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29" r:id="rId170"/>
    <p:sldId id="430" r:id="rId171"/>
    <p:sldId id="431" r:id="rId172"/>
    <p:sldId id="432" r:id="rId173"/>
    <p:sldId id="433" r:id="rId174"/>
    <p:sldId id="434" r:id="rId175"/>
    <p:sldId id="435" r:id="rId176"/>
    <p:sldId id="436" r:id="rId177"/>
    <p:sldId id="437" r:id="rId178"/>
    <p:sldId id="438" r:id="rId179"/>
    <p:sldId id="439" r:id="rId180"/>
    <p:sldId id="440" r:id="rId181"/>
    <p:sldId id="441" r:id="rId182"/>
    <p:sldId id="442" r:id="rId183"/>
    <p:sldId id="443" r:id="rId184"/>
    <p:sldId id="444" r:id="rId185"/>
    <p:sldId id="445" r:id="rId186"/>
    <p:sldId id="446" r:id="rId187"/>
    <p:sldId id="447" r:id="rId188"/>
    <p:sldId id="448" r:id="rId189"/>
    <p:sldId id="449" r:id="rId190"/>
    <p:sldId id="450" r:id="rId191"/>
    <p:sldId id="451" r:id="rId192"/>
    <p:sldId id="452" r:id="rId193"/>
    <p:sldId id="453" r:id="rId194"/>
    <p:sldId id="454" r:id="rId195"/>
    <p:sldId id="455" r:id="rId196"/>
    <p:sldId id="456" r:id="rId197"/>
    <p:sldId id="457" r:id="rId198"/>
    <p:sldId id="458" r:id="rId199"/>
    <p:sldId id="459" r:id="rId200"/>
    <p:sldId id="460" r:id="rId201"/>
    <p:sldId id="461" r:id="rId202"/>
    <p:sldId id="462" r:id="rId203"/>
    <p:sldId id="463" r:id="rId204"/>
    <p:sldId id="464" r:id="rId205"/>
    <p:sldId id="465" r:id="rId206"/>
    <p:sldId id="466" r:id="rId207"/>
    <p:sldId id="467" r:id="rId208"/>
    <p:sldId id="468" r:id="rId209"/>
    <p:sldId id="469" r:id="rId210"/>
    <p:sldId id="470" r:id="rId211"/>
    <p:sldId id="471" r:id="rId212"/>
    <p:sldId id="472" r:id="rId213"/>
    <p:sldId id="473" r:id="rId214"/>
    <p:sldId id="474" r:id="rId215"/>
    <p:sldId id="475" r:id="rId216"/>
    <p:sldId id="476" r:id="rId217"/>
    <p:sldId id="477" r:id="rId218"/>
    <p:sldId id="478" r:id="rId219"/>
    <p:sldId id="479" r:id="rId220"/>
    <p:sldId id="480" r:id="rId221"/>
    <p:sldId id="481" r:id="rId222"/>
    <p:sldId id="482" r:id="rId223"/>
    <p:sldId id="483" r:id="rId224"/>
    <p:sldId id="484" r:id="rId225"/>
    <p:sldId id="485" r:id="rId226"/>
    <p:sldId id="486" r:id="rId227"/>
    <p:sldId id="487" r:id="rId228"/>
    <p:sldId id="488" r:id="rId229"/>
    <p:sldId id="489" r:id="rId230"/>
    <p:sldId id="490" r:id="rId231"/>
    <p:sldId id="491" r:id="rId232"/>
    <p:sldId id="492" r:id="rId233"/>
    <p:sldId id="493" r:id="rId234"/>
    <p:sldId id="494" r:id="rId235"/>
    <p:sldId id="495" r:id="rId236"/>
    <p:sldId id="496" r:id="rId237"/>
    <p:sldId id="497" r:id="rId238"/>
    <p:sldId id="498" r:id="rId239"/>
    <p:sldId id="499" r:id="rId240"/>
    <p:sldId id="500" r:id="rId241"/>
    <p:sldId id="501" r:id="rId242"/>
    <p:sldId id="502" r:id="rId243"/>
    <p:sldId id="503" r:id="rId244"/>
    <p:sldId id="504" r:id="rId245"/>
    <p:sldId id="505" r:id="rId246"/>
    <p:sldId id="506" r:id="rId247"/>
    <p:sldId id="507" r:id="rId248"/>
    <p:sldId id="508" r:id="rId249"/>
    <p:sldId id="509" r:id="rId250"/>
    <p:sldId id="510" r:id="rId251"/>
    <p:sldId id="511" r:id="rId252"/>
    <p:sldId id="512" r:id="rId253"/>
    <p:sldId id="513" r:id="rId254"/>
    <p:sldId id="514" r:id="rId255"/>
    <p:sldId id="515" r:id="rId256"/>
    <p:sldId id="516" r:id="rId257"/>
    <p:sldId id="517" r:id="rId258"/>
    <p:sldId id="518" r:id="rId259"/>
    <p:sldId id="519" r:id="rId260"/>
    <p:sldId id="520" r:id="rId261"/>
    <p:sldId id="521" r:id="rId262"/>
    <p:sldId id="522" r:id="rId263"/>
    <p:sldId id="523" r:id="rId264"/>
    <p:sldId id="524" r:id="rId265"/>
    <p:sldId id="525" r:id="rId266"/>
    <p:sldId id="526" r:id="rId267"/>
    <p:sldId id="527" r:id="rId268"/>
    <p:sldId id="528" r:id="rId269"/>
    <p:sldId id="529" r:id="rId270"/>
    <p:sldId id="530" r:id="rId271"/>
    <p:sldId id="531" r:id="rId272"/>
    <p:sldId id="532" r:id="rId273"/>
    <p:sldId id="533" r:id="rId274"/>
    <p:sldId id="534" r:id="rId275"/>
    <p:sldId id="535" r:id="rId276"/>
    <p:sldId id="536" r:id="rId277"/>
    <p:sldId id="537" r:id="rId278"/>
    <p:sldId id="538" r:id="rId279"/>
    <p:sldId id="539" r:id="rId280"/>
    <p:sldId id="540" r:id="rId281"/>
    <p:sldId id="541" r:id="rId282"/>
    <p:sldId id="542" r:id="rId283"/>
    <p:sldId id="543" r:id="rId284"/>
    <p:sldId id="544" r:id="rId285"/>
    <p:sldId id="545" r:id="rId286"/>
    <p:sldId id="546" r:id="rId287"/>
    <p:sldId id="547" r:id="rId288"/>
    <p:sldId id="548" r:id="rId289"/>
    <p:sldId id="549" r:id="rId290"/>
    <p:sldId id="550" r:id="rId291"/>
    <p:sldId id="551" r:id="rId292"/>
    <p:sldId id="552" r:id="rId293"/>
    <p:sldId id="553" r:id="rId294"/>
    <p:sldId id="554" r:id="rId295"/>
    <p:sldId id="555" r:id="rId296"/>
    <p:sldId id="556" r:id="rId297"/>
    <p:sldId id="557" r:id="rId298"/>
    <p:sldId id="558" r:id="rId299"/>
    <p:sldId id="559" r:id="rId300"/>
    <p:sldId id="560" r:id="rId301"/>
    <p:sldId id="561" r:id="rId302"/>
    <p:sldId id="562" r:id="rId303"/>
    <p:sldId id="563" r:id="rId304"/>
    <p:sldId id="564" r:id="rId305"/>
    <p:sldId id="565" r:id="rId306"/>
    <p:sldId id="566" r:id="rId307"/>
    <p:sldId id="567" r:id="rId308"/>
    <p:sldId id="568" r:id="rId309"/>
    <p:sldId id="569" r:id="rId310"/>
    <p:sldId id="570" r:id="rId311"/>
    <p:sldId id="571" r:id="rId312"/>
    <p:sldId id="572" r:id="rId313"/>
    <p:sldId id="573" r:id="rId314"/>
    <p:sldId id="574" r:id="rId315"/>
    <p:sldId id="575" r:id="rId316"/>
    <p:sldId id="576" r:id="rId317"/>
    <p:sldId id="577" r:id="rId318"/>
    <p:sldId id="578" r:id="rId319"/>
    <p:sldId id="579" r:id="rId320"/>
    <p:sldId id="580" r:id="rId321"/>
    <p:sldId id="581" r:id="rId322"/>
    <p:sldId id="582" r:id="rId323"/>
    <p:sldId id="583" r:id="rId324"/>
    <p:sldId id="584" r:id="rId325"/>
    <p:sldId id="585" r:id="rId326"/>
    <p:sldId id="586" r:id="rId327"/>
    <p:sldId id="587" r:id="rId328"/>
    <p:sldId id="588" r:id="rId329"/>
    <p:sldId id="589" r:id="rId330"/>
    <p:sldId id="590" r:id="rId331"/>
    <p:sldId id="591" r:id="rId332"/>
    <p:sldId id="592" r:id="rId333"/>
    <p:sldId id="593" r:id="rId334"/>
    <p:sldId id="594" r:id="rId335"/>
    <p:sldId id="595" r:id="rId336"/>
    <p:sldId id="596" r:id="rId337"/>
    <p:sldId id="597" r:id="rId338"/>
    <p:sldId id="598" r:id="rId339"/>
    <p:sldId id="599" r:id="rId340"/>
    <p:sldId id="600" r:id="rId341"/>
    <p:sldId id="601" r:id="rId342"/>
    <p:sldId id="602" r:id="rId343"/>
    <p:sldId id="603" r:id="rId344"/>
    <p:sldId id="604" r:id="rId345"/>
    <p:sldId id="605" r:id="rId346"/>
    <p:sldId id="606" r:id="rId347"/>
    <p:sldId id="607" r:id="rId348"/>
    <p:sldId id="608" r:id="rId349"/>
    <p:sldId id="609" r:id="rId350"/>
    <p:sldId id="610" r:id="rId351"/>
    <p:sldId id="611" r:id="rId352"/>
    <p:sldId id="612" r:id="rId353"/>
    <p:sldId id="613" r:id="rId354"/>
    <p:sldId id="614" r:id="rId355"/>
    <p:sldId id="615" r:id="rId356"/>
    <p:sldId id="616" r:id="rId357"/>
    <p:sldId id="617" r:id="rId358"/>
    <p:sldId id="618" r:id="rId359"/>
    <p:sldId id="619" r:id="rId360"/>
    <p:sldId id="620" r:id="rId361"/>
    <p:sldId id="621" r:id="rId362"/>
    <p:sldId id="622" r:id="rId363"/>
    <p:sldId id="623" r:id="rId364"/>
    <p:sldId id="624" r:id="rId365"/>
    <p:sldId id="625" r:id="rId366"/>
    <p:sldId id="626" r:id="rId367"/>
    <p:sldId id="627" r:id="rId368"/>
    <p:sldId id="628" r:id="rId369"/>
    <p:sldId id="629" r:id="rId370"/>
    <p:sldId id="630" r:id="rId371"/>
    <p:sldId id="631" r:id="rId372"/>
    <p:sldId id="632" r:id="rId373"/>
    <p:sldId id="633" r:id="rId374"/>
    <p:sldId id="634" r:id="rId375"/>
    <p:sldId id="635" r:id="rId376"/>
    <p:sldId id="636" r:id="rId377"/>
    <p:sldId id="637" r:id="rId378"/>
    <p:sldId id="638" r:id="rId379"/>
    <p:sldId id="639" r:id="rId380"/>
    <p:sldId id="640" r:id="rId381"/>
    <p:sldId id="641" r:id="rId382"/>
    <p:sldId id="642" r:id="rId383"/>
    <p:sldId id="643" r:id="rId384"/>
    <p:sldId id="644" r:id="rId385"/>
    <p:sldId id="645" r:id="rId386"/>
    <p:sldId id="646" r:id="rId387"/>
    <p:sldId id="647" r:id="rId388"/>
    <p:sldId id="648" r:id="rId389"/>
    <p:sldId id="649" r:id="rId390"/>
    <p:sldId id="650" r:id="rId391"/>
    <p:sldId id="651" r:id="rId392"/>
    <p:sldId id="652" r:id="rId393"/>
    <p:sldId id="653" r:id="rId394"/>
    <p:sldId id="654" r:id="rId395"/>
    <p:sldId id="655" r:id="rId396"/>
    <p:sldId id="656" r:id="rId397"/>
    <p:sldId id="657" r:id="rId398"/>
    <p:sldId id="658" r:id="rId399"/>
    <p:sldId id="659" r:id="rId400"/>
    <p:sldId id="660" r:id="rId401"/>
    <p:sldId id="661" r:id="rId402"/>
    <p:sldId id="662" r:id="rId403"/>
    <p:sldId id="663" r:id="rId404"/>
    <p:sldId id="664" r:id="rId405"/>
    <p:sldId id="665" r:id="rId406"/>
    <p:sldId id="666" r:id="rId407"/>
    <p:sldId id="667" r:id="rId408"/>
    <p:sldId id="668" r:id="rId409"/>
    <p:sldId id="669" r:id="rId410"/>
    <p:sldId id="670" r:id="rId411"/>
    <p:sldId id="671" r:id="rId412"/>
    <p:sldId id="672" r:id="rId413"/>
    <p:sldId id="673" r:id="rId414"/>
    <p:sldId id="674" r:id="rId415"/>
    <p:sldId id="675" r:id="rId416"/>
    <p:sldId id="676" r:id="rId417"/>
    <p:sldId id="677" r:id="rId418"/>
    <p:sldId id="678" r:id="rId419"/>
    <p:sldId id="679" r:id="rId420"/>
    <p:sldId id="680" r:id="rId421"/>
    <p:sldId id="681" r:id="rId422"/>
    <p:sldId id="682" r:id="rId423"/>
    <p:sldId id="683" r:id="rId424"/>
    <p:sldId id="684" r:id="rId425"/>
    <p:sldId id="685" r:id="rId426"/>
    <p:sldId id="686" r:id="rId427"/>
    <p:sldId id="687" r:id="rId428"/>
    <p:sldId id="688" r:id="rId429"/>
    <p:sldId id="689" r:id="rId430"/>
    <p:sldId id="690" r:id="rId431"/>
    <p:sldId id="691" r:id="rId432"/>
    <p:sldId id="692" r:id="rId433"/>
    <p:sldId id="693" r:id="rId434"/>
    <p:sldId id="694" r:id="rId435"/>
    <p:sldId id="695" r:id="rId436"/>
    <p:sldId id="696" r:id="rId437"/>
    <p:sldId id="697" r:id="rId438"/>
    <p:sldId id="698" r:id="rId439"/>
    <p:sldId id="699" r:id="rId440"/>
    <p:sldId id="700" r:id="rId441"/>
    <p:sldId id="701" r:id="rId442"/>
    <p:sldId id="702" r:id="rId443"/>
    <p:sldId id="703" r:id="rId444"/>
    <p:sldId id="704" r:id="rId445"/>
    <p:sldId id="705" r:id="rId446"/>
    <p:sldId id="706" r:id="rId447"/>
    <p:sldId id="707" r:id="rId448"/>
    <p:sldId id="708" r:id="rId449"/>
    <p:sldId id="709" r:id="rId450"/>
    <p:sldId id="710" r:id="rId451"/>
    <p:sldId id="711" r:id="rId452"/>
    <p:sldId id="712" r:id="rId453"/>
    <p:sldId id="713" r:id="rId454"/>
    <p:sldId id="714" r:id="rId455"/>
    <p:sldId id="715" r:id="rId456"/>
    <p:sldId id="716" r:id="rId457"/>
    <p:sldId id="717" r:id="rId458"/>
    <p:sldId id="718" r:id="rId459"/>
    <p:sldId id="719" r:id="rId460"/>
    <p:sldId id="720" r:id="rId461"/>
    <p:sldId id="721" r:id="rId462"/>
    <p:sldId id="722" r:id="rId463"/>
    <p:sldId id="723" r:id="rId464"/>
    <p:sldId id="724" r:id="rId465"/>
    <p:sldId id="725" r:id="rId466"/>
    <p:sldId id="726" r:id="rId467"/>
    <p:sldId id="727" r:id="rId468"/>
    <p:sldId id="728" r:id="rId469"/>
    <p:sldId id="729" r:id="rId470"/>
    <p:sldId id="730" r:id="rId471"/>
    <p:sldId id="731" r:id="rId472"/>
    <p:sldId id="732" r:id="rId473"/>
    <p:sldId id="733" r:id="rId474"/>
    <p:sldId id="734" r:id="rId475"/>
    <p:sldId id="735" r:id="rId476"/>
    <p:sldId id="736" r:id="rId477"/>
    <p:sldId id="737" r:id="rId478"/>
    <p:sldId id="738" r:id="rId479"/>
    <p:sldId id="739" r:id="rId480"/>
    <p:sldId id="740" r:id="rId481"/>
    <p:sldId id="741" r:id="rId482"/>
    <p:sldId id="742" r:id="rId483"/>
    <p:sldId id="743" r:id="rId484"/>
    <p:sldId id="744" r:id="rId485"/>
    <p:sldId id="745" r:id="rId486"/>
    <p:sldId id="746" r:id="rId487"/>
    <p:sldId id="747" r:id="rId488"/>
    <p:sldId id="748" r:id="rId489"/>
    <p:sldId id="749" r:id="rId490"/>
    <p:sldId id="750" r:id="rId491"/>
    <p:sldId id="751" r:id="rId492"/>
    <p:sldId id="752" r:id="rId493"/>
    <p:sldId id="753" r:id="rId494"/>
    <p:sldId id="754" r:id="rId495"/>
    <p:sldId id="755" r:id="rId496"/>
    <p:sldId id="756" r:id="rId497"/>
    <p:sldId id="757" r:id="rId498"/>
    <p:sldId id="758" r:id="rId499"/>
    <p:sldId id="759" r:id="rId500"/>
    <p:sldId id="760" r:id="rId501"/>
    <p:sldId id="761" r:id="rId502"/>
    <p:sldId id="762" r:id="rId503"/>
    <p:sldId id="763" r:id="rId504"/>
    <p:sldId id="764" r:id="rId505"/>
    <p:sldId id="765" r:id="rId506"/>
    <p:sldId id="766" r:id="rId507"/>
    <p:sldId id="767" r:id="rId508"/>
    <p:sldId id="768" r:id="rId509"/>
    <p:sldId id="769" r:id="rId510"/>
    <p:sldId id="770" r:id="rId511"/>
    <p:sldId id="771" r:id="rId512"/>
    <p:sldId id="772" r:id="rId513"/>
    <p:sldId id="773" r:id="rId514"/>
    <p:sldId id="774" r:id="rId515"/>
    <p:sldId id="775" r:id="rId516"/>
    <p:sldId id="776" r:id="rId517"/>
    <p:sldId id="777" r:id="rId518"/>
    <p:sldId id="778" r:id="rId519"/>
    <p:sldId id="779" r:id="rId520"/>
    <p:sldId id="780" r:id="rId521"/>
    <p:sldId id="781" r:id="rId522"/>
    <p:sldId id="782" r:id="rId523"/>
    <p:sldId id="783" r:id="rId524"/>
    <p:sldId id="784" r:id="rId525"/>
    <p:sldId id="785" r:id="rId526"/>
    <p:sldId id="786" r:id="rId527"/>
    <p:sldId id="787" r:id="rId528"/>
    <p:sldId id="788" r:id="rId529"/>
    <p:sldId id="789" r:id="rId530"/>
    <p:sldId id="790" r:id="rId531"/>
    <p:sldId id="791" r:id="rId532"/>
    <p:sldId id="792" r:id="rId533"/>
    <p:sldId id="793" r:id="rId534"/>
    <p:sldId id="794" r:id="rId535"/>
    <p:sldId id="795" r:id="rId536"/>
    <p:sldId id="796" r:id="rId537"/>
    <p:sldId id="797" r:id="rId538"/>
    <p:sldId id="798" r:id="rId539"/>
    <p:sldId id="799" r:id="rId540"/>
    <p:sldId id="800" r:id="rId541"/>
    <p:sldId id="801" r:id="rId542"/>
    <p:sldId id="802" r:id="rId543"/>
    <p:sldId id="803" r:id="rId544"/>
    <p:sldId id="804" r:id="rId545"/>
    <p:sldId id="805" r:id="rId546"/>
    <p:sldId id="806" r:id="rId547"/>
    <p:sldId id="807" r:id="rId548"/>
    <p:sldId id="808" r:id="rId549"/>
    <p:sldId id="809" r:id="rId550"/>
    <p:sldId id="810" r:id="rId551"/>
    <p:sldId id="811" r:id="rId552"/>
    <p:sldId id="812" r:id="rId553"/>
    <p:sldId id="813" r:id="rId554"/>
    <p:sldId id="814" r:id="rId555"/>
    <p:sldId id="815" r:id="rId556"/>
    <p:sldId id="816" r:id="rId557"/>
    <p:sldId id="817" r:id="rId558"/>
    <p:sldId id="818" r:id="rId559"/>
    <p:sldId id="819" r:id="rId560"/>
    <p:sldId id="820" r:id="rId561"/>
    <p:sldId id="821" r:id="rId562"/>
    <p:sldId id="822" r:id="rId563"/>
    <p:sldId id="823" r:id="rId564"/>
    <p:sldId id="824" r:id="rId565"/>
    <p:sldId id="825" r:id="rId566"/>
    <p:sldId id="826" r:id="rId567"/>
    <p:sldId id="827" r:id="rId568"/>
    <p:sldId id="828" r:id="rId569"/>
    <p:sldId id="829" r:id="rId570"/>
    <p:sldId id="830" r:id="rId571"/>
    <p:sldId id="831" r:id="rId572"/>
    <p:sldId id="832" r:id="rId573"/>
    <p:sldId id="833" r:id="rId574"/>
    <p:sldId id="834" r:id="rId575"/>
    <p:sldId id="835" r:id="rId576"/>
    <p:sldId id="836" r:id="rId577"/>
    <p:sldId id="837" r:id="rId578"/>
    <p:sldId id="838" r:id="rId579"/>
    <p:sldId id="839" r:id="rId580"/>
    <p:sldId id="840" r:id="rId581"/>
    <p:sldId id="841" r:id="rId582"/>
    <p:sldId id="842" r:id="rId583"/>
    <p:sldId id="843" r:id="rId584"/>
    <p:sldId id="844" r:id="rId585"/>
    <p:sldId id="845" r:id="rId586"/>
    <p:sldId id="846" r:id="rId587"/>
    <p:sldId id="847" r:id="rId588"/>
    <p:sldId id="848" r:id="rId589"/>
    <p:sldId id="849" r:id="rId590"/>
    <p:sldId id="850" r:id="rId591"/>
    <p:sldId id="851" r:id="rId592"/>
    <p:sldId id="852" r:id="rId593"/>
    <p:sldId id="853" r:id="rId594"/>
    <p:sldId id="854" r:id="rId595"/>
    <p:sldId id="855" r:id="rId596"/>
    <p:sldId id="856" r:id="rId597"/>
    <p:sldId id="857" r:id="rId598"/>
    <p:sldId id="858" r:id="rId599"/>
    <p:sldId id="859" r:id="rId600"/>
    <p:sldId id="860" r:id="rId601"/>
    <p:sldId id="861" r:id="rId602"/>
    <p:sldId id="862" r:id="rId603"/>
    <p:sldId id="863" r:id="rId604"/>
    <p:sldId id="864" r:id="rId605"/>
    <p:sldId id="865" r:id="rId60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537" Type="http://schemas.openxmlformats.org/officeDocument/2006/relationships/slide" Target="slides/slide536.xml"/><Relationship Id="rId558" Type="http://schemas.openxmlformats.org/officeDocument/2006/relationships/slide" Target="slides/slide557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548" Type="http://schemas.openxmlformats.org/officeDocument/2006/relationships/slide" Target="slides/slide547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viewProps" Target="view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tableStyles" Target="tableStyle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7281" y="295478"/>
            <a:ext cx="4006850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012" y="81229"/>
            <a:ext cx="11783974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4408" y="2362657"/>
            <a:ext cx="11412220" cy="4081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jp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7" Type="http://schemas.openxmlformats.org/officeDocument/2006/relationships/image" Target="../media/image150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5" Type="http://schemas.openxmlformats.org/officeDocument/2006/relationships/image" Target="../media/image183.jpg"/><Relationship Id="rId4" Type="http://schemas.openxmlformats.org/officeDocument/2006/relationships/image" Target="../media/image182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g"/><Relationship Id="rId3" Type="http://schemas.openxmlformats.org/officeDocument/2006/relationships/image" Target="../media/image188.jpg"/><Relationship Id="rId7" Type="http://schemas.openxmlformats.org/officeDocument/2006/relationships/image" Target="../media/image192.jpg"/><Relationship Id="rId12" Type="http://schemas.openxmlformats.org/officeDocument/2006/relationships/image" Target="../media/image197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g"/><Relationship Id="rId11" Type="http://schemas.openxmlformats.org/officeDocument/2006/relationships/image" Target="../media/image196.jpg"/><Relationship Id="rId5" Type="http://schemas.openxmlformats.org/officeDocument/2006/relationships/image" Target="../media/image190.jpg"/><Relationship Id="rId10" Type="http://schemas.openxmlformats.org/officeDocument/2006/relationships/image" Target="../media/image195.jpg"/><Relationship Id="rId4" Type="http://schemas.openxmlformats.org/officeDocument/2006/relationships/image" Target="../media/image189.jpg"/><Relationship Id="rId9" Type="http://schemas.openxmlformats.org/officeDocument/2006/relationships/image" Target="../media/image19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3.jpg"/><Relationship Id="rId4" Type="http://schemas.openxmlformats.org/officeDocument/2006/relationships/image" Target="../media/image202.jp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7.jpg"/><Relationship Id="rId4" Type="http://schemas.openxmlformats.org/officeDocument/2006/relationships/image" Target="../media/image206.jp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jpg"/><Relationship Id="rId4" Type="http://schemas.openxmlformats.org/officeDocument/2006/relationships/image" Target="../media/image210.jp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3" Type="http://schemas.openxmlformats.org/officeDocument/2006/relationships/image" Target="../media/image214.jpg"/><Relationship Id="rId7" Type="http://schemas.openxmlformats.org/officeDocument/2006/relationships/image" Target="../media/image218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g"/><Relationship Id="rId5" Type="http://schemas.openxmlformats.org/officeDocument/2006/relationships/image" Target="../media/image216.jpg"/><Relationship Id="rId10" Type="http://schemas.openxmlformats.org/officeDocument/2006/relationships/image" Target="../media/image221.png"/><Relationship Id="rId4" Type="http://schemas.openxmlformats.org/officeDocument/2006/relationships/image" Target="../media/image215.jpg"/><Relationship Id="rId9" Type="http://schemas.openxmlformats.org/officeDocument/2006/relationships/image" Target="../media/image220.jp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jp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jpg"/><Relationship Id="rId4" Type="http://schemas.openxmlformats.org/officeDocument/2006/relationships/image" Target="../media/image253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260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jp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5.pn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jp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jpg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56.png"/><Relationship Id="rId7" Type="http://schemas.openxmlformats.org/officeDocument/2006/relationships/image" Target="../media/image271.pn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3.png"/><Relationship Id="rId4" Type="http://schemas.openxmlformats.org/officeDocument/2006/relationships/image" Target="../media/image269.png"/><Relationship Id="rId9" Type="http://schemas.openxmlformats.org/officeDocument/2006/relationships/image" Target="../media/image273.jp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7" Type="http://schemas.openxmlformats.org/officeDocument/2006/relationships/image" Target="../media/image282.jpg"/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g"/><Relationship Id="rId3" Type="http://schemas.openxmlformats.org/officeDocument/2006/relationships/image" Target="../media/image284.jpg"/><Relationship Id="rId7" Type="http://schemas.openxmlformats.org/officeDocument/2006/relationships/image" Target="../media/image288.pn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jpg"/><Relationship Id="rId5" Type="http://schemas.openxmlformats.org/officeDocument/2006/relationships/image" Target="../media/image286.png"/><Relationship Id="rId4" Type="http://schemas.openxmlformats.org/officeDocument/2006/relationships/image" Target="../media/image285.jp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jpg"/><Relationship Id="rId4" Type="http://schemas.openxmlformats.org/officeDocument/2006/relationships/image" Target="../media/image292.jp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jpg"/><Relationship Id="rId4" Type="http://schemas.openxmlformats.org/officeDocument/2006/relationships/image" Target="../media/image296.jpg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7" Type="http://schemas.openxmlformats.org/officeDocument/2006/relationships/image" Target="../media/image303.pn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jpg"/><Relationship Id="rId5" Type="http://schemas.openxmlformats.org/officeDocument/2006/relationships/image" Target="../media/image301.jpg"/><Relationship Id="rId4" Type="http://schemas.openxmlformats.org/officeDocument/2006/relationships/image" Target="../media/image300.jp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jpg"/><Relationship Id="rId4" Type="http://schemas.openxmlformats.org/officeDocument/2006/relationships/image" Target="../media/image306.jp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jp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3.png"/><Relationship Id="rId4" Type="http://schemas.openxmlformats.org/officeDocument/2006/relationships/image" Target="../media/image316.jp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5.jpg"/><Relationship Id="rId4" Type="http://schemas.openxmlformats.org/officeDocument/2006/relationships/image" Target="../media/image334.jp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jpg"/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jpg"/><Relationship Id="rId5" Type="http://schemas.openxmlformats.org/officeDocument/2006/relationships/image" Target="../media/image348.jpg"/><Relationship Id="rId4" Type="http://schemas.openxmlformats.org/officeDocument/2006/relationships/image" Target="../media/image347.jp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2.jp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5.jp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jp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g"/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5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4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g"/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3.jpg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jpg"/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5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5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jp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5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jpg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jpg"/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5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g"/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5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jpg"/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5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g"/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5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jpg"/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jpg"/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5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g"/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5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jp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g"/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5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g"/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jpg"/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5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5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jp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5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jpg"/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5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jpg"/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5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jpg"/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5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jpg"/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5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5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5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jpg"/><Relationship Id="rId2" Type="http://schemas.openxmlformats.org/officeDocument/2006/relationships/image" Target="../media/image46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jp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5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jpg"/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jpg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jpg"/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jpg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1.jpg"/><Relationship Id="rId4" Type="http://schemas.openxmlformats.org/officeDocument/2006/relationships/image" Target="../media/image480.png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1.jpg"/><Relationship Id="rId4" Type="http://schemas.openxmlformats.org/officeDocument/2006/relationships/image" Target="../media/image483.jpg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7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3.jpg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2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4.png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7.jpg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8.png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9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2.png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jpg"/><Relationship Id="rId3" Type="http://schemas.openxmlformats.org/officeDocument/2006/relationships/image" Target="../media/image514.jpg"/><Relationship Id="rId7" Type="http://schemas.openxmlformats.org/officeDocument/2006/relationships/image" Target="../media/image518.png"/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7.jpg"/><Relationship Id="rId5" Type="http://schemas.openxmlformats.org/officeDocument/2006/relationships/image" Target="../media/image516.jpg"/><Relationship Id="rId4" Type="http://schemas.openxmlformats.org/officeDocument/2006/relationships/image" Target="../media/image515.jpg"/><Relationship Id="rId9" Type="http://schemas.openxmlformats.org/officeDocument/2006/relationships/image" Target="../media/image520.jpg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jpg"/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4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jpg"/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jpg"/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jpg"/><Relationship Id="rId5" Type="http://schemas.openxmlformats.org/officeDocument/2006/relationships/image" Target="../media/image529.jpg"/><Relationship Id="rId4" Type="http://schemas.openxmlformats.org/officeDocument/2006/relationships/image" Target="../media/image528.jp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4.jpg"/><Relationship Id="rId4" Type="http://schemas.openxmlformats.org/officeDocument/2006/relationships/image" Target="../media/image533.jpg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jpg"/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jpg"/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jpg"/><Relationship Id="rId5" Type="http://schemas.openxmlformats.org/officeDocument/2006/relationships/image" Target="../media/image541.jpg"/><Relationship Id="rId4" Type="http://schemas.openxmlformats.org/officeDocument/2006/relationships/image" Target="../media/image540.jp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jpg"/><Relationship Id="rId7" Type="http://schemas.openxmlformats.org/officeDocument/2006/relationships/image" Target="../media/image548.jpg"/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jpg"/><Relationship Id="rId5" Type="http://schemas.openxmlformats.org/officeDocument/2006/relationships/image" Target="../media/image546.jpg"/><Relationship Id="rId4" Type="http://schemas.openxmlformats.org/officeDocument/2006/relationships/image" Target="../media/image54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jpg"/><Relationship Id="rId5" Type="http://schemas.openxmlformats.org/officeDocument/2006/relationships/image" Target="../media/image553.jpg"/><Relationship Id="rId4" Type="http://schemas.openxmlformats.org/officeDocument/2006/relationships/image" Target="../media/image552.jpg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jp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jpg"/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jpg"/><Relationship Id="rId4" Type="http://schemas.openxmlformats.org/officeDocument/2006/relationships/image" Target="../media/image559.jpg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jpg"/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3.jpg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jp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jpg"/><Relationship Id="rId2" Type="http://schemas.openxmlformats.org/officeDocument/2006/relationships/image" Target="../media/image5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7.jpg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jpg"/><Relationship Id="rId2" Type="http://schemas.openxmlformats.org/officeDocument/2006/relationships/image" Target="../media/image5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jpg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jpg"/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jpg"/><Relationship Id="rId7" Type="http://schemas.openxmlformats.org/officeDocument/2006/relationships/image" Target="../media/image591.jpg"/><Relationship Id="rId2" Type="http://schemas.openxmlformats.org/officeDocument/2006/relationships/image" Target="../media/image58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0.jpg"/><Relationship Id="rId5" Type="http://schemas.openxmlformats.org/officeDocument/2006/relationships/image" Target="../media/image589.jpg"/><Relationship Id="rId4" Type="http://schemas.openxmlformats.org/officeDocument/2006/relationships/image" Target="../media/image588.jpg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jpg"/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jpg"/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4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jpg"/><Relationship Id="rId2" Type="http://schemas.openxmlformats.org/officeDocument/2006/relationships/image" Target="../media/image597.jpg"/><Relationship Id="rId1" Type="http://schemas.openxmlformats.org/officeDocument/2006/relationships/slideLayout" Target="../slideLayouts/slideLayout4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jpg"/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jpg"/><Relationship Id="rId2" Type="http://schemas.openxmlformats.org/officeDocument/2006/relationships/image" Target="../media/image602.jpg"/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jpg"/><Relationship Id="rId2" Type="http://schemas.openxmlformats.org/officeDocument/2006/relationships/image" Target="../media/image604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5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5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5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828800"/>
            <a:ext cx="82226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4400" b="0" spc="-35" dirty="0" smtClean="0">
                <a:latin typeface="Times New Roman"/>
                <a:cs typeface="Times New Roman"/>
              </a:rPr>
              <a:t> </a:t>
            </a:r>
            <a:r>
              <a:rPr sz="4400" spc="-140" dirty="0"/>
              <a:t>DATA</a:t>
            </a:r>
            <a:r>
              <a:rPr sz="4400" spc="-100" dirty="0"/>
              <a:t> </a:t>
            </a:r>
            <a:r>
              <a:rPr sz="4400" spc="-365" dirty="0"/>
              <a:t>STRUCTURES</a:t>
            </a:r>
            <a:endParaRPr sz="4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99313"/>
            <a:ext cx="11504930" cy="51701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CHARACTERISTICS</a:t>
            </a:r>
            <a:r>
              <a:rPr sz="2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000" b="1" spc="-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20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mentioned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below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characteristics:</a:t>
            </a:r>
            <a:endParaRPr sz="2000">
              <a:latin typeface="Times New Roman"/>
              <a:cs typeface="Times New Roman"/>
            </a:endParaRPr>
          </a:p>
          <a:p>
            <a:pPr marL="878205" indent="-408305">
              <a:lnSpc>
                <a:spcPct val="100000"/>
              </a:lnSpc>
              <a:spcBef>
                <a:spcPts val="2090"/>
              </a:spcBef>
              <a:buFont typeface="Wingdings"/>
              <a:buChar char=""/>
              <a:tabLst>
                <a:tab pos="878205" algn="l"/>
              </a:tabLst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Input:</a:t>
            </a:r>
            <a:r>
              <a:rPr sz="2000" b="1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inputs.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Wingdings"/>
              <a:buChar char=""/>
            </a:pP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Output:</a:t>
            </a:r>
            <a:r>
              <a:rPr sz="20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desired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output.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Font typeface="Wingdings"/>
              <a:buChar char=""/>
            </a:pP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Feasibility:</a:t>
            </a:r>
            <a:r>
              <a:rPr sz="2000" b="1" spc="-1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terminated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finite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steps.</a:t>
            </a:r>
            <a:endParaRPr sz="2000">
              <a:latin typeface="Times New Roman"/>
              <a:cs typeface="Times New Roman"/>
            </a:endParaRPr>
          </a:p>
          <a:p>
            <a:pPr marL="814069" marR="5080" indent="-344805">
              <a:lnSpc>
                <a:spcPct val="200100"/>
              </a:lnSpc>
              <a:buFont typeface="Wingdings"/>
              <a:buChar char=""/>
              <a:tabLst>
                <a:tab pos="814069" algn="l"/>
              </a:tabLst>
            </a:pP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Independent:</a:t>
            </a:r>
            <a:r>
              <a:rPr sz="20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step-</a:t>
            </a:r>
            <a:r>
              <a:rPr sz="2000" spc="-30" dirty="0">
                <a:latin typeface="Times New Roman"/>
                <a:cs typeface="Times New Roman"/>
              </a:rPr>
              <a:t>by-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directions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independent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programming code.</a:t>
            </a:r>
            <a:endParaRPr sz="2000">
              <a:latin typeface="Times New Roman"/>
              <a:cs typeface="Times New Roman"/>
            </a:endParaRPr>
          </a:p>
          <a:p>
            <a:pPr marL="814069" marR="40005" indent="-344805">
              <a:lnSpc>
                <a:spcPct val="200100"/>
              </a:lnSpc>
              <a:buFont typeface="Wingdings"/>
              <a:buChar char=""/>
              <a:tabLst>
                <a:tab pos="814069" algn="l"/>
              </a:tabLst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Unambiguous:</a:t>
            </a:r>
            <a:r>
              <a:rPr sz="2000" b="1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unambiguous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clear.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input/outputs</a:t>
            </a:r>
            <a:r>
              <a:rPr sz="2000" spc="-20" dirty="0">
                <a:latin typeface="Times New Roman"/>
                <a:cs typeface="Times New Roman"/>
              </a:rPr>
              <a:t> must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clear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meaning.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084643"/>
            <a:ext cx="8611870" cy="28803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push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stack.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topmost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stack.</a:t>
            </a:r>
            <a:endParaRPr sz="2400">
              <a:latin typeface="Calibri"/>
              <a:cs typeface="Calibri"/>
            </a:endParaRPr>
          </a:p>
          <a:p>
            <a:pPr marL="356870" marR="28702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35" dirty="0">
                <a:latin typeface="Calibri"/>
                <a:cs typeface="Calibri"/>
              </a:rPr>
              <a:t>However,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inserting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if </a:t>
            </a:r>
            <a:r>
              <a:rPr sz="2400" spc="-20" dirty="0">
                <a:latin typeface="Calibri"/>
                <a:cs typeface="Calibri"/>
              </a:rPr>
              <a:t>TOP=MAX-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full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done.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attempt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full,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OVERFLOW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message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printed.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46450" y="4337050"/>
          <a:ext cx="5624829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/>
                <a:gridCol w="587375"/>
                <a:gridCol w="530225"/>
                <a:gridCol w="561975"/>
                <a:gridCol w="611505"/>
                <a:gridCol w="555624"/>
                <a:gridCol w="555625"/>
                <a:gridCol w="555625"/>
                <a:gridCol w="555625"/>
                <a:gridCol w="5556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05784" y="4953000"/>
            <a:ext cx="5179060" cy="24384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00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5"/>
              </a:spcBef>
              <a:tabLst>
                <a:tab pos="672465" algn="l"/>
                <a:tab pos="1239520" algn="l"/>
                <a:tab pos="1730375" algn="l"/>
                <a:tab pos="2111375" algn="l"/>
                <a:tab pos="2800350" algn="l"/>
                <a:tab pos="3349625" algn="l"/>
                <a:tab pos="3815715" algn="l"/>
                <a:tab pos="4394835" algn="l"/>
                <a:tab pos="4973955" algn="l"/>
              </a:tabLst>
            </a:pP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0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1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2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3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TOP</a:t>
            </a:r>
            <a:r>
              <a:rPr sz="1000" b="1" spc="-30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=</a:t>
            </a:r>
            <a:r>
              <a:rPr sz="1000" b="1" spc="-25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4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5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6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7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8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22650" y="5327650"/>
          <a:ext cx="5625464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"/>
                <a:gridCol w="598805"/>
                <a:gridCol w="562610"/>
                <a:gridCol w="562609"/>
                <a:gridCol w="562610"/>
                <a:gridCol w="562610"/>
                <a:gridCol w="562610"/>
                <a:gridCol w="562610"/>
                <a:gridCol w="562610"/>
                <a:gridCol w="562610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08832" y="5943600"/>
            <a:ext cx="5200015" cy="24384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  <a:tabLst>
                <a:tab pos="669925" algn="l"/>
                <a:tab pos="1236980" algn="l"/>
                <a:tab pos="1727835" algn="l"/>
                <a:tab pos="2395855" algn="l"/>
                <a:tab pos="2746375" algn="l"/>
                <a:tab pos="3487420" algn="l"/>
                <a:tab pos="3919854" algn="l"/>
                <a:tab pos="4386580" algn="l"/>
                <a:tab pos="4996180" algn="l"/>
              </a:tabLst>
            </a:pP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0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1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2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3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4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TOP</a:t>
            </a:r>
            <a:r>
              <a:rPr sz="1000" spc="-35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CC99"/>
                </a:solidFill>
                <a:latin typeface="Calibri"/>
                <a:cs typeface="Calibri"/>
              </a:rPr>
              <a:t>=5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6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7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8</a:t>
            </a:r>
            <a:r>
              <a:rPr sz="1000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FFCC99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476999"/>
            <a:ext cx="5791200" cy="381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47214" y="228041"/>
            <a:ext cx="329437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Push</a:t>
            </a:r>
            <a:r>
              <a:rPr sz="4000" spc="-2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Operation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994" y="1136496"/>
            <a:ext cx="8590280" cy="29902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topmost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alibri"/>
                <a:cs typeface="Calibri"/>
              </a:rPr>
              <a:t>stack.</a:t>
            </a:r>
            <a:endParaRPr sz="2400">
              <a:latin typeface="Calibri"/>
              <a:cs typeface="Calibri"/>
            </a:endParaRPr>
          </a:p>
          <a:p>
            <a:pPr marL="357505" marR="457834" indent="-344805">
              <a:lnSpc>
                <a:spcPct val="11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35" dirty="0">
                <a:latin typeface="Calibri"/>
                <a:cs typeface="Calibri"/>
              </a:rPr>
              <a:t>However,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if </a:t>
            </a:r>
            <a:r>
              <a:rPr sz="2400" dirty="0">
                <a:latin typeface="Calibri"/>
                <a:cs typeface="Calibri"/>
              </a:rPr>
              <a:t>TOP=NULL,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empty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done.</a:t>
            </a:r>
            <a:endParaRPr sz="2400">
              <a:latin typeface="Calibri"/>
              <a:cs typeface="Calibri"/>
            </a:endParaRPr>
          </a:p>
          <a:p>
            <a:pPr marL="357505" marR="76200" indent="-344805">
              <a:lnSpc>
                <a:spcPct val="11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attempt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already </a:t>
            </a:r>
            <a:r>
              <a:rPr sz="2400" spc="-25" dirty="0">
                <a:latin typeface="Calibri"/>
                <a:cs typeface="Calibri"/>
              </a:rPr>
              <a:t>empty,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UNDERFLOW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message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printed.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13201" y="4221226"/>
          <a:ext cx="5624194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/>
                <a:gridCol w="558800"/>
                <a:gridCol w="558800"/>
                <a:gridCol w="561975"/>
                <a:gridCol w="610869"/>
                <a:gridCol w="555625"/>
                <a:gridCol w="555625"/>
                <a:gridCol w="555625"/>
                <a:gridCol w="555625"/>
                <a:gridCol w="5556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05200" y="4800600"/>
            <a:ext cx="5562600" cy="24384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0005" rIns="0" bIns="0" rtlCol="0">
            <a:spAutoFit/>
          </a:bodyPr>
          <a:lstStyle/>
          <a:p>
            <a:pPr marL="644525">
              <a:lnSpc>
                <a:spcPct val="100000"/>
              </a:lnSpc>
              <a:spcBef>
                <a:spcPts val="315"/>
              </a:spcBef>
              <a:tabLst>
                <a:tab pos="1079500" algn="l"/>
                <a:tab pos="1544320" algn="l"/>
                <a:tab pos="2009139" algn="l"/>
                <a:tab pos="2386330" algn="l"/>
                <a:tab pos="3019425" algn="l"/>
                <a:tab pos="3451225" algn="l"/>
                <a:tab pos="3916045" algn="l"/>
                <a:tab pos="4296410" algn="l"/>
                <a:tab pos="4912995" algn="l"/>
              </a:tabLst>
            </a:pP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0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1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2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3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TOP</a:t>
            </a:r>
            <a:r>
              <a:rPr sz="1000" b="1" spc="-30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=</a:t>
            </a:r>
            <a:r>
              <a:rPr sz="1000" b="1" spc="-5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4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5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6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7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8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98850" y="5175250"/>
          <a:ext cx="5619750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429000" y="5782055"/>
            <a:ext cx="5638800" cy="247015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910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330"/>
              </a:spcBef>
              <a:tabLst>
                <a:tab pos="755015" algn="l"/>
                <a:tab pos="1378585" algn="l"/>
                <a:tab pos="1758314" algn="l"/>
                <a:tab pos="2388870" algn="l"/>
                <a:tab pos="2966085" algn="l"/>
                <a:tab pos="3629025" algn="l"/>
                <a:tab pos="4124325" algn="l"/>
                <a:tab pos="4808220" algn="l"/>
                <a:tab pos="5246370" algn="l"/>
              </a:tabLst>
            </a:pP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0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1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2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TOP</a:t>
            </a:r>
            <a:r>
              <a:rPr sz="1000" b="1" spc="-30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=</a:t>
            </a:r>
            <a:r>
              <a:rPr sz="1000" b="1" spc="-25" dirty="0">
                <a:solidFill>
                  <a:srgbClr val="FFCC99"/>
                </a:solidFill>
                <a:latin typeface="Calibri"/>
                <a:cs typeface="Calibri"/>
              </a:rPr>
              <a:t> 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3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4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5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6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7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8</a:t>
            </a:r>
            <a:r>
              <a:rPr sz="1000" b="1" dirty="0">
                <a:solidFill>
                  <a:srgbClr val="FFCC99"/>
                </a:solidFill>
                <a:latin typeface="Calibri"/>
                <a:cs typeface="Calibri"/>
              </a:rPr>
              <a:t>	</a:t>
            </a:r>
            <a:r>
              <a:rPr sz="1000" b="1" spc="-50" dirty="0">
                <a:solidFill>
                  <a:srgbClr val="FFCC99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476999"/>
            <a:ext cx="5181600" cy="381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49601" y="151841"/>
            <a:ext cx="30848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Pop</a:t>
            </a:r>
            <a:r>
              <a:rPr sz="4000" spc="-7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Operation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270250" y="4329176"/>
          <a:ext cx="5624829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/>
                <a:gridCol w="558800"/>
                <a:gridCol w="558800"/>
                <a:gridCol w="561975"/>
                <a:gridCol w="611505"/>
                <a:gridCol w="555624"/>
                <a:gridCol w="555625"/>
                <a:gridCol w="555625"/>
                <a:gridCol w="555625"/>
                <a:gridCol w="5556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31975" y="1038868"/>
            <a:ext cx="8383270" cy="514858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44170" marR="831215" indent="-344170" algn="ctr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344170" algn="l"/>
              </a:tabLst>
            </a:pPr>
            <a:r>
              <a:rPr sz="2400" dirty="0">
                <a:latin typeface="Calibri"/>
                <a:cs typeface="Calibri"/>
              </a:rPr>
              <a:t>Peek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topmost</a:t>
            </a:r>
            <a:endParaRPr sz="2400">
              <a:latin typeface="Calibri"/>
              <a:cs typeface="Calibri"/>
            </a:endParaRPr>
          </a:p>
          <a:p>
            <a:pPr marR="859155" algn="ctr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stack.</a:t>
            </a:r>
            <a:endParaRPr sz="2400">
              <a:latin typeface="Calibri"/>
              <a:cs typeface="Calibri"/>
            </a:endParaRPr>
          </a:p>
          <a:p>
            <a:pPr marL="356870" marR="106680" indent="-344805">
              <a:lnSpc>
                <a:spcPct val="1351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35" dirty="0">
                <a:latin typeface="Calibri"/>
                <a:cs typeface="Calibri"/>
              </a:rPr>
              <a:t>However,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peep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contains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elements.</a:t>
            </a:r>
            <a:endParaRPr sz="2400">
              <a:latin typeface="Calibri"/>
              <a:cs typeface="Calibri"/>
            </a:endParaRPr>
          </a:p>
          <a:p>
            <a:pPr marL="356870" marR="306705" indent="-344805">
              <a:lnSpc>
                <a:spcPct val="135100"/>
              </a:lnSpc>
              <a:spcBef>
                <a:spcPts val="57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NULL,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appropriate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message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90"/>
              </a:spcBef>
            </a:pPr>
            <a:endParaRPr sz="2400">
              <a:latin typeface="Calibri"/>
              <a:cs typeface="Calibri"/>
            </a:endParaRPr>
          </a:p>
          <a:p>
            <a:pPr marL="1594485">
              <a:lnSpc>
                <a:spcPct val="100000"/>
              </a:lnSpc>
              <a:tabLst>
                <a:tab pos="2171700" algn="l"/>
                <a:tab pos="2738120" algn="l"/>
                <a:tab pos="3430904" algn="l"/>
                <a:tab pos="3808095" algn="l"/>
                <a:tab pos="4638040" algn="l"/>
                <a:tab pos="5073015" algn="l"/>
                <a:tab pos="5480050" algn="l"/>
                <a:tab pos="5951220" algn="l"/>
                <a:tab pos="6558915" algn="l"/>
              </a:tabLst>
            </a:pPr>
            <a:r>
              <a:rPr sz="1000" b="1" spc="-50" dirty="0">
                <a:latin typeface="Calibri"/>
                <a:cs typeface="Calibri"/>
              </a:rPr>
              <a:t>0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1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2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3</a:t>
            </a:r>
            <a:r>
              <a:rPr sz="1000" b="1" dirty="0">
                <a:latin typeface="Calibri"/>
                <a:cs typeface="Calibri"/>
              </a:rPr>
              <a:t>	TOP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=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0" dirty="0">
                <a:latin typeface="Calibri"/>
                <a:cs typeface="Calibri"/>
              </a:rPr>
              <a:t>4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5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6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7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8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000" b="1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241300" marR="5080">
              <a:lnSpc>
                <a:spcPct val="150100"/>
              </a:lnSpc>
              <a:spcBef>
                <a:spcPts val="180"/>
              </a:spcBef>
              <a:tabLst>
                <a:tab pos="996950" algn="l"/>
                <a:tab pos="1771014" algn="l"/>
                <a:tab pos="3140075" algn="l"/>
                <a:tab pos="3725545" algn="l"/>
                <a:tab pos="4667250" algn="l"/>
                <a:tab pos="5052060" algn="l"/>
                <a:tab pos="5472430" algn="l"/>
                <a:tab pos="5801360" algn="l"/>
                <a:tab pos="6149340" algn="l"/>
                <a:tab pos="6719570" algn="l"/>
                <a:tab pos="7539355" algn="l"/>
                <a:tab pos="7950834" algn="l"/>
              </a:tabLst>
            </a:pPr>
            <a:r>
              <a:rPr sz="2400" spc="-20" dirty="0">
                <a:latin typeface="Calibri"/>
                <a:cs typeface="Calibri"/>
              </a:rPr>
              <a:t>Here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Peep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will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return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E,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value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topmost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stack.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00799"/>
            <a:ext cx="5029200" cy="45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8688" y="457326"/>
            <a:ext cx="32931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latin typeface="Calibri"/>
                <a:cs typeface="Calibri"/>
              </a:rPr>
              <a:t>Peek</a:t>
            </a:r>
            <a:r>
              <a:rPr sz="4000" spc="-9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Operation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9126" y="307289"/>
            <a:ext cx="644525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latin typeface="Calibri"/>
                <a:cs typeface="Calibri"/>
              </a:rPr>
              <a:t>Algorithms</a:t>
            </a:r>
            <a:r>
              <a:rPr sz="3800" spc="-105" dirty="0">
                <a:latin typeface="Calibri"/>
                <a:cs typeface="Calibri"/>
              </a:rPr>
              <a:t> </a:t>
            </a:r>
            <a:r>
              <a:rPr sz="3800" dirty="0">
                <a:latin typeface="Calibri"/>
                <a:cs typeface="Calibri"/>
              </a:rPr>
              <a:t>for</a:t>
            </a:r>
            <a:r>
              <a:rPr sz="3800" spc="-114" dirty="0">
                <a:latin typeface="Calibri"/>
                <a:cs typeface="Calibri"/>
              </a:rPr>
              <a:t> </a:t>
            </a:r>
            <a:r>
              <a:rPr sz="3800" dirty="0">
                <a:latin typeface="Calibri"/>
                <a:cs typeface="Calibri"/>
              </a:rPr>
              <a:t>PUSH</a:t>
            </a:r>
            <a:r>
              <a:rPr sz="3800" spc="-65" dirty="0">
                <a:latin typeface="Calibri"/>
                <a:cs typeface="Calibri"/>
              </a:rPr>
              <a:t> </a:t>
            </a:r>
            <a:r>
              <a:rPr sz="3800" spc="-10" dirty="0">
                <a:latin typeface="Calibri"/>
                <a:cs typeface="Calibri"/>
              </a:rPr>
              <a:t>Operations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9604" y="1938273"/>
            <a:ext cx="5458132" cy="35697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5679" y="6038087"/>
            <a:ext cx="4998720" cy="819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6486143"/>
            <a:ext cx="4876800" cy="3718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9682" y="307289"/>
            <a:ext cx="617982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latin typeface="Calibri"/>
                <a:cs typeface="Calibri"/>
              </a:rPr>
              <a:t>Algorithms</a:t>
            </a:r>
            <a:r>
              <a:rPr sz="3800" spc="-90" dirty="0">
                <a:latin typeface="Calibri"/>
                <a:cs typeface="Calibri"/>
              </a:rPr>
              <a:t> </a:t>
            </a:r>
            <a:r>
              <a:rPr sz="3800" dirty="0">
                <a:latin typeface="Calibri"/>
                <a:cs typeface="Calibri"/>
              </a:rPr>
              <a:t>for</a:t>
            </a:r>
            <a:r>
              <a:rPr sz="3800" spc="-114" dirty="0">
                <a:latin typeface="Calibri"/>
                <a:cs typeface="Calibri"/>
              </a:rPr>
              <a:t> </a:t>
            </a:r>
            <a:r>
              <a:rPr sz="3800" dirty="0">
                <a:latin typeface="Calibri"/>
                <a:cs typeface="Calibri"/>
              </a:rPr>
              <a:t>POP</a:t>
            </a:r>
            <a:r>
              <a:rPr sz="3800" spc="-65" dirty="0">
                <a:latin typeface="Calibri"/>
                <a:cs typeface="Calibri"/>
              </a:rPr>
              <a:t> </a:t>
            </a:r>
            <a:r>
              <a:rPr sz="3800" spc="-10" dirty="0">
                <a:latin typeface="Calibri"/>
                <a:cs typeface="Calibri"/>
              </a:rPr>
              <a:t>Operations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3448" y="1642933"/>
            <a:ext cx="5506085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5740" marR="553720" indent="-1463675">
              <a:lnSpc>
                <a:spcPct val="150100"/>
              </a:lnSpc>
              <a:spcBef>
                <a:spcPts val="100"/>
              </a:spcBef>
            </a:pPr>
            <a:r>
              <a:rPr sz="2400" b="1" dirty="0">
                <a:latin typeface="Courier New"/>
                <a:cs typeface="Courier New"/>
              </a:rPr>
              <a:t>Step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1: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IF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TOP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NULL,</a:t>
            </a:r>
            <a:r>
              <a:rPr sz="2400" b="1" spc="-10" dirty="0">
                <a:latin typeface="Courier New"/>
                <a:cs typeface="Courier New"/>
              </a:rPr>
              <a:t> </a:t>
            </a:r>
            <a:r>
              <a:rPr sz="2400" b="1" spc="-20" dirty="0">
                <a:latin typeface="Courier New"/>
                <a:cs typeface="Courier New"/>
              </a:rPr>
              <a:t>then </a:t>
            </a:r>
            <a:r>
              <a:rPr sz="2400" b="1" dirty="0">
                <a:latin typeface="Courier New"/>
                <a:cs typeface="Courier New"/>
              </a:rPr>
              <a:t>PRINT</a:t>
            </a:r>
            <a:r>
              <a:rPr sz="2400" b="1" spc="-3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“UNDERFLOW”</a:t>
            </a:r>
            <a:endParaRPr sz="2400">
              <a:latin typeface="Courier New"/>
              <a:cs typeface="Courier New"/>
            </a:endParaRPr>
          </a:p>
          <a:p>
            <a:pPr marL="1475740" marR="2009775">
              <a:lnSpc>
                <a:spcPct val="150100"/>
              </a:lnSpc>
            </a:pPr>
            <a:r>
              <a:rPr sz="2400" b="1" dirty="0">
                <a:latin typeface="Courier New"/>
                <a:cs typeface="Courier New"/>
              </a:rPr>
              <a:t>Goto</a:t>
            </a:r>
            <a:r>
              <a:rPr sz="2400" b="1" spc="-2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Step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spc="-50" dirty="0">
                <a:latin typeface="Courier New"/>
                <a:cs typeface="Courier New"/>
              </a:rPr>
              <a:t>4 </a:t>
            </a:r>
            <a:r>
              <a:rPr sz="2400" b="1" dirty="0">
                <a:latin typeface="Courier New"/>
                <a:cs typeface="Courier New"/>
              </a:rPr>
              <a:t>[END</a:t>
            </a:r>
            <a:r>
              <a:rPr sz="2400" b="1" spc="-2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OF</a:t>
            </a:r>
            <a:r>
              <a:rPr sz="2400" b="1" spc="-25" dirty="0">
                <a:latin typeface="Courier New"/>
                <a:cs typeface="Courier New"/>
              </a:rPr>
              <a:t> IF]</a:t>
            </a:r>
            <a:endParaRPr sz="2400">
              <a:latin typeface="Courier New"/>
              <a:cs typeface="Courier New"/>
            </a:endParaRPr>
          </a:p>
          <a:p>
            <a:pPr marL="12700" marR="5080">
              <a:lnSpc>
                <a:spcPct val="150000"/>
              </a:lnSpc>
            </a:pPr>
            <a:r>
              <a:rPr sz="2400" b="1" dirty="0">
                <a:latin typeface="Courier New"/>
                <a:cs typeface="Courier New"/>
              </a:rPr>
              <a:t>Step</a:t>
            </a:r>
            <a:r>
              <a:rPr sz="2400" b="1" spc="-3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2:</a:t>
            </a:r>
            <a:r>
              <a:rPr sz="2400" b="1" spc="-3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SET</a:t>
            </a:r>
            <a:r>
              <a:rPr sz="2400" b="1" spc="-2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STACK[TOP]</a:t>
            </a:r>
            <a:r>
              <a:rPr sz="2400" b="1" spc="-3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2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 </a:t>
            </a:r>
            <a:r>
              <a:rPr sz="2400" b="1" dirty="0">
                <a:latin typeface="Courier New"/>
                <a:cs typeface="Courier New"/>
              </a:rPr>
              <a:t>Step</a:t>
            </a:r>
            <a:r>
              <a:rPr sz="2400" b="1" spc="-3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3: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SET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TOP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TOP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-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0" dirty="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Courier New"/>
                <a:cs typeface="Courier New"/>
              </a:rPr>
              <a:t>Step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4: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25" dirty="0">
                <a:latin typeface="Courier New"/>
                <a:cs typeface="Courier New"/>
              </a:rPr>
              <a:t>END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6248399"/>
            <a:ext cx="5257800" cy="609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65375" y="1254770"/>
            <a:ext cx="5624195" cy="3877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 marR="5080" indent="-915035">
              <a:lnSpc>
                <a:spcPct val="150100"/>
              </a:lnSpc>
              <a:spcBef>
                <a:spcPts val="95"/>
              </a:spcBef>
            </a:pPr>
            <a:r>
              <a:rPr sz="2800" b="1" dirty="0">
                <a:latin typeface="Courier New"/>
                <a:cs typeface="Courier New"/>
              </a:rPr>
              <a:t>Step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1:</a:t>
            </a:r>
            <a:r>
              <a:rPr sz="2800" b="1" spc="-6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IF</a:t>
            </a:r>
            <a:r>
              <a:rPr sz="2800" b="1" spc="-4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TOP</a:t>
            </a:r>
            <a:r>
              <a:rPr sz="2800" b="1" spc="-6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=NULL,</a:t>
            </a:r>
            <a:r>
              <a:rPr sz="2800" b="1" spc="-55" dirty="0">
                <a:latin typeface="Courier New"/>
                <a:cs typeface="Courier New"/>
              </a:rPr>
              <a:t> </a:t>
            </a:r>
            <a:r>
              <a:rPr sz="2800" b="1" spc="-20" dirty="0">
                <a:latin typeface="Courier New"/>
                <a:cs typeface="Courier New"/>
              </a:rPr>
              <a:t>then </a:t>
            </a:r>
            <a:r>
              <a:rPr sz="2800" b="1" dirty="0">
                <a:latin typeface="Courier New"/>
                <a:cs typeface="Courier New"/>
              </a:rPr>
              <a:t>PRINT</a:t>
            </a:r>
            <a:r>
              <a:rPr sz="2800" b="1" spc="-7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“STACK</a:t>
            </a:r>
            <a:r>
              <a:rPr sz="2800" b="1" spc="-8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IS</a:t>
            </a:r>
            <a:r>
              <a:rPr sz="2800" b="1" spc="-6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EMPTY”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1685"/>
              </a:spcBef>
            </a:pPr>
            <a:r>
              <a:rPr sz="2800" b="1" dirty="0">
                <a:latin typeface="Courier New"/>
                <a:cs typeface="Courier New"/>
              </a:rPr>
              <a:t>Go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TO</a:t>
            </a:r>
            <a:r>
              <a:rPr sz="2800" b="1" spc="-3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Step</a:t>
            </a:r>
            <a:r>
              <a:rPr sz="2800" b="1" spc="-35" dirty="0">
                <a:latin typeface="Courier New"/>
                <a:cs typeface="Courier New"/>
              </a:rPr>
              <a:t> </a:t>
            </a:r>
            <a:r>
              <a:rPr sz="2800" b="1" spc="-50" dirty="0">
                <a:latin typeface="Courier New"/>
                <a:cs typeface="Courier New"/>
              </a:rPr>
              <a:t>3</a:t>
            </a:r>
            <a:endParaRPr sz="2800">
              <a:latin typeface="Courier New"/>
              <a:cs typeface="Courier New"/>
            </a:endParaRPr>
          </a:p>
          <a:p>
            <a:pPr marL="154940" algn="ctr">
              <a:lnSpc>
                <a:spcPct val="100000"/>
              </a:lnSpc>
              <a:spcBef>
                <a:spcPts val="1680"/>
              </a:spcBef>
            </a:pPr>
            <a:r>
              <a:rPr sz="2800" b="1" dirty="0">
                <a:latin typeface="Courier New"/>
                <a:cs typeface="Courier New"/>
              </a:rPr>
              <a:t>[END</a:t>
            </a:r>
            <a:r>
              <a:rPr sz="2800" b="1" spc="-5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OF</a:t>
            </a:r>
            <a:r>
              <a:rPr sz="2800" b="1" spc="-25" dirty="0">
                <a:latin typeface="Courier New"/>
                <a:cs typeface="Courier New"/>
              </a:rPr>
              <a:t> IF]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800" b="1" dirty="0">
                <a:latin typeface="Courier New"/>
                <a:cs typeface="Courier New"/>
              </a:rPr>
              <a:t>Step</a:t>
            </a:r>
            <a:r>
              <a:rPr sz="2800" b="1" spc="-6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2:</a:t>
            </a:r>
            <a:r>
              <a:rPr sz="2800" b="1" spc="-7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RETURN</a:t>
            </a:r>
            <a:r>
              <a:rPr sz="2800" b="1" spc="-7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STACK[TOP]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800" b="1" dirty="0">
                <a:latin typeface="Courier New"/>
                <a:cs typeface="Courier New"/>
              </a:rPr>
              <a:t>Step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3: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spc="-25" dirty="0">
                <a:latin typeface="Courier New"/>
                <a:cs typeface="Courier New"/>
              </a:rPr>
              <a:t>END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6841" y="609726"/>
            <a:ext cx="62738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latin typeface="Calibri"/>
                <a:cs typeface="Calibri"/>
              </a:rPr>
              <a:t>Algorithm</a:t>
            </a:r>
            <a:r>
              <a:rPr sz="4000" spc="-8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for</a:t>
            </a:r>
            <a:r>
              <a:rPr sz="4000" spc="-7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Peep</a:t>
            </a:r>
            <a:r>
              <a:rPr sz="4000" spc="-8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Operation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070" y="6428638"/>
            <a:ext cx="3194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©</a:t>
            </a:r>
            <a:r>
              <a:rPr sz="12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Oxford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University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Press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2013.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All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rights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reserved.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3623" y="1652473"/>
            <a:ext cx="4215130" cy="1680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6515"/>
              </a:lnSpc>
              <a:spcBef>
                <a:spcPts val="95"/>
              </a:spcBef>
            </a:pPr>
            <a:r>
              <a:rPr sz="5500" b="1" spc="125" dirty="0">
                <a:solidFill>
                  <a:srgbClr val="6F2F9F"/>
                </a:solidFill>
                <a:latin typeface="Cambria"/>
                <a:cs typeface="Cambria"/>
              </a:rPr>
              <a:t>LINKED</a:t>
            </a:r>
            <a:r>
              <a:rPr sz="5500" b="1" spc="15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5500" b="1" spc="-20" dirty="0">
                <a:solidFill>
                  <a:srgbClr val="6F2F9F"/>
                </a:solidFill>
                <a:latin typeface="Cambria"/>
                <a:cs typeface="Cambria"/>
              </a:rPr>
              <a:t>LIST</a:t>
            </a:r>
            <a:endParaRPr sz="5500">
              <a:latin typeface="Cambria"/>
              <a:cs typeface="Cambria"/>
            </a:endParaRPr>
          </a:p>
          <a:p>
            <a:pPr algn="ctr">
              <a:lnSpc>
                <a:spcPts val="6515"/>
              </a:lnSpc>
            </a:pPr>
            <a:r>
              <a:rPr sz="5500" b="1" i="1" spc="-770" dirty="0">
                <a:solidFill>
                  <a:srgbClr val="FF0000"/>
                </a:solidFill>
                <a:latin typeface="Times New Roman"/>
                <a:cs typeface="Times New Roman"/>
              </a:rPr>
              <a:t>Representation</a:t>
            </a:r>
            <a:endParaRPr sz="5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5646" y="3344621"/>
            <a:ext cx="1835785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6425">
              <a:lnSpc>
                <a:spcPct val="100000"/>
              </a:lnSpc>
              <a:spcBef>
                <a:spcPts val="95"/>
              </a:spcBef>
            </a:pPr>
            <a:r>
              <a:rPr sz="5500" b="1" spc="-25" dirty="0">
                <a:solidFill>
                  <a:srgbClr val="00AF50"/>
                </a:solidFill>
                <a:latin typeface="Calibri"/>
                <a:cs typeface="Calibri"/>
              </a:rPr>
              <a:t>of </a:t>
            </a:r>
            <a:r>
              <a:rPr sz="5500" b="1" spc="-30" dirty="0">
                <a:solidFill>
                  <a:srgbClr val="3333FF"/>
                </a:solidFill>
                <a:latin typeface="Calibri"/>
                <a:cs typeface="Calibri"/>
              </a:rPr>
              <a:t>Stacks</a:t>
            </a:r>
            <a:endParaRPr sz="5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7408" y="6096000"/>
            <a:ext cx="371856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249502"/>
            <a:ext cx="8368030" cy="234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1875"/>
              </a:spcBef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stores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address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45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START </a:t>
            </a:r>
            <a:r>
              <a:rPr sz="2400" dirty="0">
                <a:latin typeface="Calibri"/>
                <a:cs typeface="Calibri"/>
              </a:rPr>
              <a:t>pointer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TOP.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45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indicates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empty.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30361" y="4035361"/>
            <a:ext cx="3051810" cy="466725"/>
            <a:chOff x="2130361" y="4035361"/>
            <a:chExt cx="3051810" cy="466725"/>
          </a:xfrm>
        </p:grpSpPr>
        <p:sp>
          <p:nvSpPr>
            <p:cNvPr id="4" name="object 4"/>
            <p:cNvSpPr/>
            <p:nvPr/>
          </p:nvSpPr>
          <p:spPr>
            <a:xfrm>
              <a:off x="3712463" y="4040123"/>
              <a:ext cx="288290" cy="457200"/>
            </a:xfrm>
            <a:custGeom>
              <a:avLst/>
              <a:gdLst/>
              <a:ahLst/>
              <a:cxnLst/>
              <a:rect l="l" t="t" r="r" b="b"/>
              <a:pathLst>
                <a:path w="288289" h="457200">
                  <a:moveTo>
                    <a:pt x="0" y="457200"/>
                  </a:moveTo>
                  <a:lnTo>
                    <a:pt x="288036" y="457200"/>
                  </a:lnTo>
                  <a:lnTo>
                    <a:pt x="28803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4843" y="4040123"/>
              <a:ext cx="295910" cy="457200"/>
            </a:xfrm>
            <a:custGeom>
              <a:avLst/>
              <a:gdLst/>
              <a:ahLst/>
              <a:cxnLst/>
              <a:rect l="l" t="t" r="r" b="b"/>
              <a:pathLst>
                <a:path w="295910" h="457200">
                  <a:moveTo>
                    <a:pt x="0" y="457200"/>
                  </a:moveTo>
                  <a:lnTo>
                    <a:pt x="295655" y="457200"/>
                  </a:lnTo>
                  <a:lnTo>
                    <a:pt x="29565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88991" y="4040123"/>
              <a:ext cx="288290" cy="457200"/>
            </a:xfrm>
            <a:custGeom>
              <a:avLst/>
              <a:gdLst/>
              <a:ahLst/>
              <a:cxnLst/>
              <a:rect l="l" t="t" r="r" b="b"/>
              <a:pathLst>
                <a:path w="288289" h="457200">
                  <a:moveTo>
                    <a:pt x="0" y="457200"/>
                  </a:moveTo>
                  <a:lnTo>
                    <a:pt x="288036" y="457200"/>
                  </a:lnTo>
                  <a:lnTo>
                    <a:pt x="28803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81372" y="4040123"/>
              <a:ext cx="295910" cy="457200"/>
            </a:xfrm>
            <a:custGeom>
              <a:avLst/>
              <a:gdLst/>
              <a:ahLst/>
              <a:cxnLst/>
              <a:rect l="l" t="t" r="r" b="b"/>
              <a:pathLst>
                <a:path w="295910" h="457200">
                  <a:moveTo>
                    <a:pt x="0" y="457200"/>
                  </a:moveTo>
                  <a:lnTo>
                    <a:pt x="295655" y="457200"/>
                  </a:lnTo>
                  <a:lnTo>
                    <a:pt x="29565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35123" y="4040123"/>
              <a:ext cx="7620" cy="457200"/>
            </a:xfrm>
            <a:custGeom>
              <a:avLst/>
              <a:gdLst/>
              <a:ahLst/>
              <a:cxnLst/>
              <a:rect l="l" t="t" r="r" b="b"/>
              <a:pathLst>
                <a:path w="7619" h="457200">
                  <a:moveTo>
                    <a:pt x="0" y="457200"/>
                  </a:moveTo>
                  <a:lnTo>
                    <a:pt x="7619" y="457200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5123" y="4040123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5675" y="4082055"/>
            <a:ext cx="81915" cy="156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23553" y="4035361"/>
            <a:ext cx="1186180" cy="466725"/>
            <a:chOff x="2523553" y="4035361"/>
            <a:chExt cx="1186180" cy="466725"/>
          </a:xfrm>
        </p:grpSpPr>
        <p:sp>
          <p:nvSpPr>
            <p:cNvPr id="12" name="object 12"/>
            <p:cNvSpPr/>
            <p:nvPr/>
          </p:nvSpPr>
          <p:spPr>
            <a:xfrm>
              <a:off x="2532888" y="4040123"/>
              <a:ext cx="388620" cy="457200"/>
            </a:xfrm>
            <a:custGeom>
              <a:avLst/>
              <a:gdLst/>
              <a:ahLst/>
              <a:cxnLst/>
              <a:rect l="l" t="t" r="r" b="b"/>
              <a:pathLst>
                <a:path w="388619" h="457200">
                  <a:moveTo>
                    <a:pt x="0" y="457200"/>
                  </a:moveTo>
                  <a:lnTo>
                    <a:pt x="388620" y="457200"/>
                  </a:lnTo>
                  <a:lnTo>
                    <a:pt x="38862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28316" y="4040123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23388" y="4230623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3" y="0"/>
                  </a:moveTo>
                  <a:lnTo>
                    <a:pt x="512063" y="76200"/>
                  </a:lnTo>
                  <a:lnTo>
                    <a:pt x="575563" y="44450"/>
                  </a:lnTo>
                  <a:lnTo>
                    <a:pt x="524763" y="44450"/>
                  </a:lnTo>
                  <a:lnTo>
                    <a:pt x="524763" y="31750"/>
                  </a:lnTo>
                  <a:lnTo>
                    <a:pt x="575563" y="31750"/>
                  </a:lnTo>
                  <a:lnTo>
                    <a:pt x="512063" y="0"/>
                  </a:lnTo>
                  <a:close/>
                </a:path>
                <a:path w="588645" h="76200">
                  <a:moveTo>
                    <a:pt x="5120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3" y="44450"/>
                  </a:lnTo>
                  <a:lnTo>
                    <a:pt x="512063" y="31750"/>
                  </a:lnTo>
                  <a:close/>
                </a:path>
                <a:path w="588645" h="76200">
                  <a:moveTo>
                    <a:pt x="575563" y="31750"/>
                  </a:moveTo>
                  <a:lnTo>
                    <a:pt x="524763" y="31750"/>
                  </a:lnTo>
                  <a:lnTo>
                    <a:pt x="524763" y="44450"/>
                  </a:lnTo>
                  <a:lnTo>
                    <a:pt x="575563" y="44450"/>
                  </a:lnTo>
                  <a:lnTo>
                    <a:pt x="588263" y="38100"/>
                  </a:lnTo>
                  <a:lnTo>
                    <a:pt x="57556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11652" y="4040123"/>
              <a:ext cx="7620" cy="457200"/>
            </a:xfrm>
            <a:custGeom>
              <a:avLst/>
              <a:gdLst/>
              <a:ahLst/>
              <a:cxnLst/>
              <a:rect l="l" t="t" r="r" b="b"/>
              <a:pathLst>
                <a:path w="7620" h="457200">
                  <a:moveTo>
                    <a:pt x="0" y="457200"/>
                  </a:moveTo>
                  <a:lnTo>
                    <a:pt x="7620" y="4572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11652" y="4040123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1" y="457200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03091" y="4082055"/>
            <a:ext cx="81915" cy="156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7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99915" y="4035361"/>
            <a:ext cx="986790" cy="466725"/>
            <a:chOff x="3899915" y="4035361"/>
            <a:chExt cx="986790" cy="466725"/>
          </a:xfrm>
        </p:grpSpPr>
        <p:sp>
          <p:nvSpPr>
            <p:cNvPr id="19" name="object 19"/>
            <p:cNvSpPr/>
            <p:nvPr/>
          </p:nvSpPr>
          <p:spPr>
            <a:xfrm>
              <a:off x="3899915" y="4230623"/>
              <a:ext cx="591820" cy="76200"/>
            </a:xfrm>
            <a:custGeom>
              <a:avLst/>
              <a:gdLst/>
              <a:ahLst/>
              <a:cxnLst/>
              <a:rect l="l" t="t" r="r" b="b"/>
              <a:pathLst>
                <a:path w="591820" h="76200">
                  <a:moveTo>
                    <a:pt x="515112" y="0"/>
                  </a:moveTo>
                  <a:lnTo>
                    <a:pt x="515112" y="76200"/>
                  </a:lnTo>
                  <a:lnTo>
                    <a:pt x="578612" y="44450"/>
                  </a:lnTo>
                  <a:lnTo>
                    <a:pt x="527812" y="44450"/>
                  </a:lnTo>
                  <a:lnTo>
                    <a:pt x="527812" y="31750"/>
                  </a:lnTo>
                  <a:lnTo>
                    <a:pt x="578612" y="31750"/>
                  </a:lnTo>
                  <a:lnTo>
                    <a:pt x="515112" y="0"/>
                  </a:lnTo>
                  <a:close/>
                </a:path>
                <a:path w="591820" h="76200">
                  <a:moveTo>
                    <a:pt x="51511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5112" y="44450"/>
                  </a:lnTo>
                  <a:lnTo>
                    <a:pt x="515112" y="31750"/>
                  </a:lnTo>
                  <a:close/>
                </a:path>
                <a:path w="591820" h="76200">
                  <a:moveTo>
                    <a:pt x="578612" y="31750"/>
                  </a:moveTo>
                  <a:lnTo>
                    <a:pt x="527812" y="31750"/>
                  </a:lnTo>
                  <a:lnTo>
                    <a:pt x="527812" y="44450"/>
                  </a:lnTo>
                  <a:lnTo>
                    <a:pt x="578612" y="44450"/>
                  </a:lnTo>
                  <a:lnTo>
                    <a:pt x="591312" y="38100"/>
                  </a:lnTo>
                  <a:lnTo>
                    <a:pt x="5786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91227" y="4040123"/>
              <a:ext cx="5080" cy="457200"/>
            </a:xfrm>
            <a:custGeom>
              <a:avLst/>
              <a:gdLst/>
              <a:ahLst/>
              <a:cxnLst/>
              <a:rect l="l" t="t" r="r" b="b"/>
              <a:pathLst>
                <a:path w="5079" h="457200">
                  <a:moveTo>
                    <a:pt x="0" y="457200"/>
                  </a:moveTo>
                  <a:lnTo>
                    <a:pt x="4572" y="457200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1227" y="4040123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0" y="457200"/>
                  </a:moveTo>
                  <a:lnTo>
                    <a:pt x="390144" y="457200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80890" y="4082055"/>
            <a:ext cx="81915" cy="156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79491" y="4035361"/>
            <a:ext cx="986790" cy="466725"/>
            <a:chOff x="5079491" y="4035361"/>
            <a:chExt cx="986790" cy="466725"/>
          </a:xfrm>
        </p:grpSpPr>
        <p:sp>
          <p:nvSpPr>
            <p:cNvPr id="24" name="object 24"/>
            <p:cNvSpPr/>
            <p:nvPr/>
          </p:nvSpPr>
          <p:spPr>
            <a:xfrm>
              <a:off x="5079491" y="4230623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3" y="0"/>
                  </a:moveTo>
                  <a:lnTo>
                    <a:pt x="512063" y="76200"/>
                  </a:lnTo>
                  <a:lnTo>
                    <a:pt x="575563" y="44450"/>
                  </a:lnTo>
                  <a:lnTo>
                    <a:pt x="524763" y="44450"/>
                  </a:lnTo>
                  <a:lnTo>
                    <a:pt x="524763" y="31750"/>
                  </a:lnTo>
                  <a:lnTo>
                    <a:pt x="575563" y="31750"/>
                  </a:lnTo>
                  <a:lnTo>
                    <a:pt x="512063" y="0"/>
                  </a:lnTo>
                  <a:close/>
                </a:path>
                <a:path w="588645" h="76200">
                  <a:moveTo>
                    <a:pt x="5120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3" y="44450"/>
                  </a:lnTo>
                  <a:lnTo>
                    <a:pt x="512063" y="31750"/>
                  </a:lnTo>
                  <a:close/>
                </a:path>
                <a:path w="588645" h="76200">
                  <a:moveTo>
                    <a:pt x="575563" y="31750"/>
                  </a:moveTo>
                  <a:lnTo>
                    <a:pt x="524763" y="31750"/>
                  </a:lnTo>
                  <a:lnTo>
                    <a:pt x="524763" y="44450"/>
                  </a:lnTo>
                  <a:lnTo>
                    <a:pt x="575563" y="44450"/>
                  </a:lnTo>
                  <a:lnTo>
                    <a:pt x="588263" y="38100"/>
                  </a:lnTo>
                  <a:lnTo>
                    <a:pt x="57556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67755" y="4040123"/>
              <a:ext cx="5080" cy="457200"/>
            </a:xfrm>
            <a:custGeom>
              <a:avLst/>
              <a:gdLst/>
              <a:ahLst/>
              <a:cxnLst/>
              <a:rect l="l" t="t" r="r" b="b"/>
              <a:pathLst>
                <a:path w="5079" h="457200">
                  <a:moveTo>
                    <a:pt x="0" y="457200"/>
                  </a:moveTo>
                  <a:lnTo>
                    <a:pt x="4572" y="457200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67755" y="4040123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1" y="457200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58307" y="4082055"/>
            <a:ext cx="81915" cy="156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56185" y="4035361"/>
            <a:ext cx="1186180" cy="466725"/>
            <a:chOff x="6056185" y="4035361"/>
            <a:chExt cx="1186180" cy="466725"/>
          </a:xfrm>
        </p:grpSpPr>
        <p:sp>
          <p:nvSpPr>
            <p:cNvPr id="29" name="object 29"/>
            <p:cNvSpPr/>
            <p:nvPr/>
          </p:nvSpPr>
          <p:spPr>
            <a:xfrm>
              <a:off x="6065519" y="4040123"/>
              <a:ext cx="386080" cy="457200"/>
            </a:xfrm>
            <a:custGeom>
              <a:avLst/>
              <a:gdLst/>
              <a:ahLst/>
              <a:cxnLst/>
              <a:rect l="l" t="t" r="r" b="b"/>
              <a:pathLst>
                <a:path w="386079" h="457200">
                  <a:moveTo>
                    <a:pt x="0" y="457200"/>
                  </a:moveTo>
                  <a:lnTo>
                    <a:pt x="385572" y="457200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60947" y="4040123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0" y="457200"/>
                  </a:moveTo>
                  <a:lnTo>
                    <a:pt x="390144" y="457200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6019" y="4230623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3" y="0"/>
                  </a:moveTo>
                  <a:lnTo>
                    <a:pt x="512063" y="76200"/>
                  </a:lnTo>
                  <a:lnTo>
                    <a:pt x="575563" y="44450"/>
                  </a:lnTo>
                  <a:lnTo>
                    <a:pt x="524763" y="44450"/>
                  </a:lnTo>
                  <a:lnTo>
                    <a:pt x="524763" y="31750"/>
                  </a:lnTo>
                  <a:lnTo>
                    <a:pt x="575563" y="31750"/>
                  </a:lnTo>
                  <a:lnTo>
                    <a:pt x="512063" y="0"/>
                  </a:lnTo>
                  <a:close/>
                </a:path>
                <a:path w="588645" h="76200">
                  <a:moveTo>
                    <a:pt x="5120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3" y="44450"/>
                  </a:lnTo>
                  <a:lnTo>
                    <a:pt x="512063" y="31750"/>
                  </a:lnTo>
                  <a:close/>
                </a:path>
                <a:path w="588645" h="76200">
                  <a:moveTo>
                    <a:pt x="575563" y="31750"/>
                  </a:moveTo>
                  <a:lnTo>
                    <a:pt x="524763" y="31750"/>
                  </a:lnTo>
                  <a:lnTo>
                    <a:pt x="524763" y="44450"/>
                  </a:lnTo>
                  <a:lnTo>
                    <a:pt x="575563" y="44450"/>
                  </a:lnTo>
                  <a:lnTo>
                    <a:pt x="588263" y="38100"/>
                  </a:lnTo>
                  <a:lnTo>
                    <a:pt x="57556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44283" y="4040123"/>
              <a:ext cx="7620" cy="457200"/>
            </a:xfrm>
            <a:custGeom>
              <a:avLst/>
              <a:gdLst/>
              <a:ahLst/>
              <a:cxnLst/>
              <a:rect l="l" t="t" r="r" b="b"/>
              <a:pathLst>
                <a:path w="7620" h="457200">
                  <a:moveTo>
                    <a:pt x="0" y="457200"/>
                  </a:moveTo>
                  <a:lnTo>
                    <a:pt x="7620" y="4572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44283" y="4040123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935978" y="4082055"/>
            <a:ext cx="81915" cy="156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32713" y="4035361"/>
            <a:ext cx="786765" cy="466725"/>
            <a:chOff x="7232713" y="4035361"/>
            <a:chExt cx="786765" cy="466725"/>
          </a:xfrm>
        </p:grpSpPr>
        <p:sp>
          <p:nvSpPr>
            <p:cNvPr id="36" name="object 36"/>
            <p:cNvSpPr/>
            <p:nvPr/>
          </p:nvSpPr>
          <p:spPr>
            <a:xfrm>
              <a:off x="7242048" y="4040123"/>
              <a:ext cx="388620" cy="457200"/>
            </a:xfrm>
            <a:custGeom>
              <a:avLst/>
              <a:gdLst/>
              <a:ahLst/>
              <a:cxnLst/>
              <a:rect l="l" t="t" r="r" b="b"/>
              <a:pathLst>
                <a:path w="388620" h="457200">
                  <a:moveTo>
                    <a:pt x="0" y="457200"/>
                  </a:moveTo>
                  <a:lnTo>
                    <a:pt x="388620" y="457200"/>
                  </a:lnTo>
                  <a:lnTo>
                    <a:pt x="38862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37476" y="4040123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31024" y="4229099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4" y="0"/>
                  </a:moveTo>
                  <a:lnTo>
                    <a:pt x="512064" y="76200"/>
                  </a:lnTo>
                  <a:lnTo>
                    <a:pt x="575564" y="44450"/>
                  </a:lnTo>
                  <a:lnTo>
                    <a:pt x="524764" y="44450"/>
                  </a:lnTo>
                  <a:lnTo>
                    <a:pt x="524764" y="31750"/>
                  </a:lnTo>
                  <a:lnTo>
                    <a:pt x="575564" y="31750"/>
                  </a:lnTo>
                  <a:lnTo>
                    <a:pt x="512064" y="0"/>
                  </a:lnTo>
                  <a:close/>
                </a:path>
                <a:path w="588645" h="76200">
                  <a:moveTo>
                    <a:pt x="51206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4" y="44450"/>
                  </a:lnTo>
                  <a:lnTo>
                    <a:pt x="512064" y="31750"/>
                  </a:lnTo>
                  <a:close/>
                </a:path>
                <a:path w="588645" h="76200">
                  <a:moveTo>
                    <a:pt x="575564" y="31750"/>
                  </a:moveTo>
                  <a:lnTo>
                    <a:pt x="524764" y="31750"/>
                  </a:lnTo>
                  <a:lnTo>
                    <a:pt x="524764" y="44450"/>
                  </a:lnTo>
                  <a:lnTo>
                    <a:pt x="575564" y="44450"/>
                  </a:lnTo>
                  <a:lnTo>
                    <a:pt x="588264" y="38100"/>
                  </a:lnTo>
                  <a:lnTo>
                    <a:pt x="57556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019288" y="4038600"/>
            <a:ext cx="393700" cy="4572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5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6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406383" y="4032503"/>
            <a:ext cx="792480" cy="469900"/>
            <a:chOff x="8406383" y="4032503"/>
            <a:chExt cx="792480" cy="469900"/>
          </a:xfrm>
        </p:grpSpPr>
        <p:sp>
          <p:nvSpPr>
            <p:cNvPr id="41" name="object 41"/>
            <p:cNvSpPr/>
            <p:nvPr/>
          </p:nvSpPr>
          <p:spPr>
            <a:xfrm>
              <a:off x="8412479" y="4038599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07551" y="4229099"/>
              <a:ext cx="591820" cy="76200"/>
            </a:xfrm>
            <a:custGeom>
              <a:avLst/>
              <a:gdLst/>
              <a:ahLst/>
              <a:cxnLst/>
              <a:rect l="l" t="t" r="r" b="b"/>
              <a:pathLst>
                <a:path w="591820" h="76200">
                  <a:moveTo>
                    <a:pt x="515112" y="0"/>
                  </a:moveTo>
                  <a:lnTo>
                    <a:pt x="515112" y="76200"/>
                  </a:lnTo>
                  <a:lnTo>
                    <a:pt x="578612" y="44450"/>
                  </a:lnTo>
                  <a:lnTo>
                    <a:pt x="527812" y="44450"/>
                  </a:lnTo>
                  <a:lnTo>
                    <a:pt x="527812" y="31750"/>
                  </a:lnTo>
                  <a:lnTo>
                    <a:pt x="578612" y="31750"/>
                  </a:lnTo>
                  <a:lnTo>
                    <a:pt x="515112" y="0"/>
                  </a:lnTo>
                  <a:close/>
                </a:path>
                <a:path w="591820" h="76200">
                  <a:moveTo>
                    <a:pt x="51511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5112" y="44450"/>
                  </a:lnTo>
                  <a:lnTo>
                    <a:pt x="515112" y="31750"/>
                  </a:lnTo>
                  <a:close/>
                </a:path>
                <a:path w="591820" h="76200">
                  <a:moveTo>
                    <a:pt x="578612" y="31750"/>
                  </a:moveTo>
                  <a:lnTo>
                    <a:pt x="527812" y="31750"/>
                  </a:lnTo>
                  <a:lnTo>
                    <a:pt x="527812" y="44450"/>
                  </a:lnTo>
                  <a:lnTo>
                    <a:pt x="578612" y="44450"/>
                  </a:lnTo>
                  <a:lnTo>
                    <a:pt x="591312" y="38100"/>
                  </a:lnTo>
                  <a:lnTo>
                    <a:pt x="5786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198864" y="4038600"/>
            <a:ext cx="390525" cy="4572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89007" y="4038600"/>
            <a:ext cx="393700" cy="4572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60"/>
              </a:spcBef>
            </a:pPr>
            <a:r>
              <a:rPr sz="900" b="1" spc="-50" dirty="0">
                <a:solidFill>
                  <a:srgbClr val="993300"/>
                </a:solidFill>
                <a:latin typeface="Verdana"/>
                <a:cs typeface="Verdana"/>
              </a:rPr>
              <a:t>X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136394" y="4032250"/>
            <a:ext cx="403225" cy="469900"/>
            <a:chOff x="2136394" y="4032250"/>
            <a:chExt cx="403225" cy="469900"/>
          </a:xfrm>
        </p:grpSpPr>
        <p:sp>
          <p:nvSpPr>
            <p:cNvPr id="46" name="object 46"/>
            <p:cNvSpPr/>
            <p:nvPr/>
          </p:nvSpPr>
          <p:spPr>
            <a:xfrm>
              <a:off x="2142744" y="4038600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39014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0144" y="45720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42744" y="4038600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0" y="457200"/>
                  </a:moveTo>
                  <a:lnTo>
                    <a:pt x="390144" y="457200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148839" y="4070045"/>
            <a:ext cx="3752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526538" y="4032250"/>
            <a:ext cx="1192530" cy="469900"/>
            <a:chOff x="2526538" y="4032250"/>
            <a:chExt cx="1192530" cy="469900"/>
          </a:xfrm>
        </p:grpSpPr>
        <p:sp>
          <p:nvSpPr>
            <p:cNvPr id="50" name="object 50"/>
            <p:cNvSpPr/>
            <p:nvPr/>
          </p:nvSpPr>
          <p:spPr>
            <a:xfrm>
              <a:off x="2532888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393192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192" y="457200"/>
                  </a:lnTo>
                  <a:lnTo>
                    <a:pt x="393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32888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31008" y="4229100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4" y="0"/>
                  </a:moveTo>
                  <a:lnTo>
                    <a:pt x="512064" y="76200"/>
                  </a:lnTo>
                  <a:lnTo>
                    <a:pt x="575564" y="44450"/>
                  </a:lnTo>
                  <a:lnTo>
                    <a:pt x="524764" y="44450"/>
                  </a:lnTo>
                  <a:lnTo>
                    <a:pt x="524764" y="31750"/>
                  </a:lnTo>
                  <a:lnTo>
                    <a:pt x="575564" y="31750"/>
                  </a:lnTo>
                  <a:lnTo>
                    <a:pt x="512064" y="0"/>
                  </a:lnTo>
                  <a:close/>
                </a:path>
                <a:path w="588645" h="76200">
                  <a:moveTo>
                    <a:pt x="51206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4" y="44450"/>
                  </a:lnTo>
                  <a:lnTo>
                    <a:pt x="512064" y="31750"/>
                  </a:lnTo>
                  <a:close/>
                </a:path>
                <a:path w="588645" h="76200">
                  <a:moveTo>
                    <a:pt x="575564" y="31750"/>
                  </a:moveTo>
                  <a:lnTo>
                    <a:pt x="524764" y="31750"/>
                  </a:lnTo>
                  <a:lnTo>
                    <a:pt x="524764" y="44450"/>
                  </a:lnTo>
                  <a:lnTo>
                    <a:pt x="575564" y="44450"/>
                  </a:lnTo>
                  <a:lnTo>
                    <a:pt x="588264" y="38100"/>
                  </a:lnTo>
                  <a:lnTo>
                    <a:pt x="57556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19272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39319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191" y="457200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19272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1" y="457200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325367" y="4070045"/>
            <a:ext cx="38100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7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907535" y="4032250"/>
            <a:ext cx="988060" cy="469900"/>
            <a:chOff x="3907535" y="4032250"/>
            <a:chExt cx="988060" cy="469900"/>
          </a:xfrm>
        </p:grpSpPr>
        <p:sp>
          <p:nvSpPr>
            <p:cNvPr id="57" name="object 57"/>
            <p:cNvSpPr/>
            <p:nvPr/>
          </p:nvSpPr>
          <p:spPr>
            <a:xfrm>
              <a:off x="3907535" y="4229100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3" y="0"/>
                  </a:moveTo>
                  <a:lnTo>
                    <a:pt x="512063" y="76200"/>
                  </a:lnTo>
                  <a:lnTo>
                    <a:pt x="575563" y="44450"/>
                  </a:lnTo>
                  <a:lnTo>
                    <a:pt x="524763" y="44450"/>
                  </a:lnTo>
                  <a:lnTo>
                    <a:pt x="524763" y="31750"/>
                  </a:lnTo>
                  <a:lnTo>
                    <a:pt x="575563" y="31750"/>
                  </a:lnTo>
                  <a:lnTo>
                    <a:pt x="512063" y="0"/>
                  </a:lnTo>
                  <a:close/>
                </a:path>
                <a:path w="588645" h="76200">
                  <a:moveTo>
                    <a:pt x="5120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3" y="44450"/>
                  </a:lnTo>
                  <a:lnTo>
                    <a:pt x="512063" y="31750"/>
                  </a:lnTo>
                  <a:close/>
                </a:path>
                <a:path w="588645" h="76200">
                  <a:moveTo>
                    <a:pt x="575563" y="31750"/>
                  </a:moveTo>
                  <a:lnTo>
                    <a:pt x="524763" y="31750"/>
                  </a:lnTo>
                  <a:lnTo>
                    <a:pt x="524763" y="44450"/>
                  </a:lnTo>
                  <a:lnTo>
                    <a:pt x="575563" y="44450"/>
                  </a:lnTo>
                  <a:lnTo>
                    <a:pt x="588263" y="38100"/>
                  </a:lnTo>
                  <a:lnTo>
                    <a:pt x="57556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95799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39319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191" y="457200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95799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1" y="457200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501896" y="4070045"/>
            <a:ext cx="38100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084064" y="4032250"/>
            <a:ext cx="988060" cy="469900"/>
            <a:chOff x="5084064" y="4032250"/>
            <a:chExt cx="988060" cy="469900"/>
          </a:xfrm>
        </p:grpSpPr>
        <p:sp>
          <p:nvSpPr>
            <p:cNvPr id="62" name="object 62"/>
            <p:cNvSpPr/>
            <p:nvPr/>
          </p:nvSpPr>
          <p:spPr>
            <a:xfrm>
              <a:off x="5084064" y="4229100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3" y="0"/>
                  </a:moveTo>
                  <a:lnTo>
                    <a:pt x="512063" y="76200"/>
                  </a:lnTo>
                  <a:lnTo>
                    <a:pt x="575563" y="44450"/>
                  </a:lnTo>
                  <a:lnTo>
                    <a:pt x="524763" y="44450"/>
                  </a:lnTo>
                  <a:lnTo>
                    <a:pt x="524763" y="31750"/>
                  </a:lnTo>
                  <a:lnTo>
                    <a:pt x="575563" y="31750"/>
                  </a:lnTo>
                  <a:lnTo>
                    <a:pt x="512063" y="0"/>
                  </a:lnTo>
                  <a:close/>
                </a:path>
                <a:path w="588645" h="76200">
                  <a:moveTo>
                    <a:pt x="5120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3" y="44450"/>
                  </a:lnTo>
                  <a:lnTo>
                    <a:pt x="512063" y="31750"/>
                  </a:lnTo>
                  <a:close/>
                </a:path>
                <a:path w="588645" h="76200">
                  <a:moveTo>
                    <a:pt x="575563" y="31750"/>
                  </a:moveTo>
                  <a:lnTo>
                    <a:pt x="524763" y="31750"/>
                  </a:lnTo>
                  <a:lnTo>
                    <a:pt x="524763" y="44450"/>
                  </a:lnTo>
                  <a:lnTo>
                    <a:pt x="575563" y="44450"/>
                  </a:lnTo>
                  <a:lnTo>
                    <a:pt x="588263" y="38100"/>
                  </a:lnTo>
                  <a:lnTo>
                    <a:pt x="57556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672328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39319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191" y="457200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672328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1" y="457200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678423" y="4070045"/>
            <a:ext cx="37846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059170" y="4032250"/>
            <a:ext cx="1189355" cy="469900"/>
            <a:chOff x="6059170" y="4032250"/>
            <a:chExt cx="1189355" cy="469900"/>
          </a:xfrm>
        </p:grpSpPr>
        <p:sp>
          <p:nvSpPr>
            <p:cNvPr id="67" name="object 67"/>
            <p:cNvSpPr/>
            <p:nvPr/>
          </p:nvSpPr>
          <p:spPr>
            <a:xfrm>
              <a:off x="6065520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39319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191" y="457200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65520" y="4038600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1" y="457200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63640" y="4229100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063" y="0"/>
                  </a:moveTo>
                  <a:lnTo>
                    <a:pt x="512063" y="76200"/>
                  </a:lnTo>
                  <a:lnTo>
                    <a:pt x="575563" y="44450"/>
                  </a:lnTo>
                  <a:lnTo>
                    <a:pt x="524763" y="44450"/>
                  </a:lnTo>
                  <a:lnTo>
                    <a:pt x="524763" y="31750"/>
                  </a:lnTo>
                  <a:lnTo>
                    <a:pt x="575563" y="31750"/>
                  </a:lnTo>
                  <a:lnTo>
                    <a:pt x="512063" y="0"/>
                  </a:lnTo>
                  <a:close/>
                </a:path>
                <a:path w="588645" h="76200">
                  <a:moveTo>
                    <a:pt x="5120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063" y="44450"/>
                  </a:lnTo>
                  <a:lnTo>
                    <a:pt x="512063" y="31750"/>
                  </a:lnTo>
                  <a:close/>
                </a:path>
                <a:path w="588645" h="76200">
                  <a:moveTo>
                    <a:pt x="575563" y="31750"/>
                  </a:moveTo>
                  <a:lnTo>
                    <a:pt x="524763" y="31750"/>
                  </a:lnTo>
                  <a:lnTo>
                    <a:pt x="524763" y="44450"/>
                  </a:lnTo>
                  <a:lnTo>
                    <a:pt x="575563" y="44450"/>
                  </a:lnTo>
                  <a:lnTo>
                    <a:pt x="588263" y="38100"/>
                  </a:lnTo>
                  <a:lnTo>
                    <a:pt x="57556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51904" y="4038600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39014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0144" y="45720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51904" y="4038600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0" y="457200"/>
                  </a:moveTo>
                  <a:lnTo>
                    <a:pt x="390144" y="457200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858000" y="4070045"/>
            <a:ext cx="3752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993300"/>
                </a:solidFill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218944" y="4032503"/>
            <a:ext cx="5422900" cy="753110"/>
            <a:chOff x="2218944" y="4032503"/>
            <a:chExt cx="5422900" cy="753110"/>
          </a:xfrm>
        </p:grpSpPr>
        <p:sp>
          <p:nvSpPr>
            <p:cNvPr id="74" name="object 74"/>
            <p:cNvSpPr/>
            <p:nvPr/>
          </p:nvSpPr>
          <p:spPr>
            <a:xfrm>
              <a:off x="7242047" y="4038599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393192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192" y="457200"/>
                  </a:lnTo>
                  <a:lnTo>
                    <a:pt x="393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242047" y="4038599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>
                  <a:moveTo>
                    <a:pt x="0" y="457200"/>
                  </a:moveTo>
                  <a:lnTo>
                    <a:pt x="393192" y="457200"/>
                  </a:lnTo>
                  <a:lnTo>
                    <a:pt x="39319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712463" y="4038599"/>
              <a:ext cx="295910" cy="457200"/>
            </a:xfrm>
            <a:custGeom>
              <a:avLst/>
              <a:gdLst/>
              <a:ahLst/>
              <a:cxnLst/>
              <a:rect l="l" t="t" r="r" b="b"/>
              <a:pathLst>
                <a:path w="295910" h="457200">
                  <a:moveTo>
                    <a:pt x="29565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95656" y="4572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12463" y="4038599"/>
              <a:ext cx="295910" cy="457200"/>
            </a:xfrm>
            <a:custGeom>
              <a:avLst/>
              <a:gdLst/>
              <a:ahLst/>
              <a:cxnLst/>
              <a:rect l="l" t="t" r="r" b="b"/>
              <a:pathLst>
                <a:path w="295910" h="457200">
                  <a:moveTo>
                    <a:pt x="0" y="457200"/>
                  </a:moveTo>
                  <a:lnTo>
                    <a:pt x="295656" y="457200"/>
                  </a:lnTo>
                  <a:lnTo>
                    <a:pt x="29565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92039" y="4038599"/>
              <a:ext cx="292735" cy="457200"/>
            </a:xfrm>
            <a:custGeom>
              <a:avLst/>
              <a:gdLst/>
              <a:ahLst/>
              <a:cxnLst/>
              <a:rect l="l" t="t" r="r" b="b"/>
              <a:pathLst>
                <a:path w="292735" h="457200">
                  <a:moveTo>
                    <a:pt x="29260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92608" y="457200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892039" y="4038599"/>
              <a:ext cx="292735" cy="457200"/>
            </a:xfrm>
            <a:custGeom>
              <a:avLst/>
              <a:gdLst/>
              <a:ahLst/>
              <a:cxnLst/>
              <a:rect l="l" t="t" r="r" b="b"/>
              <a:pathLst>
                <a:path w="292735" h="457200">
                  <a:moveTo>
                    <a:pt x="0" y="457200"/>
                  </a:moveTo>
                  <a:lnTo>
                    <a:pt x="292608" y="457200"/>
                  </a:lnTo>
                  <a:lnTo>
                    <a:pt x="292608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223516" y="4497323"/>
              <a:ext cx="609600" cy="283845"/>
            </a:xfrm>
            <a:custGeom>
              <a:avLst/>
              <a:gdLst/>
              <a:ahLst/>
              <a:cxnLst/>
              <a:rect l="l" t="t" r="r" b="b"/>
              <a:pathLst>
                <a:path w="609600" h="283845">
                  <a:moveTo>
                    <a:pt x="0" y="283463"/>
                  </a:moveTo>
                  <a:lnTo>
                    <a:pt x="609600" y="283463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228088" y="4535500"/>
            <a:ext cx="6007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Verdana"/>
                <a:cs typeface="Verdana"/>
              </a:rPr>
              <a:t>TOP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82" name="object 8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00799"/>
            <a:ext cx="5105400" cy="457200"/>
          </a:xfrm>
          <a:prstGeom prst="rect">
            <a:avLst/>
          </a:prstGeom>
        </p:spPr>
      </p:pic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2345182" y="441401"/>
            <a:ext cx="582295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Linear</a:t>
            </a:r>
            <a:r>
              <a:rPr sz="3500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6F2F9F"/>
                </a:solidFill>
                <a:latin typeface="Calibri"/>
                <a:cs typeface="Calibri"/>
              </a:rPr>
              <a:t>Representation</a:t>
            </a:r>
            <a:r>
              <a:rPr sz="3500" spc="-114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z="3500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6F2F9F"/>
                </a:solidFill>
                <a:latin typeface="Calibri"/>
                <a:cs typeface="Calibri"/>
              </a:rPr>
              <a:t>Stacks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4729" y="4922329"/>
            <a:ext cx="3667125" cy="238125"/>
            <a:chOff x="5074729" y="4922329"/>
            <a:chExt cx="3667125" cy="238125"/>
          </a:xfrm>
        </p:grpSpPr>
        <p:sp>
          <p:nvSpPr>
            <p:cNvPr id="3" name="object 3"/>
            <p:cNvSpPr/>
            <p:nvPr/>
          </p:nvSpPr>
          <p:spPr>
            <a:xfrm>
              <a:off x="50794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794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80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80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3915" y="5001767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52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52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38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38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09715" y="5001767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510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510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796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796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95515" y="5001767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68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368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654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54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1315" y="5001767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26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226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512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512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7115" y="5001767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084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08491" y="4927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58232" y="4956810"/>
            <a:ext cx="35255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97865" algn="l"/>
                <a:tab pos="1384300" algn="l"/>
                <a:tab pos="2070100" algn="l"/>
                <a:tab pos="2755900" algn="l"/>
                <a:tab pos="3442335" algn="l"/>
              </a:tabLst>
            </a:pPr>
            <a:r>
              <a:rPr sz="1000" spc="-50" dirty="0">
                <a:latin typeface="Tahoma"/>
                <a:cs typeface="Tahoma"/>
              </a:rPr>
              <a:t>1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50" dirty="0">
                <a:latin typeface="Tahoma"/>
                <a:cs typeface="Tahoma"/>
              </a:rPr>
              <a:t>7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50" dirty="0">
                <a:latin typeface="Tahoma"/>
                <a:cs typeface="Tahoma"/>
              </a:rPr>
              <a:t>3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50" dirty="0">
                <a:latin typeface="Tahoma"/>
                <a:cs typeface="Tahoma"/>
              </a:rPr>
              <a:t>4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50" dirty="0">
                <a:latin typeface="Tahoma"/>
                <a:cs typeface="Tahoma"/>
              </a:rPr>
              <a:t>2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50" dirty="0">
                <a:latin typeface="Tahoma"/>
                <a:cs typeface="Tahoma"/>
              </a:rPr>
              <a:t>6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732329" y="4897945"/>
            <a:ext cx="695325" cy="262890"/>
            <a:chOff x="8732329" y="4897945"/>
            <a:chExt cx="695325" cy="262890"/>
          </a:xfrm>
        </p:grpSpPr>
        <p:sp>
          <p:nvSpPr>
            <p:cNvPr id="32" name="object 32"/>
            <p:cNvSpPr/>
            <p:nvPr/>
          </p:nvSpPr>
          <p:spPr>
            <a:xfrm>
              <a:off x="8737092" y="492709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37092" y="492709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52916" y="5017008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94292" y="4902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94292" y="4902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273920" y="493293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418319" y="4898135"/>
            <a:ext cx="238125" cy="238125"/>
            <a:chOff x="9418319" y="4898135"/>
            <a:chExt cx="238125" cy="238125"/>
          </a:xfrm>
        </p:grpSpPr>
        <p:sp>
          <p:nvSpPr>
            <p:cNvPr id="39" name="object 39"/>
            <p:cNvSpPr/>
            <p:nvPr/>
          </p:nvSpPr>
          <p:spPr>
            <a:xfrm>
              <a:off x="9422891" y="490270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22891" y="490270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502520" y="4932933"/>
            <a:ext cx="1047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-50" dirty="0">
                <a:latin typeface="Tahoma"/>
                <a:cs typeface="Tahoma"/>
              </a:rPr>
              <a:t>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79491" y="5207508"/>
            <a:ext cx="494030" cy="2533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85"/>
              </a:spcBef>
            </a:pPr>
            <a:r>
              <a:rPr sz="1000" b="1" spc="-25" dirty="0">
                <a:latin typeface="Tahoma"/>
                <a:cs typeface="Tahoma"/>
              </a:rPr>
              <a:t>TOP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998529" y="5760529"/>
            <a:ext cx="238125" cy="238125"/>
            <a:chOff x="4998529" y="5760529"/>
            <a:chExt cx="238125" cy="238125"/>
          </a:xfrm>
        </p:grpSpPr>
        <p:sp>
          <p:nvSpPr>
            <p:cNvPr id="44" name="object 44"/>
            <p:cNvSpPr/>
            <p:nvPr/>
          </p:nvSpPr>
          <p:spPr>
            <a:xfrm>
              <a:off x="50032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032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082032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9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27129" y="5760529"/>
            <a:ext cx="695325" cy="238125"/>
            <a:chOff x="5227129" y="5760529"/>
            <a:chExt cx="695325" cy="238125"/>
          </a:xfrm>
        </p:grpSpPr>
        <p:sp>
          <p:nvSpPr>
            <p:cNvPr id="48" name="object 48"/>
            <p:cNvSpPr/>
            <p:nvPr/>
          </p:nvSpPr>
          <p:spPr>
            <a:xfrm>
              <a:off x="52318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318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47715" y="5843015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890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890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767832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912929" y="5760529"/>
            <a:ext cx="695325" cy="238125"/>
            <a:chOff x="5912929" y="5760529"/>
            <a:chExt cx="695325" cy="238125"/>
          </a:xfrm>
        </p:grpSpPr>
        <p:sp>
          <p:nvSpPr>
            <p:cNvPr id="55" name="object 55"/>
            <p:cNvSpPr/>
            <p:nvPr/>
          </p:nvSpPr>
          <p:spPr>
            <a:xfrm>
              <a:off x="59176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176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33515" y="5843015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748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74891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453885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7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598729" y="5760529"/>
            <a:ext cx="695325" cy="238125"/>
            <a:chOff x="6598729" y="5760529"/>
            <a:chExt cx="695325" cy="238125"/>
          </a:xfrm>
        </p:grpSpPr>
        <p:sp>
          <p:nvSpPr>
            <p:cNvPr id="62" name="object 62"/>
            <p:cNvSpPr/>
            <p:nvPr/>
          </p:nvSpPr>
          <p:spPr>
            <a:xfrm>
              <a:off x="66034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6034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19316" y="5843015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606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606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140067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284529" y="5760529"/>
            <a:ext cx="695325" cy="238125"/>
            <a:chOff x="7284529" y="5760529"/>
            <a:chExt cx="695325" cy="238125"/>
          </a:xfrm>
        </p:grpSpPr>
        <p:sp>
          <p:nvSpPr>
            <p:cNvPr id="69" name="object 69"/>
            <p:cNvSpPr/>
            <p:nvPr/>
          </p:nvSpPr>
          <p:spPr>
            <a:xfrm>
              <a:off x="72892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892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05116" y="5843015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7464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464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825867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4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970329" y="5760529"/>
            <a:ext cx="695325" cy="238125"/>
            <a:chOff x="7970329" y="5760529"/>
            <a:chExt cx="695325" cy="238125"/>
          </a:xfrm>
        </p:grpSpPr>
        <p:sp>
          <p:nvSpPr>
            <p:cNvPr id="76" name="object 76"/>
            <p:cNvSpPr/>
            <p:nvPr/>
          </p:nvSpPr>
          <p:spPr>
            <a:xfrm>
              <a:off x="79750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9750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90916" y="5843015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322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322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8511920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656129" y="5760529"/>
            <a:ext cx="695325" cy="238125"/>
            <a:chOff x="8656129" y="5760529"/>
            <a:chExt cx="695325" cy="238125"/>
          </a:xfrm>
        </p:grpSpPr>
        <p:sp>
          <p:nvSpPr>
            <p:cNvPr id="83" name="object 83"/>
            <p:cNvSpPr/>
            <p:nvPr/>
          </p:nvSpPr>
          <p:spPr>
            <a:xfrm>
              <a:off x="86608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608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776716" y="5843015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180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18092" y="57652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197720" y="5796483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6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341929" y="5736145"/>
            <a:ext cx="695325" cy="262890"/>
            <a:chOff x="9341929" y="5736145"/>
            <a:chExt cx="695325" cy="262890"/>
          </a:xfrm>
        </p:grpSpPr>
        <p:sp>
          <p:nvSpPr>
            <p:cNvPr id="90" name="object 90"/>
            <p:cNvSpPr/>
            <p:nvPr/>
          </p:nvSpPr>
          <p:spPr>
            <a:xfrm>
              <a:off x="9346692" y="576529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46692" y="576529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462516" y="5855208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803892" y="57409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803892" y="57409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9883902" y="5771489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0027919" y="5736335"/>
            <a:ext cx="238125" cy="238125"/>
            <a:chOff x="10027919" y="5736335"/>
            <a:chExt cx="238125" cy="238125"/>
          </a:xfrm>
        </p:grpSpPr>
        <p:sp>
          <p:nvSpPr>
            <p:cNvPr id="97" name="object 97"/>
            <p:cNvSpPr/>
            <p:nvPr/>
          </p:nvSpPr>
          <p:spPr>
            <a:xfrm>
              <a:off x="10032491" y="574090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032491" y="574090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0112502" y="5771489"/>
            <a:ext cx="1047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-50" dirty="0">
                <a:latin typeface="Tahoma"/>
                <a:cs typeface="Tahoma"/>
              </a:rPr>
              <a:t>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003291" y="6121908"/>
            <a:ext cx="494030" cy="2533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90"/>
              </a:spcBef>
            </a:pPr>
            <a:r>
              <a:rPr sz="1000" b="1" spc="-25" dirty="0">
                <a:latin typeface="Tahoma"/>
                <a:cs typeface="Tahoma"/>
              </a:rPr>
              <a:t>TOP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80047"/>
            <a:ext cx="4953000" cy="377952"/>
          </a:xfrm>
          <a:prstGeom prst="rect">
            <a:avLst/>
          </a:prstGeom>
        </p:spPr>
      </p:pic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7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Push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Operation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on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Linked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Stack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782572" y="1063193"/>
            <a:ext cx="8284845" cy="37166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2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1: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Allocate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memory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for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the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new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node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and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spc="-20" dirty="0">
                <a:latin typeface="Courier New"/>
                <a:cs typeface="Courier New"/>
              </a:rPr>
              <a:t>name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it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as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New_Node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2:</a:t>
            </a:r>
            <a:r>
              <a:rPr sz="2200" b="1" spc="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-10" dirty="0">
                <a:latin typeface="Courier New"/>
                <a:cs typeface="Courier New"/>
              </a:rPr>
              <a:t> New_Node-</a:t>
            </a:r>
            <a:r>
              <a:rPr sz="2200" b="1" dirty="0">
                <a:latin typeface="Courier New"/>
                <a:cs typeface="Courier New"/>
              </a:rPr>
              <a:t>&gt;DATA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spc="-25" dirty="0">
                <a:latin typeface="Courier New"/>
                <a:cs typeface="Courier New"/>
              </a:rPr>
              <a:t>VAL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3: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IF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TOP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NULL,</a:t>
            </a:r>
            <a:r>
              <a:rPr sz="2200" b="1" spc="-5" dirty="0">
                <a:latin typeface="Courier New"/>
                <a:cs typeface="Courier New"/>
              </a:rPr>
              <a:t> </a:t>
            </a:r>
            <a:r>
              <a:rPr sz="2200" b="1" spc="-20" dirty="0">
                <a:latin typeface="Courier New"/>
                <a:cs typeface="Courier New"/>
              </a:rPr>
              <a:t>then</a:t>
            </a:r>
            <a:endParaRPr sz="2200">
              <a:latin typeface="Courier New"/>
              <a:cs typeface="Courier New"/>
            </a:endParaRPr>
          </a:p>
          <a:p>
            <a:pPr marL="1842135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SET </a:t>
            </a:r>
            <a:r>
              <a:rPr sz="2200" b="1" spc="-10" dirty="0">
                <a:latin typeface="Courier New"/>
                <a:cs typeface="Courier New"/>
              </a:rPr>
              <a:t>New_Node-</a:t>
            </a:r>
            <a:r>
              <a:rPr sz="2200" b="1" dirty="0">
                <a:latin typeface="Courier New"/>
                <a:cs typeface="Courier New"/>
              </a:rPr>
              <a:t>&gt;NEXT</a:t>
            </a:r>
            <a:r>
              <a:rPr sz="2200" b="1" spc="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 </a:t>
            </a:r>
            <a:r>
              <a:rPr sz="2200" b="1" spc="-20" dirty="0">
                <a:latin typeface="Courier New"/>
                <a:cs typeface="Courier New"/>
              </a:rPr>
              <a:t>NULL</a:t>
            </a:r>
            <a:endParaRPr sz="2200">
              <a:latin typeface="Courier New"/>
              <a:cs typeface="Courier New"/>
            </a:endParaRPr>
          </a:p>
          <a:p>
            <a:pPr marL="1842135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TOP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New_Node</a:t>
            </a:r>
            <a:endParaRPr sz="2200">
              <a:latin typeface="Courier New"/>
              <a:cs typeface="Courier New"/>
            </a:endParaRPr>
          </a:p>
          <a:p>
            <a:pPr marL="1356995">
              <a:lnSpc>
                <a:spcPct val="100000"/>
              </a:lnSpc>
            </a:pPr>
            <a:r>
              <a:rPr sz="2200" b="1" spc="-20" dirty="0">
                <a:latin typeface="Courier New"/>
                <a:cs typeface="Courier New"/>
              </a:rPr>
              <a:t>ELSE</a:t>
            </a:r>
            <a:endParaRPr sz="2200">
              <a:latin typeface="Courier New"/>
              <a:cs typeface="Courier New"/>
            </a:endParaRPr>
          </a:p>
          <a:p>
            <a:pPr marL="1842135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New_node-</a:t>
            </a:r>
            <a:r>
              <a:rPr sz="2200" b="1" dirty="0">
                <a:latin typeface="Courier New"/>
                <a:cs typeface="Courier New"/>
              </a:rPr>
              <a:t>&gt;NEXT</a:t>
            </a:r>
            <a:r>
              <a:rPr sz="2200" b="1" spc="3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15" dirty="0">
                <a:latin typeface="Courier New"/>
                <a:cs typeface="Courier New"/>
              </a:rPr>
              <a:t> </a:t>
            </a:r>
            <a:r>
              <a:rPr sz="2200" b="1" spc="-25" dirty="0">
                <a:latin typeface="Courier New"/>
                <a:cs typeface="Courier New"/>
              </a:rPr>
              <a:t>TOP</a:t>
            </a:r>
            <a:endParaRPr sz="2200">
              <a:latin typeface="Courier New"/>
              <a:cs typeface="Courier New"/>
            </a:endParaRPr>
          </a:p>
          <a:p>
            <a:pPr marL="1842135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-2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TOP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New_Node</a:t>
            </a:r>
            <a:endParaRPr sz="2200">
              <a:latin typeface="Courier New"/>
              <a:cs typeface="Courier New"/>
            </a:endParaRPr>
          </a:p>
          <a:p>
            <a:pPr marL="1356995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[END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OF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spc="-25" dirty="0">
                <a:latin typeface="Courier New"/>
                <a:cs typeface="Courier New"/>
              </a:rPr>
              <a:t>IF]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4: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spc="-25" dirty="0">
                <a:latin typeface="Courier New"/>
                <a:cs typeface="Courier New"/>
              </a:rPr>
              <a:t>END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0553" y="4882705"/>
            <a:ext cx="238125" cy="238125"/>
            <a:chOff x="5190553" y="4882705"/>
            <a:chExt cx="238125" cy="238125"/>
          </a:xfrm>
        </p:grpSpPr>
        <p:sp>
          <p:nvSpPr>
            <p:cNvPr id="3" name="object 3"/>
            <p:cNvSpPr/>
            <p:nvPr/>
          </p:nvSpPr>
          <p:spPr>
            <a:xfrm>
              <a:off x="51953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953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74309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9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19153" y="4882705"/>
            <a:ext cx="695325" cy="238125"/>
            <a:chOff x="5419153" y="4882705"/>
            <a:chExt cx="695325" cy="238125"/>
          </a:xfrm>
        </p:grpSpPr>
        <p:sp>
          <p:nvSpPr>
            <p:cNvPr id="7" name="object 7"/>
            <p:cNvSpPr/>
            <p:nvPr/>
          </p:nvSpPr>
          <p:spPr>
            <a:xfrm>
              <a:off x="54239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39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39739" y="496214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811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811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60490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04953" y="4882705"/>
            <a:ext cx="695325" cy="238125"/>
            <a:chOff x="6104953" y="4882705"/>
            <a:chExt cx="695325" cy="238125"/>
          </a:xfrm>
        </p:grpSpPr>
        <p:sp>
          <p:nvSpPr>
            <p:cNvPr id="14" name="object 14"/>
            <p:cNvSpPr/>
            <p:nvPr/>
          </p:nvSpPr>
          <p:spPr>
            <a:xfrm>
              <a:off x="61097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97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25539" y="496214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6" y="44449"/>
                  </a:lnTo>
                  <a:lnTo>
                    <a:pt x="277876" y="44449"/>
                  </a:lnTo>
                  <a:lnTo>
                    <a:pt x="277876" y="31749"/>
                  </a:lnTo>
                  <a:lnTo>
                    <a:pt x="328676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6" y="31749"/>
                  </a:moveTo>
                  <a:lnTo>
                    <a:pt x="277876" y="31749"/>
                  </a:lnTo>
                  <a:lnTo>
                    <a:pt x="277876" y="44449"/>
                  </a:lnTo>
                  <a:lnTo>
                    <a:pt x="328676" y="44449"/>
                  </a:lnTo>
                  <a:lnTo>
                    <a:pt x="341376" y="38099"/>
                  </a:lnTo>
                  <a:lnTo>
                    <a:pt x="32867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69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66915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646291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7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90753" y="4882705"/>
            <a:ext cx="695325" cy="238125"/>
            <a:chOff x="6790753" y="4882705"/>
            <a:chExt cx="695325" cy="238125"/>
          </a:xfrm>
        </p:grpSpPr>
        <p:sp>
          <p:nvSpPr>
            <p:cNvPr id="21" name="object 21"/>
            <p:cNvSpPr/>
            <p:nvPr/>
          </p:nvSpPr>
          <p:spPr>
            <a:xfrm>
              <a:off x="67955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955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11340" y="496214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27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527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32344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76553" y="4882705"/>
            <a:ext cx="695325" cy="238125"/>
            <a:chOff x="7476553" y="4882705"/>
            <a:chExt cx="695325" cy="238125"/>
          </a:xfrm>
        </p:grpSpPr>
        <p:sp>
          <p:nvSpPr>
            <p:cNvPr id="28" name="object 28"/>
            <p:cNvSpPr/>
            <p:nvPr/>
          </p:nvSpPr>
          <p:spPr>
            <a:xfrm>
              <a:off x="74813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813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97140" y="496214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85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85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018144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4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162353" y="4882705"/>
            <a:ext cx="695325" cy="238125"/>
            <a:chOff x="8162353" y="4882705"/>
            <a:chExt cx="695325" cy="238125"/>
          </a:xfrm>
        </p:grpSpPr>
        <p:sp>
          <p:nvSpPr>
            <p:cNvPr id="35" name="object 35"/>
            <p:cNvSpPr/>
            <p:nvPr/>
          </p:nvSpPr>
          <p:spPr>
            <a:xfrm>
              <a:off x="81671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671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82940" y="496214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243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243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704326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48153" y="4882705"/>
            <a:ext cx="695325" cy="238125"/>
            <a:chOff x="8848153" y="4882705"/>
            <a:chExt cx="695325" cy="238125"/>
          </a:xfrm>
        </p:grpSpPr>
        <p:sp>
          <p:nvSpPr>
            <p:cNvPr id="42" name="object 42"/>
            <p:cNvSpPr/>
            <p:nvPr/>
          </p:nvSpPr>
          <p:spPr>
            <a:xfrm>
              <a:off x="88529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529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68740" y="496214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101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10116" y="48874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390126" y="4917694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6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533953" y="4858321"/>
            <a:ext cx="695325" cy="262890"/>
            <a:chOff x="9533953" y="4858321"/>
            <a:chExt cx="695325" cy="262890"/>
          </a:xfrm>
        </p:grpSpPr>
        <p:sp>
          <p:nvSpPr>
            <p:cNvPr id="49" name="object 49"/>
            <p:cNvSpPr/>
            <p:nvPr/>
          </p:nvSpPr>
          <p:spPr>
            <a:xfrm>
              <a:off x="9538716" y="488746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538716" y="488746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54540" y="4977384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95916" y="486308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995916" y="486308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076180" y="4892421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219943" y="4858511"/>
            <a:ext cx="238125" cy="238125"/>
            <a:chOff x="10219943" y="4858511"/>
            <a:chExt cx="238125" cy="238125"/>
          </a:xfrm>
        </p:grpSpPr>
        <p:sp>
          <p:nvSpPr>
            <p:cNvPr id="56" name="object 56"/>
            <p:cNvSpPr/>
            <p:nvPr/>
          </p:nvSpPr>
          <p:spPr>
            <a:xfrm>
              <a:off x="10224515" y="486308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24515" y="486308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304780" y="4892421"/>
            <a:ext cx="1047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-50" dirty="0">
                <a:latin typeface="Tahoma"/>
                <a:cs typeface="Tahoma"/>
              </a:rPr>
              <a:t>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95315" y="5177028"/>
            <a:ext cx="494030" cy="2565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95"/>
              </a:spcBef>
            </a:pPr>
            <a:r>
              <a:rPr sz="1000" b="1" spc="-25" dirty="0">
                <a:latin typeface="Tahoma"/>
                <a:cs typeface="Tahoma"/>
              </a:rPr>
              <a:t>TOP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190553" y="5659945"/>
            <a:ext cx="238125" cy="238125"/>
            <a:chOff x="5190553" y="5659945"/>
            <a:chExt cx="238125" cy="238125"/>
          </a:xfrm>
        </p:grpSpPr>
        <p:sp>
          <p:nvSpPr>
            <p:cNvPr id="61" name="object 61"/>
            <p:cNvSpPr/>
            <p:nvPr/>
          </p:nvSpPr>
          <p:spPr>
            <a:xfrm>
              <a:off x="51953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953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274309" y="5694070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419153" y="5659945"/>
            <a:ext cx="695325" cy="238125"/>
            <a:chOff x="5419153" y="5659945"/>
            <a:chExt cx="695325" cy="238125"/>
          </a:xfrm>
        </p:grpSpPr>
        <p:sp>
          <p:nvSpPr>
            <p:cNvPr id="65" name="object 65"/>
            <p:cNvSpPr/>
            <p:nvPr/>
          </p:nvSpPr>
          <p:spPr>
            <a:xfrm>
              <a:off x="54239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239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39739" y="5739384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811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8811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960490" y="5694070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7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104953" y="5659945"/>
            <a:ext cx="695325" cy="238125"/>
            <a:chOff x="6104953" y="5659945"/>
            <a:chExt cx="695325" cy="238125"/>
          </a:xfrm>
        </p:grpSpPr>
        <p:sp>
          <p:nvSpPr>
            <p:cNvPr id="72" name="object 72"/>
            <p:cNvSpPr/>
            <p:nvPr/>
          </p:nvSpPr>
          <p:spPr>
            <a:xfrm>
              <a:off x="61097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097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25539" y="5739384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6" y="44449"/>
                  </a:lnTo>
                  <a:lnTo>
                    <a:pt x="277876" y="44449"/>
                  </a:lnTo>
                  <a:lnTo>
                    <a:pt x="277876" y="31749"/>
                  </a:lnTo>
                  <a:lnTo>
                    <a:pt x="328676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6" y="31749"/>
                  </a:moveTo>
                  <a:lnTo>
                    <a:pt x="277876" y="31749"/>
                  </a:lnTo>
                  <a:lnTo>
                    <a:pt x="277876" y="44449"/>
                  </a:lnTo>
                  <a:lnTo>
                    <a:pt x="328676" y="44449"/>
                  </a:lnTo>
                  <a:lnTo>
                    <a:pt x="341376" y="38099"/>
                  </a:lnTo>
                  <a:lnTo>
                    <a:pt x="32867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669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66915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646291" y="5694070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790753" y="5659945"/>
            <a:ext cx="695325" cy="238125"/>
            <a:chOff x="6790753" y="5659945"/>
            <a:chExt cx="695325" cy="238125"/>
          </a:xfrm>
        </p:grpSpPr>
        <p:sp>
          <p:nvSpPr>
            <p:cNvPr id="79" name="object 79"/>
            <p:cNvSpPr/>
            <p:nvPr/>
          </p:nvSpPr>
          <p:spPr>
            <a:xfrm>
              <a:off x="67955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7955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11340" y="5739384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527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2527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332344" y="5694070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4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476553" y="5659945"/>
            <a:ext cx="695325" cy="238125"/>
            <a:chOff x="7476553" y="5659945"/>
            <a:chExt cx="695325" cy="238125"/>
          </a:xfrm>
        </p:grpSpPr>
        <p:sp>
          <p:nvSpPr>
            <p:cNvPr id="86" name="object 86"/>
            <p:cNvSpPr/>
            <p:nvPr/>
          </p:nvSpPr>
          <p:spPr>
            <a:xfrm>
              <a:off x="74813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4813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97140" y="5739384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9385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385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8018144" y="5694070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8162353" y="5659945"/>
            <a:ext cx="695325" cy="238125"/>
            <a:chOff x="8162353" y="5659945"/>
            <a:chExt cx="695325" cy="238125"/>
          </a:xfrm>
        </p:grpSpPr>
        <p:sp>
          <p:nvSpPr>
            <p:cNvPr id="93" name="object 93"/>
            <p:cNvSpPr/>
            <p:nvPr/>
          </p:nvSpPr>
          <p:spPr>
            <a:xfrm>
              <a:off x="81671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1671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282940" y="5739384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199"/>
                  </a:lnTo>
                  <a:lnTo>
                    <a:pt x="328675" y="44449"/>
                  </a:lnTo>
                  <a:lnTo>
                    <a:pt x="277875" y="44449"/>
                  </a:lnTo>
                  <a:lnTo>
                    <a:pt x="277875" y="31749"/>
                  </a:lnTo>
                  <a:lnTo>
                    <a:pt x="328675" y="31749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65175" y="44449"/>
                  </a:lnTo>
                  <a:lnTo>
                    <a:pt x="265175" y="31749"/>
                  </a:lnTo>
                  <a:close/>
                </a:path>
                <a:path w="341629" h="76200">
                  <a:moveTo>
                    <a:pt x="328675" y="31749"/>
                  </a:moveTo>
                  <a:lnTo>
                    <a:pt x="277875" y="31749"/>
                  </a:lnTo>
                  <a:lnTo>
                    <a:pt x="277875" y="44449"/>
                  </a:lnTo>
                  <a:lnTo>
                    <a:pt x="328675" y="44449"/>
                  </a:lnTo>
                  <a:lnTo>
                    <a:pt x="341375" y="38099"/>
                  </a:lnTo>
                  <a:lnTo>
                    <a:pt x="328675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6243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624316" y="566470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8704326" y="5694070"/>
            <a:ext cx="958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ahoma"/>
                <a:cs typeface="Tahoma"/>
              </a:rPr>
              <a:t>6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848153" y="5635561"/>
            <a:ext cx="695325" cy="262890"/>
            <a:chOff x="8848153" y="5635561"/>
            <a:chExt cx="695325" cy="262890"/>
          </a:xfrm>
        </p:grpSpPr>
        <p:sp>
          <p:nvSpPr>
            <p:cNvPr id="100" name="object 100"/>
            <p:cNvSpPr/>
            <p:nvPr/>
          </p:nvSpPr>
          <p:spPr>
            <a:xfrm>
              <a:off x="8852916" y="566470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52916" y="566470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68740" y="5754623"/>
              <a:ext cx="341630" cy="76200"/>
            </a:xfrm>
            <a:custGeom>
              <a:avLst/>
              <a:gdLst/>
              <a:ahLst/>
              <a:cxnLst/>
              <a:rect l="l" t="t" r="r" b="b"/>
              <a:pathLst>
                <a:path w="341629" h="76200">
                  <a:moveTo>
                    <a:pt x="265175" y="0"/>
                  </a:moveTo>
                  <a:lnTo>
                    <a:pt x="265175" y="76200"/>
                  </a:lnTo>
                  <a:lnTo>
                    <a:pt x="328675" y="44450"/>
                  </a:lnTo>
                  <a:lnTo>
                    <a:pt x="277875" y="44450"/>
                  </a:lnTo>
                  <a:lnTo>
                    <a:pt x="277875" y="31750"/>
                  </a:lnTo>
                  <a:lnTo>
                    <a:pt x="328675" y="31750"/>
                  </a:lnTo>
                  <a:lnTo>
                    <a:pt x="265175" y="0"/>
                  </a:lnTo>
                  <a:close/>
                </a:path>
                <a:path w="341629" h="76200">
                  <a:moveTo>
                    <a:pt x="2651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65175" y="44450"/>
                  </a:lnTo>
                  <a:lnTo>
                    <a:pt x="265175" y="31750"/>
                  </a:lnTo>
                  <a:close/>
                </a:path>
                <a:path w="341629" h="76200">
                  <a:moveTo>
                    <a:pt x="328675" y="31750"/>
                  </a:moveTo>
                  <a:lnTo>
                    <a:pt x="277875" y="31750"/>
                  </a:lnTo>
                  <a:lnTo>
                    <a:pt x="277875" y="44450"/>
                  </a:lnTo>
                  <a:lnTo>
                    <a:pt x="328675" y="44450"/>
                  </a:lnTo>
                  <a:lnTo>
                    <a:pt x="341375" y="38100"/>
                  </a:lnTo>
                  <a:lnTo>
                    <a:pt x="3286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310116" y="564032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310116" y="564032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390126" y="5670600"/>
            <a:ext cx="958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ahoma"/>
                <a:cs typeface="Tahoma"/>
              </a:rPr>
              <a:t>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534143" y="5635752"/>
            <a:ext cx="238125" cy="238125"/>
            <a:chOff x="9534143" y="5635752"/>
            <a:chExt cx="238125" cy="238125"/>
          </a:xfrm>
        </p:grpSpPr>
        <p:sp>
          <p:nvSpPr>
            <p:cNvPr id="107" name="object 107"/>
            <p:cNvSpPr/>
            <p:nvPr/>
          </p:nvSpPr>
          <p:spPr>
            <a:xfrm>
              <a:off x="9538715" y="564032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538715" y="564032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9618726" y="5670600"/>
            <a:ext cx="1047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-50" dirty="0">
                <a:latin typeface="Tahoma"/>
                <a:cs typeface="Tahoma"/>
              </a:rPr>
              <a:t>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195315" y="6021323"/>
            <a:ext cx="494030" cy="2533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85"/>
              </a:spcBef>
            </a:pPr>
            <a:r>
              <a:rPr sz="1000" b="1" spc="-25" dirty="0">
                <a:latin typeface="Tahoma"/>
                <a:cs typeface="Tahoma"/>
              </a:rPr>
              <a:t>TOP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76999"/>
            <a:ext cx="5105400" cy="381000"/>
          </a:xfrm>
          <a:prstGeom prst="rect">
            <a:avLst/>
          </a:prstGeom>
        </p:spPr>
      </p:pic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1812925" y="1098524"/>
          <a:ext cx="5281294" cy="2832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04190"/>
                <a:gridCol w="3989704"/>
              </a:tblGrid>
              <a:tr h="913130">
                <a:tc>
                  <a:txBody>
                    <a:bodyPr/>
                    <a:lstStyle/>
                    <a:p>
                      <a:pPr marR="43815" algn="ctr">
                        <a:lnSpc>
                          <a:spcPts val="2280"/>
                        </a:lnSpc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Step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1: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8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22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TOP</a:t>
                      </a:r>
                      <a:r>
                        <a:rPr sz="2200" b="1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200" b="1" spc="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NULL,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20" dirty="0">
                          <a:latin typeface="Courier New"/>
                          <a:cs typeface="Courier New"/>
                        </a:rPr>
                        <a:t>then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sz="22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“UNDERFLOW”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566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Goto</a:t>
                      </a:r>
                      <a:r>
                        <a:rPr sz="2200" b="1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Step</a:t>
                      </a:r>
                      <a:r>
                        <a:rPr sz="2200" b="1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50" dirty="0">
                          <a:latin typeface="Courier New"/>
                          <a:cs typeface="Courier New"/>
                        </a:rPr>
                        <a:t>5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355" marB="0"/>
                </a:tc>
              </a:tr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[END</a:t>
                      </a:r>
                      <a:r>
                        <a:rPr sz="2200" b="1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OF </a:t>
                      </a:r>
                      <a:r>
                        <a:rPr sz="2200" b="1" spc="-25" dirty="0">
                          <a:latin typeface="Courier New"/>
                          <a:cs typeface="Courier New"/>
                        </a:rPr>
                        <a:t>IF]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990" marB="0"/>
                </a:tc>
              </a:tr>
              <a:tr h="502920">
                <a:tc>
                  <a:txBody>
                    <a:bodyPr/>
                    <a:lstStyle/>
                    <a:p>
                      <a:pPr marR="438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Step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2: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22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PTR =</a:t>
                      </a:r>
                      <a:r>
                        <a:rPr sz="22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25" dirty="0">
                          <a:latin typeface="Courier New"/>
                          <a:cs typeface="Courier New"/>
                        </a:rPr>
                        <a:t>TOP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355" marB="0"/>
                </a:tc>
              </a:tr>
              <a:tr h="410209">
                <a:tc>
                  <a:txBody>
                    <a:bodyPr/>
                    <a:lstStyle/>
                    <a:p>
                      <a:pPr marR="4381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Step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3: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22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TOP = TOP</a:t>
                      </a:r>
                      <a:r>
                        <a:rPr sz="22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-&gt;NEXT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46990" marB="0"/>
                </a:tc>
              </a:tr>
            </a:tbl>
          </a:graphicData>
        </a:graphic>
      </p:graphicFrame>
      <p:sp>
        <p:nvSpPr>
          <p:cNvPr id="113" name="object 113"/>
          <p:cNvSpPr txBox="1"/>
          <p:nvPr/>
        </p:nvSpPr>
        <p:spPr>
          <a:xfrm>
            <a:off x="1831975" y="3891036"/>
            <a:ext cx="2713355" cy="10318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3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4: FREE</a:t>
            </a:r>
            <a:r>
              <a:rPr sz="2200" b="1" spc="-25" dirty="0">
                <a:latin typeface="Courier New"/>
                <a:cs typeface="Courier New"/>
              </a:rPr>
              <a:t> PTR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3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5: </a:t>
            </a:r>
            <a:r>
              <a:rPr sz="2200" b="1" spc="-25" dirty="0">
                <a:latin typeface="Courier New"/>
                <a:cs typeface="Courier New"/>
              </a:rPr>
              <a:t>END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937385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Pop</a:t>
            </a:r>
            <a:r>
              <a:rPr sz="3500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Operation</a:t>
            </a:r>
            <a:r>
              <a:rPr sz="3500" spc="-1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on</a:t>
            </a:r>
            <a:r>
              <a:rPr sz="3500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3500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6F2F9F"/>
                </a:solidFill>
                <a:latin typeface="Calibri"/>
                <a:cs typeface="Calibri"/>
              </a:rPr>
              <a:t>Linked</a:t>
            </a:r>
            <a:r>
              <a:rPr sz="3500" spc="-1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6F2F9F"/>
                </a:solidFill>
                <a:latin typeface="Calibri"/>
                <a:cs typeface="Calibri"/>
              </a:rPr>
              <a:t>Stack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3609" y="2251405"/>
            <a:ext cx="518160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3405" marR="5080" indent="-56134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006FC0"/>
                </a:solidFill>
              </a:rPr>
              <a:t>ASYMPTOTIC </a:t>
            </a:r>
            <a:r>
              <a:rPr sz="6000" spc="-10" dirty="0"/>
              <a:t>NOTATION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234262"/>
            <a:ext cx="7482840" cy="500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Reversing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0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20" dirty="0">
                <a:latin typeface="Calibri"/>
                <a:cs typeface="Calibri"/>
              </a:rPr>
              <a:t>Parentheses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Checker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1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Conversion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0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Evaluation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0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Conversion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1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Evaluation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0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Recursion</a:t>
            </a:r>
            <a:endParaRPr sz="24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30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40" dirty="0">
                <a:latin typeface="Calibri"/>
                <a:cs typeface="Calibri"/>
              </a:rPr>
              <a:t>Tower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Honai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6476999"/>
            <a:ext cx="54864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78863" y="339293"/>
            <a:ext cx="41433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74340" algn="l"/>
              </a:tabLst>
            </a:pPr>
            <a:r>
              <a:rPr sz="3500" dirty="0">
                <a:latin typeface="Calibri"/>
                <a:cs typeface="Calibri"/>
              </a:rPr>
              <a:t>Applications</a:t>
            </a:r>
            <a:r>
              <a:rPr sz="3500" spc="-150" dirty="0">
                <a:latin typeface="Calibri"/>
                <a:cs typeface="Calibri"/>
              </a:rPr>
              <a:t> </a:t>
            </a:r>
            <a:r>
              <a:rPr sz="3500" spc="-25" dirty="0">
                <a:latin typeface="Calibri"/>
                <a:cs typeface="Calibri"/>
              </a:rPr>
              <a:t>of</a:t>
            </a:r>
            <a:r>
              <a:rPr sz="3500" dirty="0">
                <a:latin typeface="Calibri"/>
                <a:cs typeface="Calibri"/>
              </a:rPr>
              <a:t>	</a:t>
            </a:r>
            <a:r>
              <a:rPr sz="3500" spc="-10" dirty="0">
                <a:latin typeface="Calibri"/>
                <a:cs typeface="Calibri"/>
              </a:rPr>
              <a:t>Stacks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313510"/>
            <a:ext cx="8673465" cy="49110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7505" marR="50800" indent="-344805">
              <a:lnSpc>
                <a:spcPts val="3030"/>
              </a:lnSpc>
              <a:spcBef>
                <a:spcPts val="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Infix,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notations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equivalent </a:t>
            </a:r>
            <a:r>
              <a:rPr sz="2400" dirty="0">
                <a:latin typeface="Calibri"/>
                <a:cs typeface="Calibri"/>
              </a:rPr>
              <a:t>notations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algebraic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expressions.</a:t>
            </a:r>
            <a:endParaRPr sz="2400">
              <a:latin typeface="Calibri"/>
              <a:cs typeface="Calibri"/>
            </a:endParaRPr>
          </a:p>
          <a:p>
            <a:pPr marL="357505" marR="116839" indent="-344805">
              <a:lnSpc>
                <a:spcPct val="105000"/>
              </a:lnSpc>
              <a:spcBef>
                <a:spcPts val="45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arithmetic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notation,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operator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operands.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A+B;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here, </a:t>
            </a:r>
            <a:r>
              <a:rPr sz="2400" dirty="0">
                <a:latin typeface="Calibri"/>
                <a:cs typeface="Calibri"/>
              </a:rPr>
              <a:t>plus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operands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051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Although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notation, computers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difficult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precedence,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associativity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latin typeface="Calibri"/>
                <a:cs typeface="Calibri"/>
              </a:rPr>
              <a:t>rules,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brackets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overrides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rules.</a:t>
            </a:r>
            <a:endParaRPr sz="2400">
              <a:latin typeface="Calibri"/>
              <a:cs typeface="Calibri"/>
            </a:endParaRPr>
          </a:p>
          <a:p>
            <a:pPr marL="357505" marR="29845" indent="-344805">
              <a:lnSpc>
                <a:spcPct val="105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So,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efficiently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written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476999"/>
            <a:ext cx="51816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22754" y="386537"/>
            <a:ext cx="257937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Infix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Notation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203894"/>
            <a:ext cx="8433435" cy="456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7505" marR="5080" indent="-344805">
              <a:lnSpc>
                <a:spcPct val="1201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Lukasiewicz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Polish </a:t>
            </a:r>
            <a:r>
              <a:rPr sz="2400" dirty="0">
                <a:latin typeface="Calibri"/>
                <a:cs typeface="Calibri"/>
              </a:rPr>
              <a:t>logician,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mathematician,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philosopher.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parenthesis-</a:t>
            </a:r>
            <a:r>
              <a:rPr sz="2400" dirty="0">
                <a:latin typeface="Calibri"/>
                <a:cs typeface="Calibri"/>
              </a:rPr>
              <a:t>free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(also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Polish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notation)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Reverse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Polish </a:t>
            </a:r>
            <a:r>
              <a:rPr sz="2400" dirty="0">
                <a:latin typeface="Calibri"/>
                <a:cs typeface="Calibri"/>
              </a:rPr>
              <a:t>Notation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RPN.</a:t>
            </a:r>
            <a:endParaRPr sz="2400">
              <a:latin typeface="Calibri"/>
              <a:cs typeface="Calibri"/>
            </a:endParaRPr>
          </a:p>
          <a:p>
            <a:pPr marL="357505" marR="41910" indent="-344805">
              <a:lnSpc>
                <a:spcPct val="1201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notation,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operands.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example,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written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A+B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written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AB+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notation.</a:t>
            </a:r>
            <a:endParaRPr sz="2400">
              <a:latin typeface="Calibri"/>
              <a:cs typeface="Calibri"/>
            </a:endParaRPr>
          </a:p>
          <a:p>
            <a:pPr marL="357505" marR="44450" indent="-344805">
              <a:lnSpc>
                <a:spcPct val="1201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always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left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right.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248399"/>
            <a:ext cx="5410200" cy="60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58416" y="299669"/>
            <a:ext cx="301688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Postfix</a:t>
            </a:r>
            <a:r>
              <a:rPr sz="3500" spc="-15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Notation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365884"/>
            <a:ext cx="8220709" cy="456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written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latin typeface="Calibri"/>
                <a:cs typeface="Calibri"/>
              </a:rPr>
              <a:t>AB+C*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notation.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ct val="1801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follow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 precedence.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occurs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operated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operands.</a:t>
            </a:r>
            <a:endParaRPr sz="2400">
              <a:latin typeface="Calibri"/>
              <a:cs typeface="Calibri"/>
            </a:endParaRPr>
          </a:p>
          <a:p>
            <a:pPr marL="356870" marR="107950" indent="-344805">
              <a:lnSpc>
                <a:spcPct val="1801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AB+C*.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evaluation, </a:t>
            </a:r>
            <a:r>
              <a:rPr sz="2400" dirty="0">
                <a:latin typeface="Calibri"/>
                <a:cs typeface="Calibri"/>
              </a:rPr>
              <a:t>addition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multiplication.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73951"/>
            <a:ext cx="5029200" cy="3840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74926" y="310337"/>
            <a:ext cx="301688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Postfix</a:t>
            </a:r>
            <a:r>
              <a:rPr sz="3500" spc="-15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Notation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8175" y="1063271"/>
            <a:ext cx="8425180" cy="47466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6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notation,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operands.</a:t>
            </a:r>
            <a:endParaRPr sz="2400">
              <a:latin typeface="Calibri"/>
              <a:cs typeface="Calibri"/>
            </a:endParaRPr>
          </a:p>
          <a:p>
            <a:pPr marL="356870" marR="442595" indent="-344805">
              <a:lnSpc>
                <a:spcPct val="110100"/>
              </a:lnSpc>
              <a:spcBef>
                <a:spcPts val="57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A+B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notation,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corresponding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+AB.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ct val="110100"/>
              </a:lnSpc>
              <a:spcBef>
                <a:spcPts val="57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operands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present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immediately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operator.</a:t>
            </a:r>
            <a:endParaRPr sz="2400">
              <a:latin typeface="Calibri"/>
              <a:cs typeface="Calibri"/>
            </a:endParaRPr>
          </a:p>
          <a:p>
            <a:pPr marL="356870" marR="556895" indent="-344805">
              <a:lnSpc>
                <a:spcPct val="110100"/>
              </a:lnSpc>
              <a:spcBef>
                <a:spcPts val="57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follow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operator precedence,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associativity,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brackets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evaluation.</a:t>
            </a:r>
            <a:endParaRPr sz="24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290"/>
              </a:spcBef>
              <a:buChar char="•"/>
              <a:tabLst>
                <a:tab pos="4940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written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*+ABC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6400799"/>
            <a:ext cx="5410200" cy="457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243" rIns="0" bIns="0" rtlCol="0">
            <a:spAutoFit/>
          </a:bodyPr>
          <a:lstStyle/>
          <a:p>
            <a:pPr marL="1957705">
              <a:lnSpc>
                <a:spcPct val="100000"/>
              </a:lnSpc>
              <a:spcBef>
                <a:spcPts val="105"/>
              </a:spcBef>
            </a:pPr>
            <a:r>
              <a:rPr sz="3500" b="0" dirty="0">
                <a:latin typeface="Calibri"/>
                <a:cs typeface="Calibri"/>
              </a:rPr>
              <a:t>Prefix</a:t>
            </a:r>
            <a:r>
              <a:rPr sz="3500" b="0" spc="-165" dirty="0">
                <a:latin typeface="Calibri"/>
                <a:cs typeface="Calibri"/>
              </a:rPr>
              <a:t> </a:t>
            </a:r>
            <a:r>
              <a:rPr sz="3500" b="0" spc="-10" dirty="0">
                <a:latin typeface="Calibri"/>
                <a:cs typeface="Calibri"/>
              </a:rPr>
              <a:t>Notation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6553198"/>
            <a:ext cx="4876800" cy="304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545" y="38862"/>
            <a:ext cx="792225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latin typeface="Calibri"/>
                <a:cs typeface="Calibri"/>
              </a:rPr>
              <a:t>Evaluation</a:t>
            </a:r>
            <a:r>
              <a:rPr sz="3500" spc="-10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an</a:t>
            </a:r>
            <a:r>
              <a:rPr sz="3500" spc="-114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Infix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Expression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to</a:t>
            </a:r>
            <a:r>
              <a:rPr sz="3500" spc="-114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Post</a:t>
            </a:r>
            <a:r>
              <a:rPr sz="3500" spc="-85" dirty="0">
                <a:latin typeface="Calibri"/>
                <a:cs typeface="Calibri"/>
              </a:rPr>
              <a:t> </a:t>
            </a:r>
            <a:r>
              <a:rPr sz="3500" spc="-25" dirty="0">
                <a:latin typeface="Calibri"/>
                <a:cs typeface="Calibri"/>
              </a:rPr>
              <a:t>fix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6326" y="687781"/>
            <a:ext cx="8276590" cy="6064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convert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Infix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notation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notation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1: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 ‘)”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expression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2: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 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stack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Repeat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until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each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character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notation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scanned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encountered,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stack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operand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(whether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 digit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alphabet)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encountered,</a:t>
            </a:r>
            <a:endParaRPr sz="2200">
              <a:latin typeface="Times New Roman"/>
              <a:cs typeface="Times New Roman"/>
            </a:endParaRPr>
          </a:p>
          <a:p>
            <a:pPr marL="820419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expression.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“)”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encountered,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then;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900" algn="l"/>
              </a:tabLst>
            </a:pPr>
            <a:r>
              <a:rPr sz="2200" dirty="0">
                <a:latin typeface="Times New Roman"/>
                <a:cs typeface="Times New Roman"/>
              </a:rPr>
              <a:t>Repeatedly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pop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stack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expression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until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“(”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0" dirty="0">
                <a:latin typeface="Times New Roman"/>
                <a:cs typeface="Times New Roman"/>
              </a:rPr>
              <a:t> encountered.</a:t>
            </a:r>
            <a:endParaRPr sz="2200">
              <a:latin typeface="Times New Roman"/>
              <a:cs typeface="Times New Roman"/>
            </a:endParaRPr>
          </a:p>
          <a:p>
            <a:pPr marL="539750" indent="-527050">
              <a:lnSpc>
                <a:spcPct val="100000"/>
              </a:lnSpc>
              <a:buAutoNum type="alphaUcPeriod" startAt="2"/>
              <a:tabLst>
                <a:tab pos="539750" algn="l"/>
              </a:tabLst>
            </a:pPr>
            <a:r>
              <a:rPr sz="2200" dirty="0">
                <a:latin typeface="Times New Roman"/>
                <a:cs typeface="Times New Roman"/>
              </a:rPr>
              <a:t>Discard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“(“.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remove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stack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 not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it</a:t>
            </a:r>
            <a:endParaRPr sz="2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expression</a:t>
            </a:r>
            <a:endParaRPr sz="2200">
              <a:latin typeface="Times New Roman"/>
              <a:cs typeface="Times New Roman"/>
            </a:endParaRPr>
          </a:p>
          <a:p>
            <a:pPr marL="820419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 operator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X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encountered,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then;</a:t>
            </a:r>
            <a:endParaRPr sz="2200">
              <a:latin typeface="Times New Roman"/>
              <a:cs typeface="Times New Roman"/>
            </a:endParaRPr>
          </a:p>
          <a:p>
            <a:pPr marL="469900" marR="190500" indent="69850" algn="just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Repeatedly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pop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stack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each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operator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(popped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dirty="0">
                <a:latin typeface="Times New Roman"/>
                <a:cs typeface="Times New Roman"/>
              </a:rPr>
              <a:t>stack)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expression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same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precedence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higher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precedence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710565" algn="just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b. Push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operator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X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 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stack</a:t>
            </a:r>
            <a:endParaRPr sz="2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Repeatedly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pop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stack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expression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1151" y="5791198"/>
            <a:ext cx="5943600" cy="9723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38680" y="246634"/>
            <a:ext cx="321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Infix</a:t>
            </a:r>
            <a:r>
              <a:rPr sz="18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Notation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Post</a:t>
            </a:r>
            <a:r>
              <a:rPr sz="18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fix</a:t>
            </a:r>
            <a:r>
              <a:rPr sz="1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Notation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8175" y="786511"/>
            <a:ext cx="548195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Step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1:</a:t>
            </a:r>
            <a:r>
              <a:rPr sz="2200" b="0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Add ‘)”</a:t>
            </a:r>
            <a:r>
              <a:rPr sz="22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end</a:t>
            </a:r>
            <a:r>
              <a:rPr sz="22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infix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expression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Step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2:</a:t>
            </a:r>
            <a:r>
              <a:rPr sz="22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Push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“(“</a:t>
            </a:r>
            <a:r>
              <a:rPr sz="22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on to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stack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8175" y="1457324"/>
            <a:ext cx="8191500" cy="37166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Repeat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until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each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character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notation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scanned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encountered,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stack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operand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(whether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digit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alphabet)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encountered,</a:t>
            </a:r>
            <a:endParaRPr sz="2200">
              <a:latin typeface="Times New Roman"/>
              <a:cs typeface="Times New Roman"/>
            </a:endParaRPr>
          </a:p>
          <a:p>
            <a:pPr marL="820419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expression.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“)”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encountered,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then;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Repeatedly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pop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stack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expression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until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“(”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0" dirty="0">
                <a:latin typeface="Times New Roman"/>
                <a:cs typeface="Times New Roman"/>
              </a:rPr>
              <a:t> encountered.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Discard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“(“.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remove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“(“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stack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to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postfix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expression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6486143"/>
            <a:ext cx="4876800" cy="3718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7982" y="947960"/>
            <a:ext cx="7169150" cy="55137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“)”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postfix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expression</a:t>
            </a:r>
            <a:endParaRPr sz="2000">
              <a:latin typeface="Times New Roman"/>
              <a:cs typeface="Times New Roman"/>
            </a:endParaRPr>
          </a:p>
          <a:p>
            <a:pPr marL="521970" marR="525780" indent="-509905">
              <a:lnSpc>
                <a:spcPts val="3600"/>
              </a:lnSpc>
              <a:spcBef>
                <a:spcPts val="320"/>
              </a:spcBef>
              <a:tabLst>
                <a:tab pos="601408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postfix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expression</a:t>
            </a:r>
            <a:r>
              <a:rPr sz="2000" spc="-25" dirty="0">
                <a:latin typeface="Times New Roman"/>
                <a:cs typeface="Times New Roman"/>
              </a:rPr>
              <a:t> and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Times New Roman"/>
                <a:cs typeface="Times New Roman"/>
              </a:rPr>
              <a:t>repeat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“)”is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encountered</a:t>
            </a:r>
            <a:endParaRPr sz="2000">
              <a:latin typeface="Times New Roman"/>
              <a:cs typeface="Times New Roman"/>
            </a:endParaRPr>
          </a:p>
          <a:p>
            <a:pPr marL="521970" marR="1352550" indent="-509905">
              <a:lnSpc>
                <a:spcPts val="36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encountered,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push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operator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encountered,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then</a:t>
            </a:r>
            <a:endParaRPr sz="2000">
              <a:latin typeface="Times New Roman"/>
              <a:cs typeface="Times New Roman"/>
            </a:endParaRPr>
          </a:p>
          <a:p>
            <a:pPr marL="1228090" indent="-236854">
              <a:lnSpc>
                <a:spcPct val="100000"/>
              </a:lnSpc>
              <a:spcBef>
                <a:spcPts val="885"/>
              </a:spcBef>
              <a:buAutoNum type="alphaLcPeriod"/>
              <a:tabLst>
                <a:tab pos="1228090" algn="l"/>
              </a:tabLst>
            </a:pPr>
            <a:r>
              <a:rPr sz="2000" dirty="0">
                <a:latin typeface="Times New Roman"/>
                <a:cs typeface="Times New Roman"/>
              </a:rPr>
              <a:t>pop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stack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  <a:p>
            <a:pPr marL="901065" marR="5080" indent="-254635">
              <a:lnSpc>
                <a:spcPct val="150100"/>
              </a:lnSpc>
              <a:buAutoNum type="alphaLcPeriod"/>
              <a:tabLst>
                <a:tab pos="991235" algn="l"/>
              </a:tabLst>
            </a:pPr>
            <a:r>
              <a:rPr sz="2000" dirty="0">
                <a:latin typeface="Times New Roman"/>
                <a:cs typeface="Times New Roman"/>
              </a:rPr>
              <a:t>Evaluate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where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topmost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was 	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below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A.</a:t>
            </a:r>
            <a:endParaRPr sz="2000">
              <a:latin typeface="Times New Roman"/>
              <a:cs typeface="Times New Roman"/>
            </a:endParaRPr>
          </a:p>
          <a:p>
            <a:pPr marL="885825" indent="-238760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885825" algn="l"/>
              </a:tabLst>
            </a:pPr>
            <a:r>
              <a:rPr sz="2000" dirty="0">
                <a:latin typeface="Times New Roman"/>
                <a:cs typeface="Times New Roman"/>
              </a:rPr>
              <a:t>Push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evaluation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</a:t>
            </a:r>
            <a:endParaRPr sz="2000">
              <a:latin typeface="Times New Roman"/>
              <a:cs typeface="Times New Roman"/>
            </a:endParaRPr>
          </a:p>
          <a:p>
            <a:pPr marL="73850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[END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IF]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RESULT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topmost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 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EXIT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0180" y="310337"/>
            <a:ext cx="59823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Evaluation</a:t>
            </a:r>
            <a:r>
              <a:rPr sz="3500" spc="-8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an</a:t>
            </a:r>
            <a:r>
              <a:rPr sz="3500" spc="-10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Infix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Expression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994" y="1020762"/>
            <a:ext cx="8816340" cy="222186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8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Let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now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“9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 ((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5" dirty="0">
                <a:latin typeface="Calibri"/>
                <a:cs typeface="Calibri"/>
              </a:rPr>
              <a:t> 4”.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"9 -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((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4"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written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“9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notation.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Look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procedure.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44975" y="3651250"/>
          <a:ext cx="3750310" cy="2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5155"/>
                <a:gridCol w="1875155"/>
              </a:tblGrid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Character</a:t>
                      </a:r>
                      <a:r>
                        <a:rPr sz="1200" b="1" spc="-9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scanned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b="1" spc="-1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Stack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2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2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3,</a:t>
                      </a:r>
                      <a:r>
                        <a:rPr sz="1200" b="1" spc="-2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2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12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3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12,</a:t>
                      </a:r>
                      <a:r>
                        <a:rPr sz="1200" b="1" spc="-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2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20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3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20,</a:t>
                      </a:r>
                      <a:r>
                        <a:rPr sz="1200" b="1" spc="-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b="1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9,</a:t>
                      </a:r>
                      <a:r>
                        <a:rPr sz="1200" b="1" spc="-25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b="1" spc="-50" dirty="0">
                          <a:solidFill>
                            <a:srgbClr val="A40020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80047"/>
            <a:ext cx="4953000" cy="3779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043" rIns="0" bIns="0" rtlCol="0">
            <a:spAutoFit/>
          </a:bodyPr>
          <a:lstStyle/>
          <a:p>
            <a:pPr marL="182626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Evaluation</a:t>
            </a:r>
            <a:r>
              <a:rPr sz="3500" spc="-8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an</a:t>
            </a:r>
            <a:r>
              <a:rPr sz="3500" spc="-10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Infix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Expression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194" y="1212696"/>
            <a:ext cx="8614410" cy="48564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25" dirty="0">
                <a:latin typeface="Calibri"/>
                <a:cs typeface="Calibri"/>
              </a:rPr>
              <a:t> L)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10100"/>
              </a:lnSpc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Step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Reverse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string.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reversing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string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interchange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left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parenthesis.</a:t>
            </a:r>
            <a:endParaRPr sz="24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(L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 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 –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A)</a:t>
            </a:r>
            <a:endParaRPr sz="2400">
              <a:latin typeface="Calibri"/>
              <a:cs typeface="Calibri"/>
            </a:endParaRPr>
          </a:p>
          <a:p>
            <a:pPr marL="357505" marR="477520" indent="-344805">
              <a:lnSpc>
                <a:spcPct val="110000"/>
              </a:lnSpc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Step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Obtain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corresponding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infix expression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obtained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 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 (C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A)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4856480" algn="l"/>
              </a:tabLst>
            </a:pPr>
            <a:r>
              <a:rPr sz="2400" spc="-20" dirty="0">
                <a:latin typeface="Calibri"/>
                <a:cs typeface="Calibri"/>
              </a:rPr>
              <a:t>Therefore,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(K 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/)]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  <a:p>
            <a:pPr marL="494030">
              <a:lnSpc>
                <a:spcPct val="100000"/>
              </a:lnSpc>
              <a:spcBef>
                <a:spcPts val="290"/>
              </a:spcBef>
              <a:tabLst>
                <a:tab pos="783590" algn="l"/>
              </a:tabLst>
            </a:pPr>
            <a:r>
              <a:rPr sz="2400" spc="-50" dirty="0">
                <a:latin typeface="Calibri"/>
                <a:cs typeface="Calibri"/>
              </a:rPr>
              <a:t>=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[LKA/-</a:t>
            </a:r>
            <a:r>
              <a:rPr sz="2400" dirty="0">
                <a:latin typeface="Calibri"/>
                <a:cs typeface="Calibri"/>
              </a:rPr>
              <a:t>]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CB/A-</a:t>
            </a:r>
            <a:r>
              <a:rPr sz="2400" spc="-50" dirty="0"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  <a:p>
            <a:pPr marL="49403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 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*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8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Step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Reverse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postfix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</a:tabLst>
            </a:pPr>
            <a:r>
              <a:rPr sz="2400" spc="-20" dirty="0">
                <a:latin typeface="Calibri"/>
                <a:cs typeface="Calibri"/>
              </a:rPr>
              <a:t>Therefore,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480047"/>
            <a:ext cx="4953000" cy="3779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2195" y="310337"/>
            <a:ext cx="831215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0" dirty="0">
                <a:latin typeface="Calibri"/>
                <a:cs typeface="Calibri"/>
              </a:rPr>
              <a:t>Convert</a:t>
            </a:r>
            <a:r>
              <a:rPr sz="3500" b="0" spc="-140" dirty="0">
                <a:latin typeface="Calibri"/>
                <a:cs typeface="Calibri"/>
              </a:rPr>
              <a:t> </a:t>
            </a:r>
            <a:r>
              <a:rPr sz="3500" b="0" dirty="0">
                <a:latin typeface="Calibri"/>
                <a:cs typeface="Calibri"/>
              </a:rPr>
              <a:t>Infix</a:t>
            </a:r>
            <a:r>
              <a:rPr sz="3500" b="0" spc="-120" dirty="0">
                <a:latin typeface="Calibri"/>
                <a:cs typeface="Calibri"/>
              </a:rPr>
              <a:t> </a:t>
            </a:r>
            <a:r>
              <a:rPr sz="3500" b="0" dirty="0">
                <a:latin typeface="Calibri"/>
                <a:cs typeface="Calibri"/>
              </a:rPr>
              <a:t>Expression</a:t>
            </a:r>
            <a:r>
              <a:rPr sz="3500" b="0" spc="-90" dirty="0">
                <a:latin typeface="Calibri"/>
                <a:cs typeface="Calibri"/>
              </a:rPr>
              <a:t> </a:t>
            </a:r>
            <a:r>
              <a:rPr sz="3500" b="0" dirty="0">
                <a:latin typeface="Calibri"/>
                <a:cs typeface="Calibri"/>
              </a:rPr>
              <a:t>into</a:t>
            </a:r>
            <a:r>
              <a:rPr sz="3500" b="0" spc="-120" dirty="0">
                <a:latin typeface="Calibri"/>
                <a:cs typeface="Calibri"/>
              </a:rPr>
              <a:t> </a:t>
            </a:r>
            <a:r>
              <a:rPr sz="3500" b="0" dirty="0">
                <a:latin typeface="Calibri"/>
                <a:cs typeface="Calibri"/>
              </a:rPr>
              <a:t>Prefix</a:t>
            </a:r>
            <a:r>
              <a:rPr sz="3500" b="0" spc="-114" dirty="0">
                <a:latin typeface="Calibri"/>
                <a:cs typeface="Calibri"/>
              </a:rPr>
              <a:t> </a:t>
            </a:r>
            <a:r>
              <a:rPr sz="3500" b="0" spc="-10" dirty="0">
                <a:latin typeface="Calibri"/>
                <a:cs typeface="Calibri"/>
              </a:rPr>
              <a:t>Expression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378" y="535845"/>
            <a:ext cx="11149330" cy="441198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problem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numerous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(many)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choose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judge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run.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60"/>
              </a:spcBef>
            </a:pPr>
            <a:endParaRPr sz="2000">
              <a:latin typeface="Times New Roman"/>
              <a:cs typeface="Times New Roman"/>
            </a:endParaRPr>
          </a:p>
          <a:p>
            <a:pPr marL="82613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Asymptotic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notation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mathematical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representation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its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complexity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Asymptotic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judge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numerous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problem.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Asymptotic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expressing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 of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like</a:t>
            </a:r>
            <a:endParaRPr sz="2000">
              <a:latin typeface="Times New Roman"/>
              <a:cs typeface="Times New Roman"/>
            </a:endParaRPr>
          </a:p>
          <a:p>
            <a:pPr marL="1271270" indent="-344805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1271270" algn="l"/>
              </a:tabLst>
            </a:pPr>
            <a:r>
              <a:rPr sz="2000" spc="-20" dirty="0">
                <a:latin typeface="Times New Roman"/>
                <a:cs typeface="Times New Roman"/>
              </a:rPr>
              <a:t>Cost</a:t>
            </a:r>
            <a:endParaRPr sz="2000">
              <a:latin typeface="Times New Roman"/>
              <a:cs typeface="Times New Roman"/>
            </a:endParaRPr>
          </a:p>
          <a:p>
            <a:pPr marL="1271270" indent="-34480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1271270" algn="l"/>
              </a:tabLst>
            </a:pP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</a:t>
            </a:r>
            <a:endParaRPr sz="2000">
              <a:latin typeface="Times New Roman"/>
              <a:cs typeface="Times New Roman"/>
            </a:endParaRPr>
          </a:p>
          <a:p>
            <a:pPr marL="1271270" indent="-34480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1271270" algn="l"/>
              </a:tabLst>
            </a:pP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290" y="148793"/>
            <a:ext cx="26009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006FC0"/>
                </a:solidFill>
              </a:rPr>
              <a:t>Asymptotic</a:t>
            </a:r>
            <a:r>
              <a:rPr sz="2200" spc="-60" dirty="0">
                <a:solidFill>
                  <a:srgbClr val="006FC0"/>
                </a:solidFill>
              </a:rPr>
              <a:t> </a:t>
            </a:r>
            <a:r>
              <a:rPr sz="2200" spc="-10" dirty="0">
                <a:solidFill>
                  <a:srgbClr val="006FC0"/>
                </a:solidFill>
              </a:rPr>
              <a:t>Notation: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5910071"/>
            <a:ext cx="5410200" cy="8869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6264" y="2362200"/>
            <a:ext cx="5126736" cy="12466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6264" y="2362200"/>
            <a:ext cx="5126990" cy="124714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8760"/>
              </a:lnSpc>
            </a:pPr>
            <a:r>
              <a:rPr sz="7500" b="0" i="1" spc="-10" dirty="0">
                <a:latin typeface="Cambria"/>
                <a:cs typeface="Cambria"/>
              </a:rPr>
              <a:t>Recursion</a:t>
            </a:r>
            <a:endParaRPr sz="75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051493"/>
            <a:ext cx="8608695" cy="53498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10" dirty="0">
                <a:latin typeface="Calibri"/>
                <a:cs typeface="Calibri"/>
              </a:rPr>
              <a:t>Recursion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implicit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STACK </a:t>
            </a:r>
            <a:r>
              <a:rPr sz="2400" spc="-20" dirty="0">
                <a:latin typeface="Calibri"/>
                <a:cs typeface="Calibri"/>
              </a:rPr>
              <a:t>ADT.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25099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itself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smaller </a:t>
            </a:r>
            <a:r>
              <a:rPr sz="2400" dirty="0">
                <a:latin typeface="Calibri"/>
                <a:cs typeface="Calibri"/>
              </a:rPr>
              <a:t>version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require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itself.</a:t>
            </a:r>
            <a:endParaRPr sz="2400">
              <a:latin typeface="Calibri"/>
              <a:cs typeface="Calibri"/>
            </a:endParaRPr>
          </a:p>
          <a:p>
            <a:pPr marL="357505" marR="159385" indent="-344805">
              <a:lnSpc>
                <a:spcPct val="125099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cases: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base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case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enough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without </a:t>
            </a:r>
            <a:r>
              <a:rPr sz="2400" dirty="0">
                <a:latin typeface="Calibri"/>
                <a:cs typeface="Calibri"/>
              </a:rPr>
              <a:t>making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357505" marR="33020" indent="-344805">
              <a:lnSpc>
                <a:spcPct val="125099"/>
              </a:lnSpc>
              <a:spcBef>
                <a:spcPts val="570"/>
              </a:spcBef>
              <a:buFont typeface="Calibri"/>
              <a:buChar char="•"/>
              <a:tabLst>
                <a:tab pos="357505" algn="l"/>
              </a:tabLst>
            </a:pPr>
            <a:r>
              <a:rPr sz="2400" i="1" spc="-10" dirty="0">
                <a:latin typeface="Calibri"/>
                <a:cs typeface="Calibri"/>
              </a:rPr>
              <a:t>Recursive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case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simpler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subparts.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Second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itself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subparts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obtained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Third,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obtained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combining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sub-</a:t>
            </a:r>
            <a:r>
              <a:rPr sz="2400" spc="-10" dirty="0">
                <a:latin typeface="Calibri"/>
                <a:cs typeface="Calibri"/>
              </a:rPr>
              <a:t>parts.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6400799"/>
            <a:ext cx="7077456" cy="457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3785" y="462737"/>
            <a:ext cx="183451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283030"/>
            <a:ext cx="8031480" cy="335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characterized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on: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50100"/>
              </a:lnSpc>
              <a:spcBef>
                <a:spcPts val="575"/>
              </a:spcBef>
              <a:buFont typeface="Wingdings"/>
              <a:buChar char="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whether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itself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indirectly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(direct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indirect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recursion).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020"/>
              </a:spcBef>
              <a:buFont typeface="Wingdings"/>
              <a:buChar char="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whether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pending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(tail-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1440"/>
              </a:spcBef>
            </a:pP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not).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020"/>
              </a:spcBef>
              <a:buFont typeface="Wingdings"/>
              <a:buChar char="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pattern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(linear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tree-</a:t>
            </a:r>
            <a:r>
              <a:rPr sz="2400" spc="-10" dirty="0">
                <a:latin typeface="Calibri"/>
                <a:cs typeface="Calibri"/>
              </a:rPr>
              <a:t>recursive).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76999"/>
            <a:ext cx="48768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80692" y="462737"/>
            <a:ext cx="347345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Types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9" y="6035038"/>
            <a:ext cx="4739640" cy="7741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28735" y="873461"/>
            <a:ext cx="7811134" cy="4390390"/>
            <a:chOff x="2228735" y="873461"/>
            <a:chExt cx="7811134" cy="43903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8735" y="873461"/>
              <a:ext cx="7810729" cy="4390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4723" y="2897124"/>
              <a:ext cx="6629400" cy="0"/>
            </a:xfrm>
            <a:custGeom>
              <a:avLst/>
              <a:gdLst/>
              <a:ahLst/>
              <a:cxnLst/>
              <a:rect l="l" t="t" r="r" b="b"/>
              <a:pathLst>
                <a:path w="6629400">
                  <a:moveTo>
                    <a:pt x="0" y="0"/>
                  </a:moveTo>
                  <a:lnTo>
                    <a:pt x="662940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8175" y="1387221"/>
            <a:ext cx="8305165" cy="403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directly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explicitly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itself.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72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below.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2400">
              <a:latin typeface="Calibri"/>
              <a:cs typeface="Calibri"/>
            </a:endParaRPr>
          </a:p>
          <a:p>
            <a:pPr marL="2374900">
              <a:lnSpc>
                <a:spcPct val="100000"/>
              </a:lnSpc>
            </a:pPr>
            <a:r>
              <a:rPr sz="2400" b="1" dirty="0">
                <a:solidFill>
                  <a:srgbClr val="3333FF"/>
                </a:solidFill>
                <a:latin typeface="Calibri"/>
                <a:cs typeface="Calibri"/>
              </a:rPr>
              <a:t>int</a:t>
            </a:r>
            <a:r>
              <a:rPr sz="2400" b="1" spc="-4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333FF"/>
                </a:solidFill>
                <a:latin typeface="Calibri"/>
                <a:cs typeface="Calibri"/>
              </a:rPr>
              <a:t>Func(</a:t>
            </a:r>
            <a:r>
              <a:rPr sz="2400" b="1" spc="-2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333FF"/>
                </a:solidFill>
                <a:latin typeface="Calibri"/>
                <a:cs typeface="Calibri"/>
              </a:rPr>
              <a:t>int</a:t>
            </a:r>
            <a:r>
              <a:rPr sz="2400" b="1" spc="-4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3333FF"/>
                </a:solidFill>
                <a:latin typeface="Calibri"/>
                <a:cs typeface="Calibri"/>
              </a:rPr>
              <a:t>n)</a:t>
            </a:r>
            <a:endParaRPr sz="2400">
              <a:latin typeface="Calibri"/>
              <a:cs typeface="Calibri"/>
            </a:endParaRPr>
          </a:p>
          <a:p>
            <a:pPr marL="2374900">
              <a:lnSpc>
                <a:spcPct val="100000"/>
              </a:lnSpc>
              <a:spcBef>
                <a:spcPts val="575"/>
              </a:spcBef>
            </a:pPr>
            <a:r>
              <a:rPr sz="2400" b="1" spc="-50" dirty="0">
                <a:solidFill>
                  <a:srgbClr val="3333FF"/>
                </a:solidFill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3289935">
              <a:lnSpc>
                <a:spcPct val="100000"/>
              </a:lnSpc>
              <a:spcBef>
                <a:spcPts val="580"/>
              </a:spcBef>
            </a:pPr>
            <a:r>
              <a:rPr sz="2400" b="1" spc="-10" dirty="0">
                <a:solidFill>
                  <a:srgbClr val="3333FF"/>
                </a:solidFill>
                <a:latin typeface="Calibri"/>
                <a:cs typeface="Calibri"/>
              </a:rPr>
              <a:t>if(n==0)</a:t>
            </a:r>
            <a:endParaRPr sz="2400">
              <a:latin typeface="Calibri"/>
              <a:cs typeface="Calibri"/>
            </a:endParaRPr>
          </a:p>
          <a:p>
            <a:pPr marL="3289935" marR="2665730" indent="914400">
              <a:lnSpc>
                <a:spcPct val="120000"/>
              </a:lnSpc>
            </a:pPr>
            <a:r>
              <a:rPr sz="2400" b="1" dirty="0">
                <a:solidFill>
                  <a:srgbClr val="3333FF"/>
                </a:solidFill>
                <a:latin typeface="Calibri"/>
                <a:cs typeface="Calibri"/>
              </a:rPr>
              <a:t>retrun</a:t>
            </a:r>
            <a:r>
              <a:rPr sz="2400" b="1" spc="-9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3333FF"/>
                </a:solidFill>
                <a:latin typeface="Calibri"/>
                <a:cs typeface="Calibri"/>
              </a:rPr>
              <a:t>n; </a:t>
            </a:r>
            <a:r>
              <a:rPr sz="2400" b="1" dirty="0">
                <a:solidFill>
                  <a:srgbClr val="3333FF"/>
                </a:solidFill>
                <a:latin typeface="Calibri"/>
                <a:cs typeface="Calibri"/>
              </a:rPr>
              <a:t>return</a:t>
            </a:r>
            <a:r>
              <a:rPr sz="2400" b="1" spc="-10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333FF"/>
                </a:solidFill>
                <a:latin typeface="Calibri"/>
                <a:cs typeface="Calibri"/>
              </a:rPr>
              <a:t>(Func(n-</a:t>
            </a:r>
            <a:r>
              <a:rPr sz="2400" b="1" spc="-20" dirty="0">
                <a:solidFill>
                  <a:srgbClr val="3333FF"/>
                </a:solidFill>
                <a:latin typeface="Calibri"/>
                <a:cs typeface="Calibri"/>
              </a:rPr>
              <a:t>1));</a:t>
            </a:r>
            <a:endParaRPr sz="2400">
              <a:latin typeface="Calibri"/>
              <a:cs typeface="Calibri"/>
            </a:endParaRPr>
          </a:p>
          <a:p>
            <a:pPr marL="2374900">
              <a:lnSpc>
                <a:spcPct val="100000"/>
              </a:lnSpc>
              <a:spcBef>
                <a:spcPts val="580"/>
              </a:spcBef>
            </a:pPr>
            <a:r>
              <a:rPr sz="2400" b="1" spc="-50" dirty="0">
                <a:solidFill>
                  <a:srgbClr val="3333FF"/>
                </a:solidFill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6476999"/>
            <a:ext cx="51054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1620" y="383489"/>
            <a:ext cx="31311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Direct</a:t>
            </a:r>
            <a:r>
              <a:rPr sz="3600" spc="-11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Recursion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127316"/>
            <a:ext cx="8178165" cy="185547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8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indirectly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contains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25" dirty="0">
                <a:latin typeface="Calibri"/>
                <a:cs typeface="Calibri"/>
              </a:rPr>
              <a:t> to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ultimately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356870" marR="563245" indent="-344805">
              <a:lnSpc>
                <a:spcPct val="120000"/>
              </a:lnSpc>
              <a:spcBef>
                <a:spcPts val="58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Look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below.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indirectly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60650" y="3433571"/>
          <a:ext cx="6857999" cy="237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9004"/>
                <a:gridCol w="3388995"/>
              </a:tblGrid>
              <a:tr h="23768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500" b="1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int</a:t>
                      </a:r>
                      <a:r>
                        <a:rPr sz="2500" b="1" spc="-5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Func1(int</a:t>
                      </a:r>
                      <a:r>
                        <a:rPr sz="2500" b="1" spc="-85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25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n)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500" b="1" spc="-5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1006475">
                        <a:lnSpc>
                          <a:spcPct val="100000"/>
                        </a:lnSpc>
                      </a:pPr>
                      <a:r>
                        <a:rPr sz="2500" b="1" spc="-1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if(n==0)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1006475" marR="316230" indent="914400">
                        <a:lnSpc>
                          <a:spcPct val="100000"/>
                        </a:lnSpc>
                      </a:pPr>
                      <a:r>
                        <a:rPr sz="2500" b="1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return</a:t>
                      </a:r>
                      <a:r>
                        <a:rPr sz="2500" b="1" spc="-65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25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n;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return</a:t>
                      </a:r>
                      <a:r>
                        <a:rPr sz="2500" b="1" spc="-7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1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Func2(n);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 spc="-5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5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int</a:t>
                      </a:r>
                      <a:r>
                        <a:rPr sz="2500" b="1" spc="-4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Func2(int</a:t>
                      </a:r>
                      <a:r>
                        <a:rPr sz="2500" b="1" spc="-9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x)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500" b="1" spc="-5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1007744">
                        <a:lnSpc>
                          <a:spcPct val="100000"/>
                        </a:lnSpc>
                      </a:pPr>
                      <a:r>
                        <a:rPr sz="25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return</a:t>
                      </a:r>
                      <a:r>
                        <a:rPr sz="2500" b="1" spc="-7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Func1(x-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5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1);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 spc="-5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473951"/>
            <a:ext cx="5029200" cy="3840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5329" y="462737"/>
            <a:ext cx="335534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Indirect</a:t>
            </a:r>
            <a:r>
              <a:rPr sz="3500" spc="-11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183473"/>
            <a:ext cx="8599805" cy="4946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7505" marR="205740" indent="-344805">
              <a:lnSpc>
                <a:spcPct val="1451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20" dirty="0">
                <a:latin typeface="Calibri"/>
                <a:cs typeface="Calibri"/>
              </a:rPr>
              <a:t>Recursive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characterized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depending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grows: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fashion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451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i="1" dirty="0">
                <a:latin typeface="Calibri"/>
                <a:cs typeface="Calibri"/>
              </a:rPr>
              <a:t>linearly </a:t>
            </a:r>
            <a:r>
              <a:rPr sz="2400" spc="-10" dirty="0">
                <a:latin typeface="Calibri"/>
                <a:cs typeface="Calibri"/>
              </a:rPr>
              <a:t>recursive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pending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357505" marR="413384" indent="-344805">
              <a:lnSpc>
                <a:spcPct val="145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factorial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pending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multiplication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involve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fact()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76999"/>
            <a:ext cx="49530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5335" y="386537"/>
            <a:ext cx="307086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Linear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867370"/>
            <a:ext cx="8557260" cy="2751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7505" marR="5080" indent="-344805">
              <a:lnSpc>
                <a:spcPct val="1451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i="1" dirty="0">
                <a:latin typeface="Calibri"/>
                <a:cs typeface="Calibri"/>
              </a:rPr>
              <a:t>tree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non-</a:t>
            </a:r>
            <a:r>
              <a:rPr sz="2400" i="1" spc="-10" dirty="0">
                <a:latin typeface="Calibri"/>
                <a:cs typeface="Calibri"/>
              </a:rPr>
              <a:t>linearly </a:t>
            </a:r>
            <a:r>
              <a:rPr sz="2400" spc="-10" dirty="0">
                <a:latin typeface="Calibri"/>
                <a:cs typeface="Calibri"/>
              </a:rPr>
              <a:t>recursive)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pending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87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Fibonacci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pending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1300"/>
              </a:spcBef>
            </a:pPr>
            <a:r>
              <a:rPr sz="2400" spc="-10" dirty="0">
                <a:latin typeface="Calibri"/>
                <a:cs typeface="Calibri"/>
              </a:rPr>
              <a:t>operations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recursively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4600" y="3810000"/>
            <a:ext cx="7543800" cy="24384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int</a:t>
            </a:r>
            <a:r>
              <a:rPr sz="2000" b="1" spc="-8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Fibonacci(int</a:t>
            </a:r>
            <a:r>
              <a:rPr sz="2000" b="1" spc="-4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FF"/>
                </a:solidFill>
                <a:latin typeface="Arial"/>
                <a:cs typeface="Arial"/>
              </a:rPr>
              <a:t>num)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2000" b="1" spc="-50" dirty="0">
                <a:solidFill>
                  <a:srgbClr val="3333FF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</a:pP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if(num</a:t>
            </a:r>
            <a:r>
              <a:rPr sz="2000" b="1" spc="-5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&lt;=</a:t>
            </a:r>
            <a:r>
              <a:rPr sz="2000" b="1" spc="-1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333FF"/>
                </a:solidFill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  <a:p>
            <a:pPr marL="1921510">
              <a:lnSpc>
                <a:spcPct val="100000"/>
              </a:lnSpc>
            </a:pP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return</a:t>
            </a:r>
            <a:r>
              <a:rPr sz="2000" b="1" spc="-3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333FF"/>
                </a:solidFill>
                <a:latin typeface="Arial"/>
                <a:cs typeface="Arial"/>
              </a:rPr>
              <a:t>1;</a:t>
            </a:r>
            <a:endParaRPr sz="200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</a:pP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return</a:t>
            </a:r>
            <a:r>
              <a:rPr sz="2000" b="1" spc="-1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(</a:t>
            </a:r>
            <a:r>
              <a:rPr sz="2000" b="1" spc="-60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Fibonacci</a:t>
            </a:r>
            <a:r>
              <a:rPr sz="2000" b="1" spc="-2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(num</a:t>
            </a:r>
            <a:r>
              <a:rPr sz="2000" b="1" spc="-30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-</a:t>
            </a:r>
            <a:r>
              <a:rPr sz="2000" b="1" spc="-5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1)</a:t>
            </a:r>
            <a:r>
              <a:rPr sz="2000" b="1" spc="-3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+</a:t>
            </a:r>
            <a:r>
              <a:rPr sz="2000" b="1" spc="-4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Fibonacci(num</a:t>
            </a:r>
            <a:r>
              <a:rPr sz="2000" b="1" spc="-10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FF"/>
                </a:solidFill>
                <a:latin typeface="Arial"/>
                <a:cs typeface="Arial"/>
              </a:rPr>
              <a:t>–</a:t>
            </a:r>
            <a:r>
              <a:rPr sz="2000" b="1" spc="-40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FF"/>
                </a:solidFill>
                <a:latin typeface="Arial"/>
                <a:cs typeface="Arial"/>
              </a:rPr>
              <a:t>2));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2000" b="1" spc="-50" dirty="0">
                <a:solidFill>
                  <a:srgbClr val="3333FF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476999"/>
            <a:ext cx="5105400" cy="381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293" rIns="0" bIns="0" rtlCol="0">
            <a:spAutoFit/>
          </a:bodyPr>
          <a:lstStyle/>
          <a:p>
            <a:pPr marL="1948180">
              <a:lnSpc>
                <a:spcPct val="100000"/>
              </a:lnSpc>
              <a:spcBef>
                <a:spcPts val="100"/>
              </a:spcBef>
            </a:pPr>
            <a:r>
              <a:rPr sz="3500" spc="-25" dirty="0">
                <a:latin typeface="Calibri"/>
                <a:cs typeface="Calibri"/>
              </a:rPr>
              <a:t>Tree</a:t>
            </a:r>
            <a:r>
              <a:rPr sz="3500" spc="-17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194" y="874902"/>
            <a:ext cx="8594090" cy="3179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7505" marR="623570" indent="-344805">
              <a:lnSpc>
                <a:spcPct val="100000"/>
              </a:lnSpc>
              <a:spcBef>
                <a:spcPts val="105"/>
              </a:spcBef>
              <a:buChar char="•"/>
              <a:tabLst>
                <a:tab pos="357505" algn="l"/>
              </a:tabLst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recursive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said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tail</a:t>
            </a:r>
            <a:r>
              <a:rPr sz="2200" i="1" spc="-60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recursive</a:t>
            </a:r>
            <a:r>
              <a:rPr sz="2200" i="1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operations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are </a:t>
            </a:r>
            <a:r>
              <a:rPr sz="2200" dirty="0">
                <a:latin typeface="Calibri"/>
                <a:cs typeface="Calibri"/>
              </a:rPr>
              <a:t>pending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performed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when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recursive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returns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its </a:t>
            </a:r>
            <a:r>
              <a:rPr sz="2200" spc="-10" dirty="0">
                <a:latin typeface="Calibri"/>
                <a:cs typeface="Calibri"/>
              </a:rPr>
              <a:t>caller.</a:t>
            </a:r>
            <a:endParaRPr sz="2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30"/>
              </a:spcBef>
              <a:buChar char="•"/>
              <a:tabLst>
                <a:tab pos="356870" algn="l"/>
              </a:tabLst>
            </a:pPr>
            <a:r>
              <a:rPr sz="2200" dirty="0">
                <a:latin typeface="Calibri"/>
                <a:cs typeface="Calibri"/>
              </a:rPr>
              <a:t>That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when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called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returns,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returned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is</a:t>
            </a:r>
            <a:endParaRPr sz="22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immediately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returned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calling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function.</a:t>
            </a:r>
            <a:endParaRPr sz="2200">
              <a:latin typeface="Calibri"/>
              <a:cs typeface="Calibri"/>
            </a:endParaRPr>
          </a:p>
          <a:p>
            <a:pPr marL="357505" marR="5080" indent="-344805">
              <a:lnSpc>
                <a:spcPct val="100000"/>
              </a:lnSpc>
              <a:spcBef>
                <a:spcPts val="530"/>
              </a:spcBef>
              <a:buChar char="•"/>
              <a:tabLst>
                <a:tab pos="357505" algn="l"/>
              </a:tabLst>
            </a:pPr>
            <a:r>
              <a:rPr sz="2200" spc="-25" dirty="0">
                <a:latin typeface="Calibri"/>
                <a:cs typeface="Calibri"/>
              </a:rPr>
              <a:t>Tail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recursive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functions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desirable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because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they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much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more </a:t>
            </a:r>
            <a:r>
              <a:rPr sz="2200" spc="-10" dirty="0">
                <a:latin typeface="Calibri"/>
                <a:cs typeface="Calibri"/>
              </a:rPr>
              <a:t>efficient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their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case,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information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be </a:t>
            </a:r>
            <a:r>
              <a:rPr sz="2200" dirty="0">
                <a:latin typeface="Calibri"/>
                <a:cs typeface="Calibri"/>
              </a:rPr>
              <a:t>stored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system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independent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number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recursive calls.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7850" y="3712209"/>
          <a:ext cx="6688454" cy="2758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9045"/>
                <a:gridCol w="4169409"/>
              </a:tblGrid>
              <a:tr h="27584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int</a:t>
                      </a:r>
                      <a:r>
                        <a:rPr sz="2500" b="1" spc="-2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spc="-1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Fact(n)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 spc="-5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{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92075" marR="721995" indent="176530">
                        <a:lnSpc>
                          <a:spcPct val="100000"/>
                        </a:lnSpc>
                      </a:pPr>
                      <a:r>
                        <a:rPr sz="2500" b="1" spc="-1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return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Fact1(n,</a:t>
                      </a:r>
                      <a:r>
                        <a:rPr sz="2500" b="1" spc="-3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spc="-2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1);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500" b="1" spc="-5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}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int</a:t>
                      </a:r>
                      <a:r>
                        <a:rPr sz="2500" b="1" spc="-1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Fact1(int</a:t>
                      </a:r>
                      <a:r>
                        <a:rPr sz="2500" b="1" spc="-6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n,</a:t>
                      </a:r>
                      <a:r>
                        <a:rPr sz="2500" b="1" spc="-2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int</a:t>
                      </a:r>
                      <a:r>
                        <a:rPr sz="2500" b="1" spc="-2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res)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 spc="-5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{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1363980" marR="1211580" indent="-356870">
                        <a:lnSpc>
                          <a:spcPct val="100000"/>
                        </a:lnSpc>
                      </a:pP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if</a:t>
                      </a:r>
                      <a:r>
                        <a:rPr sz="2500" b="1" spc="-1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spc="-1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(n==1) </a:t>
                      </a: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sz="2500" b="1" spc="-7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spc="-2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res;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92710" marR="642620" indent="914400">
                        <a:lnSpc>
                          <a:spcPct val="100000"/>
                        </a:lnSpc>
                      </a:pPr>
                      <a:r>
                        <a:rPr sz="2500" b="1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sz="2500" b="1" spc="1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b="1" spc="-1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Fact1(n-</a:t>
                      </a:r>
                      <a:r>
                        <a:rPr sz="2500" b="1" spc="-25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1, </a:t>
                      </a:r>
                      <a:r>
                        <a:rPr sz="2500" b="1" spc="-1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n*res);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 spc="-50" dirty="0">
                          <a:solidFill>
                            <a:srgbClr val="3333FF"/>
                          </a:solidFill>
                          <a:latin typeface="Arial"/>
                          <a:cs typeface="Arial"/>
                        </a:rPr>
                        <a:t>}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553198"/>
            <a:ext cx="5105400" cy="30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243" rIns="0" bIns="0" rtlCol="0">
            <a:spAutoFit/>
          </a:bodyPr>
          <a:lstStyle/>
          <a:p>
            <a:pPr marL="2188845">
              <a:lnSpc>
                <a:spcPct val="100000"/>
              </a:lnSpc>
              <a:spcBef>
                <a:spcPts val="105"/>
              </a:spcBef>
            </a:pPr>
            <a:r>
              <a:rPr sz="3500" spc="-45" dirty="0">
                <a:latin typeface="Calibri"/>
                <a:cs typeface="Calibri"/>
              </a:rPr>
              <a:t>Tail</a:t>
            </a:r>
            <a:r>
              <a:rPr sz="3500" spc="-13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084680"/>
            <a:ext cx="8639810" cy="26244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Fibonacci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series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290"/>
              </a:spcBef>
              <a:tabLst>
                <a:tab pos="648970" algn="l"/>
                <a:tab pos="1005205" algn="l"/>
                <a:tab pos="1364615" algn="l"/>
                <a:tab pos="1858010" algn="l"/>
                <a:tab pos="2217420" algn="l"/>
                <a:tab pos="2780030" algn="l"/>
                <a:tab pos="3139440" algn="l"/>
                <a:tab pos="3857625" algn="l"/>
                <a:tab pos="4502785" algn="l"/>
                <a:tab pos="5014595" algn="l"/>
              </a:tabLst>
            </a:pPr>
            <a:r>
              <a:rPr sz="2400" spc="-5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5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34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55……</a:t>
            </a:r>
            <a:endParaRPr sz="2400">
              <a:latin typeface="Calibri"/>
              <a:cs typeface="Calibri"/>
            </a:endParaRPr>
          </a:p>
          <a:p>
            <a:pPr marL="356870" marR="50165" indent="-344805">
              <a:lnSpc>
                <a:spcPct val="901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third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series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second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terms.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Similarly,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fourth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second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third </a:t>
            </a:r>
            <a:r>
              <a:rPr sz="2400" dirty="0">
                <a:latin typeface="Calibri"/>
                <a:cs typeface="Calibri"/>
              </a:rPr>
              <a:t>terms,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forth.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ts val="2590"/>
              </a:lnSpc>
              <a:spcBef>
                <a:spcPts val="61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Fibonacci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series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1000" y="3962400"/>
            <a:ext cx="5334000" cy="1828800"/>
          </a:xfrm>
          <a:prstGeom prst="rect">
            <a:avLst/>
          </a:prstGeom>
          <a:ln w="12192">
            <a:solidFill>
              <a:srgbClr val="4471C4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5"/>
              </a:spcBef>
            </a:pP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FIB(n) =1,</a:t>
            </a:r>
            <a:r>
              <a:rPr sz="2500" b="1" spc="-1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if</a:t>
            </a:r>
            <a:r>
              <a:rPr sz="2500" b="1" spc="-1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spc="-20" dirty="0">
                <a:solidFill>
                  <a:srgbClr val="3333FF"/>
                </a:solidFill>
                <a:latin typeface="Calibri"/>
                <a:cs typeface="Calibri"/>
              </a:rPr>
              <a:t>n&lt;=2</a:t>
            </a:r>
            <a:endParaRPr sz="25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3005"/>
              </a:spcBef>
            </a:pP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FIB</a:t>
            </a:r>
            <a:r>
              <a:rPr sz="2500" b="1" spc="-3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(n</a:t>
            </a:r>
            <a:r>
              <a:rPr sz="2500" b="1" spc="-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-</a:t>
            </a:r>
            <a:r>
              <a:rPr sz="2500" b="1" spc="-2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1)</a:t>
            </a:r>
            <a:r>
              <a:rPr sz="2500" b="1" spc="-3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+ FIB</a:t>
            </a:r>
            <a:r>
              <a:rPr sz="2500" b="1" spc="-3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(n -</a:t>
            </a:r>
            <a:r>
              <a:rPr sz="2500" b="1" spc="-2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3333FF"/>
                </a:solidFill>
                <a:latin typeface="Calibri"/>
                <a:cs typeface="Calibri"/>
              </a:rPr>
              <a:t>2),</a:t>
            </a:r>
            <a:r>
              <a:rPr sz="2500" b="1" spc="-2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3333FF"/>
                </a:solidFill>
                <a:latin typeface="Calibri"/>
                <a:cs typeface="Calibri"/>
              </a:rPr>
              <a:t>otherwise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80047"/>
            <a:ext cx="4953000" cy="3779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4927" y="350977"/>
            <a:ext cx="3047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Fibonacci</a:t>
            </a:r>
            <a:r>
              <a:rPr sz="3600" spc="-13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Series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78079"/>
            <a:ext cx="372681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006FC0"/>
                </a:solidFill>
              </a:rPr>
              <a:t>Some</a:t>
            </a:r>
            <a:r>
              <a:rPr sz="2200" spc="-140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Asymptotic</a:t>
            </a:r>
            <a:r>
              <a:rPr sz="2200" spc="-55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notations</a:t>
            </a:r>
            <a:r>
              <a:rPr sz="2200" spc="-40" dirty="0">
                <a:solidFill>
                  <a:srgbClr val="006FC0"/>
                </a:solidFill>
              </a:rPr>
              <a:t> </a:t>
            </a:r>
            <a:r>
              <a:rPr sz="2200" spc="-25" dirty="0">
                <a:solidFill>
                  <a:srgbClr val="006FC0"/>
                </a:solidFill>
              </a:rPr>
              <a:t>are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220979" y="5311140"/>
            <a:ext cx="11783695" cy="1015365"/>
          </a:xfrm>
          <a:custGeom>
            <a:avLst/>
            <a:gdLst/>
            <a:ahLst/>
            <a:cxnLst/>
            <a:rect l="l" t="t" r="r" b="b"/>
            <a:pathLst>
              <a:path w="11783695" h="1015364">
                <a:moveTo>
                  <a:pt x="0" y="1014984"/>
                </a:moveTo>
                <a:lnTo>
                  <a:pt x="11783568" y="1014984"/>
                </a:lnTo>
                <a:lnTo>
                  <a:pt x="11783568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ln w="39624">
            <a:solidFill>
              <a:srgbClr val="8496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891" y="621461"/>
            <a:ext cx="11511915" cy="51435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825500" indent="-252095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825500" algn="l"/>
              </a:tabLst>
            </a:pP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oh</a:t>
            </a:r>
            <a:r>
              <a:rPr sz="2000" spc="-20" dirty="0">
                <a:latin typeface="Wingdings"/>
                <a:cs typeface="Wingdings"/>
              </a:rPr>
              <a:t></a:t>
            </a:r>
            <a:r>
              <a:rPr sz="2000" spc="-20" dirty="0">
                <a:latin typeface="Times New Roman"/>
                <a:cs typeface="Times New Roman"/>
              </a:rPr>
              <a:t>O</a:t>
            </a:r>
            <a:endParaRPr sz="2000">
              <a:latin typeface="Times New Roman"/>
              <a:cs typeface="Times New Roman"/>
            </a:endParaRPr>
          </a:p>
          <a:p>
            <a:pPr marL="825500" indent="-2520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25500" algn="l"/>
              </a:tabLst>
            </a:pPr>
            <a:r>
              <a:rPr sz="2000" spc="-10" dirty="0">
                <a:latin typeface="Times New Roman"/>
                <a:cs typeface="Times New Roman"/>
              </a:rPr>
              <a:t>Omega</a:t>
            </a:r>
            <a:r>
              <a:rPr sz="2000" spc="-1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Ω</a:t>
            </a:r>
            <a:endParaRPr sz="2000">
              <a:latin typeface="Times New Roman"/>
              <a:cs typeface="Times New Roman"/>
            </a:endParaRPr>
          </a:p>
          <a:p>
            <a:pPr marL="822960" indent="-24955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22960" algn="l"/>
              </a:tabLst>
            </a:pPr>
            <a:r>
              <a:rPr sz="2000" dirty="0">
                <a:latin typeface="Times New Roman"/>
                <a:cs typeface="Times New Roman"/>
              </a:rPr>
              <a:t>Theta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Wingdings"/>
                <a:cs typeface="Wingdings"/>
              </a:rPr>
              <a:t></a:t>
            </a:r>
            <a:r>
              <a:rPr sz="2000" spc="-25" dirty="0">
                <a:latin typeface="Times New Roman"/>
                <a:cs typeface="Times New Roman"/>
              </a:rPr>
              <a:t>θ</a:t>
            </a:r>
            <a:endParaRPr sz="2000">
              <a:latin typeface="Times New Roman"/>
              <a:cs typeface="Times New Roman"/>
            </a:endParaRPr>
          </a:p>
          <a:p>
            <a:pPr marL="800735" indent="-252095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800735" algn="l"/>
              </a:tabLst>
            </a:pP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oh</a:t>
            </a:r>
            <a:r>
              <a:rPr sz="2000" spc="-20" dirty="0">
                <a:latin typeface="Wingdings"/>
                <a:cs typeface="Wingdings"/>
              </a:rPr>
              <a:t></a:t>
            </a:r>
            <a:r>
              <a:rPr sz="2000" spc="-20" dirty="0">
                <a:latin typeface="Times New Roman"/>
                <a:cs typeface="Times New Roman"/>
              </a:rPr>
              <a:t>o</a:t>
            </a:r>
            <a:endParaRPr sz="2000">
              <a:latin typeface="Times New Roman"/>
              <a:cs typeface="Times New Roman"/>
            </a:endParaRPr>
          </a:p>
          <a:p>
            <a:pPr marL="800735" indent="-2520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00735" algn="l"/>
              </a:tabLst>
            </a:pP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Omega</a:t>
            </a:r>
            <a:r>
              <a:rPr sz="2000" spc="-1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ω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AutoNum type="arabicPeriod"/>
              <a:tabLst>
                <a:tab pos="356870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Oh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Notation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(O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854710" lvl="1" indent="-344170">
              <a:lnSpc>
                <a:spcPct val="100000"/>
              </a:lnSpc>
              <a:spcBef>
                <a:spcPts val="2115"/>
              </a:spcBef>
              <a:buFont typeface="Wingdings"/>
              <a:buChar char=""/>
              <a:tabLst>
                <a:tab pos="854710" algn="l"/>
              </a:tabLst>
            </a:pP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upper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bound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Complexity.</a:t>
            </a:r>
            <a:endParaRPr sz="2000">
              <a:latin typeface="Times New Roman"/>
              <a:cs typeface="Times New Roman"/>
            </a:endParaRPr>
          </a:p>
          <a:p>
            <a:pPr marL="854710" lvl="1" indent="-34417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854710" algn="l"/>
              </a:tabLst>
            </a:pP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indicates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maximum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input</a:t>
            </a:r>
            <a:endParaRPr sz="2000">
              <a:latin typeface="Times New Roman"/>
              <a:cs typeface="Times New Roman"/>
            </a:endParaRPr>
          </a:p>
          <a:p>
            <a:pPr marL="85471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values.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 Big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describes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worst case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4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The function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=O(g(n))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(read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“f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big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oh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n)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iff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(if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if)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there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exit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positive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constants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191" y="5893104"/>
            <a:ext cx="51155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25" b="1" baseline="-20576" dirty="0">
                <a:latin typeface="Times New Roman"/>
                <a:cs typeface="Times New Roman"/>
              </a:rPr>
              <a:t>0</a:t>
            </a:r>
            <a:r>
              <a:rPr sz="2025" b="1" spc="217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such that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f(n)&lt;=c*g(n)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n,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n&gt;=n</a:t>
            </a:r>
            <a:r>
              <a:rPr sz="2025" b="1" spc="-15" baseline="-20576" dirty="0">
                <a:latin typeface="Times New Roman"/>
                <a:cs typeface="Times New Roman"/>
              </a:rPr>
              <a:t>0</a:t>
            </a:r>
            <a:endParaRPr sz="2025" baseline="-2057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9104" y="6036360"/>
            <a:ext cx="918844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50" b="1" spc="-10" dirty="0">
                <a:latin typeface="Times New Roman"/>
                <a:cs typeface="Times New Roman"/>
              </a:rPr>
              <a:t>f(n)=O(g(n))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4852" y="970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330"/>
              </a:spcBef>
            </a:pPr>
            <a:r>
              <a:rPr sz="1000" b="1" spc="-10" dirty="0">
                <a:latin typeface="Arial"/>
                <a:cs typeface="Arial"/>
              </a:rPr>
              <a:t>FIB(7)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8988" y="1418971"/>
            <a:ext cx="734695" cy="466725"/>
          </a:xfrm>
          <a:custGeom>
            <a:avLst/>
            <a:gdLst/>
            <a:ahLst/>
            <a:cxnLst/>
            <a:rect l="l" t="t" r="r" b="b"/>
            <a:pathLst>
              <a:path w="734695" h="466725">
                <a:moveTo>
                  <a:pt x="44323" y="393445"/>
                </a:moveTo>
                <a:lnTo>
                  <a:pt x="0" y="466216"/>
                </a:lnTo>
                <a:lnTo>
                  <a:pt x="84836" y="457962"/>
                </a:lnTo>
                <a:lnTo>
                  <a:pt x="74468" y="441451"/>
                </a:lnTo>
                <a:lnTo>
                  <a:pt x="59436" y="441451"/>
                </a:lnTo>
                <a:lnTo>
                  <a:pt x="48133" y="423417"/>
                </a:lnTo>
                <a:lnTo>
                  <a:pt x="58900" y="416660"/>
                </a:lnTo>
                <a:lnTo>
                  <a:pt x="44323" y="393445"/>
                </a:lnTo>
                <a:close/>
              </a:path>
              <a:path w="734695" h="466725">
                <a:moveTo>
                  <a:pt x="58900" y="416660"/>
                </a:moveTo>
                <a:lnTo>
                  <a:pt x="48133" y="423417"/>
                </a:lnTo>
                <a:lnTo>
                  <a:pt x="59436" y="441451"/>
                </a:lnTo>
                <a:lnTo>
                  <a:pt x="70219" y="434685"/>
                </a:lnTo>
                <a:lnTo>
                  <a:pt x="58900" y="416660"/>
                </a:lnTo>
                <a:close/>
              </a:path>
              <a:path w="734695" h="466725">
                <a:moveTo>
                  <a:pt x="70219" y="434685"/>
                </a:moveTo>
                <a:lnTo>
                  <a:pt x="59436" y="441451"/>
                </a:lnTo>
                <a:lnTo>
                  <a:pt x="74468" y="441451"/>
                </a:lnTo>
                <a:lnTo>
                  <a:pt x="70219" y="434685"/>
                </a:lnTo>
                <a:close/>
              </a:path>
              <a:path w="734695" h="466725">
                <a:moveTo>
                  <a:pt x="722757" y="0"/>
                </a:moveTo>
                <a:lnTo>
                  <a:pt x="58900" y="416660"/>
                </a:lnTo>
                <a:lnTo>
                  <a:pt x="70219" y="434685"/>
                </a:lnTo>
                <a:lnTo>
                  <a:pt x="734187" y="18033"/>
                </a:lnTo>
                <a:lnTo>
                  <a:pt x="7227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36511" y="1417955"/>
            <a:ext cx="1320800" cy="478790"/>
          </a:xfrm>
          <a:custGeom>
            <a:avLst/>
            <a:gdLst/>
            <a:ahLst/>
            <a:cxnLst/>
            <a:rect l="l" t="t" r="r" b="b"/>
            <a:pathLst>
              <a:path w="1320800" h="478789">
                <a:moveTo>
                  <a:pt x="1244865" y="452296"/>
                </a:moveTo>
                <a:lnTo>
                  <a:pt x="1235837" y="478282"/>
                </a:lnTo>
                <a:lnTo>
                  <a:pt x="1320292" y="467233"/>
                </a:lnTo>
                <a:lnTo>
                  <a:pt x="1309766" y="456438"/>
                </a:lnTo>
                <a:lnTo>
                  <a:pt x="1256792" y="456438"/>
                </a:lnTo>
                <a:lnTo>
                  <a:pt x="1244865" y="452296"/>
                </a:lnTo>
                <a:close/>
              </a:path>
              <a:path w="1320800" h="478789">
                <a:moveTo>
                  <a:pt x="1251838" y="432226"/>
                </a:moveTo>
                <a:lnTo>
                  <a:pt x="1244865" y="452296"/>
                </a:lnTo>
                <a:lnTo>
                  <a:pt x="1256792" y="456438"/>
                </a:lnTo>
                <a:lnTo>
                  <a:pt x="1263777" y="436372"/>
                </a:lnTo>
                <a:lnTo>
                  <a:pt x="1251838" y="432226"/>
                </a:lnTo>
                <a:close/>
              </a:path>
              <a:path w="1320800" h="478789">
                <a:moveTo>
                  <a:pt x="1260856" y="406273"/>
                </a:moveTo>
                <a:lnTo>
                  <a:pt x="1251838" y="432226"/>
                </a:lnTo>
                <a:lnTo>
                  <a:pt x="1263777" y="436372"/>
                </a:lnTo>
                <a:lnTo>
                  <a:pt x="1256792" y="456438"/>
                </a:lnTo>
                <a:lnTo>
                  <a:pt x="1309766" y="456438"/>
                </a:lnTo>
                <a:lnTo>
                  <a:pt x="1260856" y="406273"/>
                </a:lnTo>
                <a:close/>
              </a:path>
              <a:path w="1320800" h="478789">
                <a:moveTo>
                  <a:pt x="7112" y="0"/>
                </a:moveTo>
                <a:lnTo>
                  <a:pt x="0" y="20066"/>
                </a:lnTo>
                <a:lnTo>
                  <a:pt x="1244865" y="452296"/>
                </a:lnTo>
                <a:lnTo>
                  <a:pt x="1251838" y="432226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80076" y="1885188"/>
            <a:ext cx="72898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335"/>
              </a:spcBef>
            </a:pPr>
            <a:r>
              <a:rPr sz="1000" b="1" spc="-10" dirty="0">
                <a:latin typeface="Arial"/>
                <a:cs typeface="Arial"/>
              </a:rPr>
              <a:t>FIB(6)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6804" y="18851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000" b="1" spc="-10" dirty="0">
                <a:latin typeface="Arial"/>
                <a:cs typeface="Arial"/>
              </a:rPr>
              <a:t>FIB(5)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3771" y="23340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36575" y="160020"/>
                </a:moveTo>
                <a:lnTo>
                  <a:pt x="0" y="236982"/>
                </a:lnTo>
                <a:lnTo>
                  <a:pt x="83565" y="220091"/>
                </a:lnTo>
                <a:lnTo>
                  <a:pt x="72737" y="206248"/>
                </a:lnTo>
                <a:lnTo>
                  <a:pt x="56641" y="206248"/>
                </a:lnTo>
                <a:lnTo>
                  <a:pt x="43433" y="189484"/>
                </a:lnTo>
                <a:lnTo>
                  <a:pt x="53483" y="181633"/>
                </a:lnTo>
                <a:lnTo>
                  <a:pt x="36575" y="160020"/>
                </a:lnTo>
                <a:close/>
              </a:path>
              <a:path w="299720" h="237489">
                <a:moveTo>
                  <a:pt x="53483" y="181633"/>
                </a:moveTo>
                <a:lnTo>
                  <a:pt x="43433" y="189484"/>
                </a:lnTo>
                <a:lnTo>
                  <a:pt x="56641" y="206248"/>
                </a:lnTo>
                <a:lnTo>
                  <a:pt x="66632" y="198443"/>
                </a:lnTo>
                <a:lnTo>
                  <a:pt x="53483" y="181633"/>
                </a:lnTo>
                <a:close/>
              </a:path>
              <a:path w="299720" h="237489">
                <a:moveTo>
                  <a:pt x="66632" y="198443"/>
                </a:moveTo>
                <a:lnTo>
                  <a:pt x="56641" y="206248"/>
                </a:lnTo>
                <a:lnTo>
                  <a:pt x="72737" y="206248"/>
                </a:lnTo>
                <a:lnTo>
                  <a:pt x="66632" y="198443"/>
                </a:lnTo>
                <a:close/>
              </a:path>
              <a:path w="299720" h="237489">
                <a:moveTo>
                  <a:pt x="286003" y="0"/>
                </a:moveTo>
                <a:lnTo>
                  <a:pt x="53483" y="181633"/>
                </a:lnTo>
                <a:lnTo>
                  <a:pt x="66632" y="198443"/>
                </a:lnTo>
                <a:lnTo>
                  <a:pt x="299212" y="16764"/>
                </a:lnTo>
                <a:lnTo>
                  <a:pt x="28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2384" y="2334005"/>
            <a:ext cx="296545" cy="237490"/>
          </a:xfrm>
          <a:custGeom>
            <a:avLst/>
            <a:gdLst/>
            <a:ahLst/>
            <a:cxnLst/>
            <a:rect l="l" t="t" r="r" b="b"/>
            <a:pathLst>
              <a:path w="296545" h="237489">
                <a:moveTo>
                  <a:pt x="229738" y="198168"/>
                </a:moveTo>
                <a:lnTo>
                  <a:pt x="212725" y="219710"/>
                </a:lnTo>
                <a:lnTo>
                  <a:pt x="296163" y="236982"/>
                </a:lnTo>
                <a:lnTo>
                  <a:pt x="281614" y="205994"/>
                </a:lnTo>
                <a:lnTo>
                  <a:pt x="239649" y="205994"/>
                </a:lnTo>
                <a:lnTo>
                  <a:pt x="229738" y="198168"/>
                </a:lnTo>
                <a:close/>
              </a:path>
              <a:path w="296545" h="237489">
                <a:moveTo>
                  <a:pt x="243013" y="181361"/>
                </a:moveTo>
                <a:lnTo>
                  <a:pt x="229738" y="198168"/>
                </a:lnTo>
                <a:lnTo>
                  <a:pt x="239649" y="205994"/>
                </a:lnTo>
                <a:lnTo>
                  <a:pt x="252983" y="189230"/>
                </a:lnTo>
                <a:lnTo>
                  <a:pt x="243013" y="181361"/>
                </a:lnTo>
                <a:close/>
              </a:path>
              <a:path w="296545" h="237489">
                <a:moveTo>
                  <a:pt x="259968" y="159893"/>
                </a:moveTo>
                <a:lnTo>
                  <a:pt x="243013" y="181361"/>
                </a:lnTo>
                <a:lnTo>
                  <a:pt x="252983" y="189230"/>
                </a:lnTo>
                <a:lnTo>
                  <a:pt x="239649" y="205994"/>
                </a:lnTo>
                <a:lnTo>
                  <a:pt x="281614" y="205994"/>
                </a:lnTo>
                <a:lnTo>
                  <a:pt x="259968" y="159893"/>
                </a:lnTo>
                <a:close/>
              </a:path>
              <a:path w="296545" h="237489">
                <a:moveTo>
                  <a:pt x="13207" y="0"/>
                </a:moveTo>
                <a:lnTo>
                  <a:pt x="0" y="16764"/>
                </a:lnTo>
                <a:lnTo>
                  <a:pt x="229738" y="198168"/>
                </a:lnTo>
                <a:lnTo>
                  <a:pt x="243013" y="181361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8555" y="25709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000" b="1" spc="-10" dirty="0">
                <a:latin typeface="Arial"/>
                <a:cs typeface="Arial"/>
              </a:rPr>
              <a:t>FIB(5)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2244" y="25709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335"/>
              </a:spcBef>
            </a:pPr>
            <a:r>
              <a:rPr sz="1000" b="1" spc="-10" dirty="0">
                <a:latin typeface="Arial"/>
                <a:cs typeface="Arial"/>
              </a:rPr>
              <a:t>FIB(4)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2336673"/>
            <a:ext cx="155321" cy="23431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686038" y="2331973"/>
            <a:ext cx="1023619" cy="259715"/>
          </a:xfrm>
          <a:custGeom>
            <a:avLst/>
            <a:gdLst/>
            <a:ahLst/>
            <a:cxnLst/>
            <a:rect l="l" t="t" r="r" b="b"/>
            <a:pathLst>
              <a:path w="1023620" h="259714">
                <a:moveTo>
                  <a:pt x="946676" y="232802"/>
                </a:moveTo>
                <a:lnTo>
                  <a:pt x="940688" y="259587"/>
                </a:lnTo>
                <a:lnTo>
                  <a:pt x="1023365" y="239013"/>
                </a:lnTo>
                <a:lnTo>
                  <a:pt x="1019160" y="235585"/>
                </a:lnTo>
                <a:lnTo>
                  <a:pt x="959103" y="235585"/>
                </a:lnTo>
                <a:lnTo>
                  <a:pt x="946676" y="232802"/>
                </a:lnTo>
                <a:close/>
              </a:path>
              <a:path w="1023620" h="259714">
                <a:moveTo>
                  <a:pt x="951328" y="211992"/>
                </a:moveTo>
                <a:lnTo>
                  <a:pt x="946676" y="232802"/>
                </a:lnTo>
                <a:lnTo>
                  <a:pt x="959103" y="235585"/>
                </a:lnTo>
                <a:lnTo>
                  <a:pt x="963676" y="214756"/>
                </a:lnTo>
                <a:lnTo>
                  <a:pt x="951328" y="211992"/>
                </a:lnTo>
                <a:close/>
              </a:path>
              <a:path w="1023620" h="259714">
                <a:moveTo>
                  <a:pt x="957326" y="185165"/>
                </a:moveTo>
                <a:lnTo>
                  <a:pt x="951328" y="211992"/>
                </a:lnTo>
                <a:lnTo>
                  <a:pt x="963676" y="214756"/>
                </a:lnTo>
                <a:lnTo>
                  <a:pt x="959103" y="235585"/>
                </a:lnTo>
                <a:lnTo>
                  <a:pt x="1019160" y="235585"/>
                </a:lnTo>
                <a:lnTo>
                  <a:pt x="957326" y="185165"/>
                </a:lnTo>
                <a:close/>
              </a:path>
              <a:path w="1023620" h="259714">
                <a:moveTo>
                  <a:pt x="4571" y="0"/>
                </a:moveTo>
                <a:lnTo>
                  <a:pt x="0" y="20827"/>
                </a:lnTo>
                <a:lnTo>
                  <a:pt x="946676" y="232802"/>
                </a:lnTo>
                <a:lnTo>
                  <a:pt x="951328" y="211992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17892" y="25709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335"/>
              </a:spcBef>
            </a:pPr>
            <a:r>
              <a:rPr sz="1000" b="1" spc="-10" dirty="0">
                <a:latin typeface="Arial"/>
                <a:cs typeface="Arial"/>
              </a:rPr>
              <a:t>FIB(4)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55947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36575" y="160020"/>
                </a:moveTo>
                <a:lnTo>
                  <a:pt x="0" y="236982"/>
                </a:lnTo>
                <a:lnTo>
                  <a:pt x="83565" y="220091"/>
                </a:lnTo>
                <a:lnTo>
                  <a:pt x="72737" y="206248"/>
                </a:lnTo>
                <a:lnTo>
                  <a:pt x="56641" y="206248"/>
                </a:lnTo>
                <a:lnTo>
                  <a:pt x="43434" y="189484"/>
                </a:lnTo>
                <a:lnTo>
                  <a:pt x="53483" y="181633"/>
                </a:lnTo>
                <a:lnTo>
                  <a:pt x="36575" y="160020"/>
                </a:lnTo>
                <a:close/>
              </a:path>
              <a:path w="299720" h="237489">
                <a:moveTo>
                  <a:pt x="53483" y="181633"/>
                </a:moveTo>
                <a:lnTo>
                  <a:pt x="43434" y="189484"/>
                </a:lnTo>
                <a:lnTo>
                  <a:pt x="56641" y="206248"/>
                </a:lnTo>
                <a:lnTo>
                  <a:pt x="66632" y="198443"/>
                </a:lnTo>
                <a:lnTo>
                  <a:pt x="53483" y="181633"/>
                </a:lnTo>
                <a:close/>
              </a:path>
              <a:path w="299720" h="237489">
                <a:moveTo>
                  <a:pt x="66632" y="198443"/>
                </a:moveTo>
                <a:lnTo>
                  <a:pt x="56641" y="206248"/>
                </a:lnTo>
                <a:lnTo>
                  <a:pt x="72737" y="206248"/>
                </a:lnTo>
                <a:lnTo>
                  <a:pt x="66632" y="198443"/>
                </a:lnTo>
                <a:close/>
              </a:path>
              <a:path w="299720" h="237489">
                <a:moveTo>
                  <a:pt x="286003" y="0"/>
                </a:moveTo>
                <a:lnTo>
                  <a:pt x="53483" y="181633"/>
                </a:lnTo>
                <a:lnTo>
                  <a:pt x="66632" y="198443"/>
                </a:lnTo>
                <a:lnTo>
                  <a:pt x="299212" y="16764"/>
                </a:lnTo>
                <a:lnTo>
                  <a:pt x="28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146" y="3022473"/>
            <a:ext cx="155320" cy="2343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424428" y="3256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FIB(4)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8555" y="3256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FIB(3)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08547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36575" y="160020"/>
                </a:moveTo>
                <a:lnTo>
                  <a:pt x="0" y="236982"/>
                </a:lnTo>
                <a:lnTo>
                  <a:pt x="83565" y="220091"/>
                </a:lnTo>
                <a:lnTo>
                  <a:pt x="72737" y="206248"/>
                </a:lnTo>
                <a:lnTo>
                  <a:pt x="56641" y="206248"/>
                </a:lnTo>
                <a:lnTo>
                  <a:pt x="43434" y="189484"/>
                </a:lnTo>
                <a:lnTo>
                  <a:pt x="53483" y="181633"/>
                </a:lnTo>
                <a:lnTo>
                  <a:pt x="36575" y="160020"/>
                </a:lnTo>
                <a:close/>
              </a:path>
              <a:path w="299720" h="237489">
                <a:moveTo>
                  <a:pt x="53483" y="181633"/>
                </a:moveTo>
                <a:lnTo>
                  <a:pt x="43434" y="189484"/>
                </a:lnTo>
                <a:lnTo>
                  <a:pt x="56641" y="206248"/>
                </a:lnTo>
                <a:lnTo>
                  <a:pt x="66632" y="198443"/>
                </a:lnTo>
                <a:lnTo>
                  <a:pt x="53483" y="181633"/>
                </a:lnTo>
                <a:close/>
              </a:path>
              <a:path w="299720" h="237489">
                <a:moveTo>
                  <a:pt x="66632" y="198443"/>
                </a:moveTo>
                <a:lnTo>
                  <a:pt x="56641" y="206248"/>
                </a:lnTo>
                <a:lnTo>
                  <a:pt x="72737" y="206248"/>
                </a:lnTo>
                <a:lnTo>
                  <a:pt x="66632" y="198443"/>
                </a:lnTo>
                <a:close/>
              </a:path>
              <a:path w="299720" h="237489">
                <a:moveTo>
                  <a:pt x="286003" y="0"/>
                </a:moveTo>
                <a:lnTo>
                  <a:pt x="53483" y="181633"/>
                </a:lnTo>
                <a:lnTo>
                  <a:pt x="66632" y="198443"/>
                </a:lnTo>
                <a:lnTo>
                  <a:pt x="299212" y="16764"/>
                </a:lnTo>
                <a:lnTo>
                  <a:pt x="28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40855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232579" y="198443"/>
                </a:moveTo>
                <a:lnTo>
                  <a:pt x="215646" y="220091"/>
                </a:lnTo>
                <a:lnTo>
                  <a:pt x="299212" y="236982"/>
                </a:lnTo>
                <a:lnTo>
                  <a:pt x="284605" y="206248"/>
                </a:lnTo>
                <a:lnTo>
                  <a:pt x="242570" y="206248"/>
                </a:lnTo>
                <a:lnTo>
                  <a:pt x="232579" y="198443"/>
                </a:lnTo>
                <a:close/>
              </a:path>
              <a:path w="299720" h="237489">
                <a:moveTo>
                  <a:pt x="245728" y="181633"/>
                </a:moveTo>
                <a:lnTo>
                  <a:pt x="232579" y="198443"/>
                </a:lnTo>
                <a:lnTo>
                  <a:pt x="242570" y="206248"/>
                </a:lnTo>
                <a:lnTo>
                  <a:pt x="255777" y="189484"/>
                </a:lnTo>
                <a:lnTo>
                  <a:pt x="245728" y="181633"/>
                </a:lnTo>
                <a:close/>
              </a:path>
              <a:path w="299720" h="237489">
                <a:moveTo>
                  <a:pt x="262636" y="160020"/>
                </a:moveTo>
                <a:lnTo>
                  <a:pt x="245728" y="181633"/>
                </a:lnTo>
                <a:lnTo>
                  <a:pt x="255777" y="189484"/>
                </a:lnTo>
                <a:lnTo>
                  <a:pt x="242570" y="206248"/>
                </a:lnTo>
                <a:lnTo>
                  <a:pt x="284605" y="206248"/>
                </a:lnTo>
                <a:lnTo>
                  <a:pt x="262636" y="160020"/>
                </a:lnTo>
                <a:close/>
              </a:path>
              <a:path w="299720" h="237489">
                <a:moveTo>
                  <a:pt x="13208" y="0"/>
                </a:moveTo>
                <a:lnTo>
                  <a:pt x="0" y="16764"/>
                </a:lnTo>
                <a:lnTo>
                  <a:pt x="232579" y="198443"/>
                </a:lnTo>
                <a:lnTo>
                  <a:pt x="245728" y="181633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26379" y="3256788"/>
            <a:ext cx="72898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FIB(3)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01155" y="3256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64195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36575" y="160020"/>
                </a:moveTo>
                <a:lnTo>
                  <a:pt x="0" y="236982"/>
                </a:lnTo>
                <a:lnTo>
                  <a:pt x="83565" y="220091"/>
                </a:lnTo>
                <a:lnTo>
                  <a:pt x="72737" y="206248"/>
                </a:lnTo>
                <a:lnTo>
                  <a:pt x="56642" y="206248"/>
                </a:lnTo>
                <a:lnTo>
                  <a:pt x="43433" y="189484"/>
                </a:lnTo>
                <a:lnTo>
                  <a:pt x="53483" y="181633"/>
                </a:lnTo>
                <a:lnTo>
                  <a:pt x="36575" y="160020"/>
                </a:lnTo>
                <a:close/>
              </a:path>
              <a:path w="299720" h="237489">
                <a:moveTo>
                  <a:pt x="53483" y="181633"/>
                </a:moveTo>
                <a:lnTo>
                  <a:pt x="43433" y="189484"/>
                </a:lnTo>
                <a:lnTo>
                  <a:pt x="56642" y="206248"/>
                </a:lnTo>
                <a:lnTo>
                  <a:pt x="66632" y="198443"/>
                </a:lnTo>
                <a:lnTo>
                  <a:pt x="53483" y="181633"/>
                </a:lnTo>
                <a:close/>
              </a:path>
              <a:path w="299720" h="237489">
                <a:moveTo>
                  <a:pt x="66632" y="198443"/>
                </a:moveTo>
                <a:lnTo>
                  <a:pt x="56642" y="206248"/>
                </a:lnTo>
                <a:lnTo>
                  <a:pt x="72737" y="206248"/>
                </a:lnTo>
                <a:lnTo>
                  <a:pt x="66632" y="198443"/>
                </a:lnTo>
                <a:close/>
              </a:path>
              <a:path w="299720" h="237489">
                <a:moveTo>
                  <a:pt x="286003" y="0"/>
                </a:moveTo>
                <a:lnTo>
                  <a:pt x="53483" y="181633"/>
                </a:lnTo>
                <a:lnTo>
                  <a:pt x="66632" y="198443"/>
                </a:lnTo>
                <a:lnTo>
                  <a:pt x="299211" y="16764"/>
                </a:lnTo>
                <a:lnTo>
                  <a:pt x="28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42807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232579" y="198443"/>
                </a:moveTo>
                <a:lnTo>
                  <a:pt x="215646" y="220091"/>
                </a:lnTo>
                <a:lnTo>
                  <a:pt x="299212" y="236982"/>
                </a:lnTo>
                <a:lnTo>
                  <a:pt x="284605" y="206248"/>
                </a:lnTo>
                <a:lnTo>
                  <a:pt x="242570" y="206248"/>
                </a:lnTo>
                <a:lnTo>
                  <a:pt x="232579" y="198443"/>
                </a:lnTo>
                <a:close/>
              </a:path>
              <a:path w="299720" h="237489">
                <a:moveTo>
                  <a:pt x="245728" y="181633"/>
                </a:moveTo>
                <a:lnTo>
                  <a:pt x="232579" y="198443"/>
                </a:lnTo>
                <a:lnTo>
                  <a:pt x="242570" y="206248"/>
                </a:lnTo>
                <a:lnTo>
                  <a:pt x="255777" y="189484"/>
                </a:lnTo>
                <a:lnTo>
                  <a:pt x="245728" y="181633"/>
                </a:lnTo>
                <a:close/>
              </a:path>
              <a:path w="299720" h="237489">
                <a:moveTo>
                  <a:pt x="262636" y="160020"/>
                </a:moveTo>
                <a:lnTo>
                  <a:pt x="245728" y="181633"/>
                </a:lnTo>
                <a:lnTo>
                  <a:pt x="255777" y="189484"/>
                </a:lnTo>
                <a:lnTo>
                  <a:pt x="242570" y="206248"/>
                </a:lnTo>
                <a:lnTo>
                  <a:pt x="284605" y="206248"/>
                </a:lnTo>
                <a:lnTo>
                  <a:pt x="262636" y="160020"/>
                </a:lnTo>
                <a:close/>
              </a:path>
              <a:path w="299720" h="237489">
                <a:moveTo>
                  <a:pt x="13208" y="0"/>
                </a:moveTo>
                <a:lnTo>
                  <a:pt x="0" y="16764"/>
                </a:lnTo>
                <a:lnTo>
                  <a:pt x="232579" y="198443"/>
                </a:lnTo>
                <a:lnTo>
                  <a:pt x="245728" y="181633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78980" y="3256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FIB(3)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56804" y="3256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270492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36575" y="160020"/>
                </a:moveTo>
                <a:lnTo>
                  <a:pt x="0" y="236982"/>
                </a:lnTo>
                <a:lnTo>
                  <a:pt x="83565" y="220091"/>
                </a:lnTo>
                <a:lnTo>
                  <a:pt x="72737" y="206248"/>
                </a:lnTo>
                <a:lnTo>
                  <a:pt x="56641" y="206248"/>
                </a:lnTo>
                <a:lnTo>
                  <a:pt x="43433" y="189484"/>
                </a:lnTo>
                <a:lnTo>
                  <a:pt x="53483" y="181633"/>
                </a:lnTo>
                <a:lnTo>
                  <a:pt x="36575" y="160020"/>
                </a:lnTo>
                <a:close/>
              </a:path>
              <a:path w="299720" h="237489">
                <a:moveTo>
                  <a:pt x="53483" y="181633"/>
                </a:moveTo>
                <a:lnTo>
                  <a:pt x="43433" y="189484"/>
                </a:lnTo>
                <a:lnTo>
                  <a:pt x="56641" y="206248"/>
                </a:lnTo>
                <a:lnTo>
                  <a:pt x="66632" y="198443"/>
                </a:lnTo>
                <a:lnTo>
                  <a:pt x="53483" y="181633"/>
                </a:lnTo>
                <a:close/>
              </a:path>
              <a:path w="299720" h="237489">
                <a:moveTo>
                  <a:pt x="66632" y="198443"/>
                </a:moveTo>
                <a:lnTo>
                  <a:pt x="56641" y="206248"/>
                </a:lnTo>
                <a:lnTo>
                  <a:pt x="72737" y="206248"/>
                </a:lnTo>
                <a:lnTo>
                  <a:pt x="66632" y="198443"/>
                </a:lnTo>
                <a:close/>
              </a:path>
              <a:path w="299720" h="237489">
                <a:moveTo>
                  <a:pt x="286003" y="0"/>
                </a:moveTo>
                <a:lnTo>
                  <a:pt x="53483" y="181633"/>
                </a:lnTo>
                <a:lnTo>
                  <a:pt x="66632" y="198443"/>
                </a:lnTo>
                <a:lnTo>
                  <a:pt x="299211" y="16764"/>
                </a:lnTo>
                <a:lnTo>
                  <a:pt x="28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49104" y="30198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232579" y="198443"/>
                </a:moveTo>
                <a:lnTo>
                  <a:pt x="215646" y="220091"/>
                </a:lnTo>
                <a:lnTo>
                  <a:pt x="299212" y="236982"/>
                </a:lnTo>
                <a:lnTo>
                  <a:pt x="284605" y="206248"/>
                </a:lnTo>
                <a:lnTo>
                  <a:pt x="242570" y="206248"/>
                </a:lnTo>
                <a:lnTo>
                  <a:pt x="232579" y="198443"/>
                </a:lnTo>
                <a:close/>
              </a:path>
              <a:path w="299720" h="237489">
                <a:moveTo>
                  <a:pt x="245728" y="181633"/>
                </a:moveTo>
                <a:lnTo>
                  <a:pt x="232579" y="198443"/>
                </a:lnTo>
                <a:lnTo>
                  <a:pt x="242570" y="206248"/>
                </a:lnTo>
                <a:lnTo>
                  <a:pt x="255777" y="189484"/>
                </a:lnTo>
                <a:lnTo>
                  <a:pt x="245728" y="181633"/>
                </a:lnTo>
                <a:close/>
              </a:path>
              <a:path w="299720" h="237489">
                <a:moveTo>
                  <a:pt x="262636" y="160020"/>
                </a:moveTo>
                <a:lnTo>
                  <a:pt x="245728" y="181633"/>
                </a:lnTo>
                <a:lnTo>
                  <a:pt x="255777" y="189484"/>
                </a:lnTo>
                <a:lnTo>
                  <a:pt x="242570" y="206248"/>
                </a:lnTo>
                <a:lnTo>
                  <a:pt x="284605" y="206248"/>
                </a:lnTo>
                <a:lnTo>
                  <a:pt x="262636" y="160020"/>
                </a:lnTo>
                <a:close/>
              </a:path>
              <a:path w="299720" h="237489">
                <a:moveTo>
                  <a:pt x="13207" y="0"/>
                </a:moveTo>
                <a:lnTo>
                  <a:pt x="0" y="16764"/>
                </a:lnTo>
                <a:lnTo>
                  <a:pt x="232579" y="198443"/>
                </a:lnTo>
                <a:lnTo>
                  <a:pt x="245728" y="181633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834628" y="3256788"/>
            <a:ext cx="72898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09404" y="32567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340"/>
              </a:spcBef>
            </a:pPr>
            <a:r>
              <a:rPr sz="1000" b="1" spc="-10" dirty="0">
                <a:latin typeface="Arial"/>
                <a:cs typeface="Arial"/>
              </a:rPr>
              <a:t>FIB(1)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39211" y="3704082"/>
            <a:ext cx="589280" cy="246379"/>
          </a:xfrm>
          <a:custGeom>
            <a:avLst/>
            <a:gdLst/>
            <a:ahLst/>
            <a:cxnLst/>
            <a:rect l="l" t="t" r="r" b="b"/>
            <a:pathLst>
              <a:path w="589279" h="246379">
                <a:moveTo>
                  <a:pt x="57150" y="175260"/>
                </a:moveTo>
                <a:lnTo>
                  <a:pt x="0" y="238506"/>
                </a:lnTo>
                <a:lnTo>
                  <a:pt x="84836" y="246253"/>
                </a:lnTo>
                <a:lnTo>
                  <a:pt x="76663" y="225298"/>
                </a:lnTo>
                <a:lnTo>
                  <a:pt x="62992" y="225298"/>
                </a:lnTo>
                <a:lnTo>
                  <a:pt x="55244" y="205486"/>
                </a:lnTo>
                <a:lnTo>
                  <a:pt x="67127" y="200844"/>
                </a:lnTo>
                <a:lnTo>
                  <a:pt x="57150" y="175260"/>
                </a:lnTo>
                <a:close/>
              </a:path>
              <a:path w="589279" h="246379">
                <a:moveTo>
                  <a:pt x="67127" y="200844"/>
                </a:moveTo>
                <a:lnTo>
                  <a:pt x="55244" y="205486"/>
                </a:lnTo>
                <a:lnTo>
                  <a:pt x="62992" y="225298"/>
                </a:lnTo>
                <a:lnTo>
                  <a:pt x="74856" y="220664"/>
                </a:lnTo>
                <a:lnTo>
                  <a:pt x="67127" y="200844"/>
                </a:lnTo>
                <a:close/>
              </a:path>
              <a:path w="589279" h="246379">
                <a:moveTo>
                  <a:pt x="74856" y="220664"/>
                </a:moveTo>
                <a:lnTo>
                  <a:pt x="62992" y="225298"/>
                </a:lnTo>
                <a:lnTo>
                  <a:pt x="76663" y="225298"/>
                </a:lnTo>
                <a:lnTo>
                  <a:pt x="74856" y="220664"/>
                </a:lnTo>
                <a:close/>
              </a:path>
              <a:path w="589279" h="246379">
                <a:moveTo>
                  <a:pt x="581278" y="0"/>
                </a:moveTo>
                <a:lnTo>
                  <a:pt x="67127" y="200844"/>
                </a:lnTo>
                <a:lnTo>
                  <a:pt x="74856" y="220664"/>
                </a:lnTo>
                <a:lnTo>
                  <a:pt x="589152" y="19812"/>
                </a:lnTo>
                <a:lnTo>
                  <a:pt x="581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1715" y="3708272"/>
            <a:ext cx="155321" cy="23431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110739" y="3942588"/>
            <a:ext cx="72898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FIB(3)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85516" y="39425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57044" y="4389882"/>
            <a:ext cx="875030" cy="246379"/>
          </a:xfrm>
          <a:custGeom>
            <a:avLst/>
            <a:gdLst/>
            <a:ahLst/>
            <a:cxnLst/>
            <a:rect l="l" t="t" r="r" b="b"/>
            <a:pathLst>
              <a:path w="875030" h="246379">
                <a:moveTo>
                  <a:pt x="874776" y="238506"/>
                </a:moveTo>
                <a:lnTo>
                  <a:pt x="862774" y="225171"/>
                </a:lnTo>
                <a:lnTo>
                  <a:pt x="817753" y="175133"/>
                </a:lnTo>
                <a:lnTo>
                  <a:pt x="807720" y="200736"/>
                </a:lnTo>
                <a:lnTo>
                  <a:pt x="296545" y="0"/>
                </a:lnTo>
                <a:lnTo>
                  <a:pt x="292608" y="9906"/>
                </a:lnTo>
                <a:lnTo>
                  <a:pt x="286004" y="1524"/>
                </a:lnTo>
                <a:lnTo>
                  <a:pt x="53479" y="183159"/>
                </a:lnTo>
                <a:lnTo>
                  <a:pt x="36576" y="161544"/>
                </a:lnTo>
                <a:lnTo>
                  <a:pt x="0" y="238506"/>
                </a:lnTo>
                <a:lnTo>
                  <a:pt x="83566" y="221615"/>
                </a:lnTo>
                <a:lnTo>
                  <a:pt x="72732" y="207772"/>
                </a:lnTo>
                <a:lnTo>
                  <a:pt x="66624" y="199974"/>
                </a:lnTo>
                <a:lnTo>
                  <a:pt x="294386" y="22059"/>
                </a:lnTo>
                <a:lnTo>
                  <a:pt x="799960" y="220535"/>
                </a:lnTo>
                <a:lnTo>
                  <a:pt x="789940" y="246126"/>
                </a:lnTo>
                <a:lnTo>
                  <a:pt x="874776" y="238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18132" y="46283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92907" y="46283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FIB(1)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55947" y="3705605"/>
            <a:ext cx="299720" cy="237490"/>
          </a:xfrm>
          <a:custGeom>
            <a:avLst/>
            <a:gdLst/>
            <a:ahLst/>
            <a:cxnLst/>
            <a:rect l="l" t="t" r="r" b="b"/>
            <a:pathLst>
              <a:path w="299720" h="237489">
                <a:moveTo>
                  <a:pt x="36575" y="160020"/>
                </a:moveTo>
                <a:lnTo>
                  <a:pt x="0" y="236982"/>
                </a:lnTo>
                <a:lnTo>
                  <a:pt x="83565" y="220091"/>
                </a:lnTo>
                <a:lnTo>
                  <a:pt x="72737" y="206248"/>
                </a:lnTo>
                <a:lnTo>
                  <a:pt x="56641" y="206248"/>
                </a:lnTo>
                <a:lnTo>
                  <a:pt x="43434" y="189484"/>
                </a:lnTo>
                <a:lnTo>
                  <a:pt x="53483" y="181633"/>
                </a:lnTo>
                <a:lnTo>
                  <a:pt x="36575" y="160020"/>
                </a:lnTo>
                <a:close/>
              </a:path>
              <a:path w="299720" h="237489">
                <a:moveTo>
                  <a:pt x="53483" y="181633"/>
                </a:moveTo>
                <a:lnTo>
                  <a:pt x="43434" y="189484"/>
                </a:lnTo>
                <a:lnTo>
                  <a:pt x="56641" y="206248"/>
                </a:lnTo>
                <a:lnTo>
                  <a:pt x="66632" y="198443"/>
                </a:lnTo>
                <a:lnTo>
                  <a:pt x="53483" y="181633"/>
                </a:lnTo>
                <a:close/>
              </a:path>
              <a:path w="299720" h="237489">
                <a:moveTo>
                  <a:pt x="66632" y="198443"/>
                </a:moveTo>
                <a:lnTo>
                  <a:pt x="56641" y="206248"/>
                </a:lnTo>
                <a:lnTo>
                  <a:pt x="72737" y="206248"/>
                </a:lnTo>
                <a:lnTo>
                  <a:pt x="66632" y="198443"/>
                </a:lnTo>
                <a:close/>
              </a:path>
              <a:path w="299720" h="237489">
                <a:moveTo>
                  <a:pt x="286003" y="0"/>
                </a:moveTo>
                <a:lnTo>
                  <a:pt x="53483" y="181633"/>
                </a:lnTo>
                <a:lnTo>
                  <a:pt x="66632" y="198443"/>
                </a:lnTo>
                <a:lnTo>
                  <a:pt x="299212" y="16764"/>
                </a:lnTo>
                <a:lnTo>
                  <a:pt x="28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146" y="3708272"/>
            <a:ext cx="155320" cy="23431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863340" y="39425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41164" y="39425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FIB(1)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661020" y="3703828"/>
            <a:ext cx="734695" cy="252729"/>
          </a:xfrm>
          <a:custGeom>
            <a:avLst/>
            <a:gdLst/>
            <a:ahLst/>
            <a:cxnLst/>
            <a:rect l="l" t="t" r="r" b="b"/>
            <a:pathLst>
              <a:path w="734695" h="252729">
                <a:moveTo>
                  <a:pt x="658802" y="226203"/>
                </a:moveTo>
                <a:lnTo>
                  <a:pt x="650621" y="252349"/>
                </a:lnTo>
                <a:lnTo>
                  <a:pt x="734695" y="238760"/>
                </a:lnTo>
                <a:lnTo>
                  <a:pt x="725592" y="229997"/>
                </a:lnTo>
                <a:lnTo>
                  <a:pt x="670940" y="229997"/>
                </a:lnTo>
                <a:lnTo>
                  <a:pt x="658802" y="226203"/>
                </a:lnTo>
                <a:close/>
              </a:path>
              <a:path w="734695" h="252729">
                <a:moveTo>
                  <a:pt x="665160" y="205886"/>
                </a:moveTo>
                <a:lnTo>
                  <a:pt x="658802" y="226203"/>
                </a:lnTo>
                <a:lnTo>
                  <a:pt x="670940" y="229997"/>
                </a:lnTo>
                <a:lnTo>
                  <a:pt x="677290" y="209677"/>
                </a:lnTo>
                <a:lnTo>
                  <a:pt x="665160" y="205886"/>
                </a:lnTo>
                <a:close/>
              </a:path>
              <a:path w="734695" h="252729">
                <a:moveTo>
                  <a:pt x="673353" y="179705"/>
                </a:moveTo>
                <a:lnTo>
                  <a:pt x="665160" y="205886"/>
                </a:lnTo>
                <a:lnTo>
                  <a:pt x="677290" y="209677"/>
                </a:lnTo>
                <a:lnTo>
                  <a:pt x="670940" y="229997"/>
                </a:lnTo>
                <a:lnTo>
                  <a:pt x="725592" y="229997"/>
                </a:lnTo>
                <a:lnTo>
                  <a:pt x="673353" y="179705"/>
                </a:lnTo>
                <a:close/>
              </a:path>
              <a:path w="734695" h="252729">
                <a:moveTo>
                  <a:pt x="6350" y="0"/>
                </a:moveTo>
                <a:lnTo>
                  <a:pt x="0" y="20320"/>
                </a:lnTo>
                <a:lnTo>
                  <a:pt x="658802" y="226203"/>
                </a:lnTo>
                <a:lnTo>
                  <a:pt x="665160" y="205886"/>
                </a:lnTo>
                <a:lnTo>
                  <a:pt x="6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371588" y="39425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49411" y="3942588"/>
            <a:ext cx="72898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FIB(1)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2244" y="3708272"/>
            <a:ext cx="155320" cy="234314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6050915" y="3704082"/>
            <a:ext cx="589280" cy="246379"/>
          </a:xfrm>
          <a:custGeom>
            <a:avLst/>
            <a:gdLst/>
            <a:ahLst/>
            <a:cxnLst/>
            <a:rect l="l" t="t" r="r" b="b"/>
            <a:pathLst>
              <a:path w="589279" h="246379">
                <a:moveTo>
                  <a:pt x="514296" y="220664"/>
                </a:moveTo>
                <a:lnTo>
                  <a:pt x="504316" y="246253"/>
                </a:lnTo>
                <a:lnTo>
                  <a:pt x="589153" y="238506"/>
                </a:lnTo>
                <a:lnTo>
                  <a:pt x="577218" y="225298"/>
                </a:lnTo>
                <a:lnTo>
                  <a:pt x="526161" y="225298"/>
                </a:lnTo>
                <a:lnTo>
                  <a:pt x="514296" y="220664"/>
                </a:lnTo>
                <a:close/>
              </a:path>
              <a:path w="589279" h="246379">
                <a:moveTo>
                  <a:pt x="522025" y="200844"/>
                </a:moveTo>
                <a:lnTo>
                  <a:pt x="514296" y="220664"/>
                </a:lnTo>
                <a:lnTo>
                  <a:pt x="526161" y="225298"/>
                </a:lnTo>
                <a:lnTo>
                  <a:pt x="533908" y="205486"/>
                </a:lnTo>
                <a:lnTo>
                  <a:pt x="522025" y="200844"/>
                </a:lnTo>
                <a:close/>
              </a:path>
              <a:path w="589279" h="246379">
                <a:moveTo>
                  <a:pt x="532003" y="175260"/>
                </a:moveTo>
                <a:lnTo>
                  <a:pt x="522025" y="200844"/>
                </a:lnTo>
                <a:lnTo>
                  <a:pt x="533908" y="205486"/>
                </a:lnTo>
                <a:lnTo>
                  <a:pt x="526161" y="225298"/>
                </a:lnTo>
                <a:lnTo>
                  <a:pt x="577218" y="225298"/>
                </a:lnTo>
                <a:lnTo>
                  <a:pt x="532003" y="175260"/>
                </a:lnTo>
                <a:close/>
              </a:path>
              <a:path w="589279" h="246379">
                <a:moveTo>
                  <a:pt x="7874" y="0"/>
                </a:moveTo>
                <a:lnTo>
                  <a:pt x="0" y="19812"/>
                </a:lnTo>
                <a:lnTo>
                  <a:pt x="514296" y="220664"/>
                </a:lnTo>
                <a:lnTo>
                  <a:pt x="522025" y="200844"/>
                </a:lnTo>
                <a:lnTo>
                  <a:pt x="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618988" y="3942588"/>
            <a:ext cx="72898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93764" y="39425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345"/>
              </a:spcBef>
            </a:pPr>
            <a:r>
              <a:rPr sz="1000" b="1" spc="-10" dirty="0">
                <a:latin typeface="Arial"/>
                <a:cs typeface="Arial"/>
              </a:rPr>
              <a:t>FIB(1)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1588" y="3708272"/>
            <a:ext cx="155320" cy="23431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9270492" y="2570988"/>
            <a:ext cx="73152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335"/>
              </a:spcBef>
            </a:pPr>
            <a:r>
              <a:rPr sz="1000" b="1" spc="-10" dirty="0">
                <a:latin typeface="Arial"/>
                <a:cs typeface="Arial"/>
              </a:rPr>
              <a:t>FIB(3)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93008" y="6400799"/>
            <a:ext cx="4901184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015110"/>
            <a:ext cx="8639175" cy="551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Pros</a:t>
            </a:r>
            <a:endParaRPr sz="2400">
              <a:latin typeface="Calibri"/>
              <a:cs typeface="Calibri"/>
            </a:endParaRPr>
          </a:p>
          <a:p>
            <a:pPr marL="357505" marR="43180" indent="-344805">
              <a:lnSpc>
                <a:spcPts val="2300"/>
              </a:lnSpc>
              <a:spcBef>
                <a:spcPts val="56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20" dirty="0">
                <a:latin typeface="Calibri"/>
                <a:cs typeface="Calibri"/>
              </a:rPr>
              <a:t>Recursive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often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shorter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non-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ones.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Code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clearer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easier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use.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Follows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conquer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technique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problems.</a:t>
            </a:r>
            <a:endParaRPr sz="2400">
              <a:latin typeface="Calibri"/>
              <a:cs typeface="Calibri"/>
            </a:endParaRPr>
          </a:p>
          <a:p>
            <a:pPr marL="12700" marR="807720" indent="344170">
              <a:lnSpc>
                <a:spcPct val="100000"/>
              </a:lnSpc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(limited)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instances,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efficient. </a:t>
            </a:r>
            <a:r>
              <a:rPr sz="2400" spc="-20" dirty="0">
                <a:latin typeface="Calibri"/>
                <a:cs typeface="Calibri"/>
              </a:rPr>
              <a:t>Cons</a:t>
            </a:r>
            <a:endParaRPr sz="2400">
              <a:latin typeface="Calibri"/>
              <a:cs typeface="Calibri"/>
            </a:endParaRPr>
          </a:p>
          <a:p>
            <a:pPr marL="357505" marR="1070610" indent="-344805">
              <a:lnSpc>
                <a:spcPct val="8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readers,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difficult concept.</a:t>
            </a:r>
            <a:endParaRPr sz="2400">
              <a:latin typeface="Calibri"/>
              <a:cs typeface="Calibri"/>
            </a:endParaRPr>
          </a:p>
          <a:p>
            <a:pPr marL="354965" marR="84455" indent="-342265" algn="just">
              <a:lnSpc>
                <a:spcPts val="2310"/>
              </a:lnSpc>
              <a:spcBef>
                <a:spcPts val="55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10" dirty="0">
                <a:latin typeface="Calibri"/>
                <a:cs typeface="Calibri"/>
              </a:rPr>
              <a:t>Recursion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limited,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difficult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	</a:t>
            </a:r>
            <a:r>
              <a:rPr sz="2400" spc="-10" dirty="0">
                <a:latin typeface="Calibri"/>
                <a:cs typeface="Calibri"/>
              </a:rPr>
              <a:t>implement.</a:t>
            </a:r>
            <a:endParaRPr sz="2400">
              <a:latin typeface="Calibri"/>
              <a:cs typeface="Calibri"/>
            </a:endParaRPr>
          </a:p>
          <a:p>
            <a:pPr marL="354965" indent="-34226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Aborting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midstream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slow.</a:t>
            </a:r>
            <a:endParaRPr sz="2400">
              <a:latin typeface="Calibri"/>
              <a:cs typeface="Calibri"/>
            </a:endParaRPr>
          </a:p>
          <a:p>
            <a:pPr marL="354965" marR="5080" indent="-342265" algn="just">
              <a:lnSpc>
                <a:spcPct val="8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execute 	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non-</a:t>
            </a:r>
            <a:r>
              <a:rPr sz="2400" spc="-10" dirty="0">
                <a:latin typeface="Calibri"/>
                <a:cs typeface="Calibri"/>
              </a:rPr>
              <a:t>recursive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counterpart.</a:t>
            </a:r>
            <a:endParaRPr sz="2400">
              <a:latin typeface="Calibri"/>
              <a:cs typeface="Calibri"/>
            </a:endParaRPr>
          </a:p>
          <a:p>
            <a:pPr marL="354965" indent="-342265" algn="just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difficult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bugs,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6553198"/>
            <a:ext cx="5105400" cy="30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242" y="274142"/>
            <a:ext cx="50069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Pros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and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Cons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Recursion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8105" y="1497025"/>
            <a:ext cx="3299460" cy="343979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ctr">
              <a:lnSpc>
                <a:spcPct val="99200"/>
              </a:lnSpc>
              <a:spcBef>
                <a:spcPts val="185"/>
              </a:spcBef>
            </a:pPr>
            <a:r>
              <a:rPr sz="7500" spc="-10" dirty="0">
                <a:latin typeface="Calibri"/>
                <a:cs typeface="Calibri"/>
              </a:rPr>
              <a:t>TOWER </a:t>
            </a:r>
            <a:r>
              <a:rPr sz="7500" spc="-25" dirty="0">
                <a:solidFill>
                  <a:srgbClr val="00AF50"/>
                </a:solidFill>
                <a:latin typeface="Calibri"/>
                <a:cs typeface="Calibri"/>
              </a:rPr>
              <a:t>OF </a:t>
            </a:r>
            <a:r>
              <a:rPr sz="7500" spc="280" dirty="0">
                <a:solidFill>
                  <a:srgbClr val="6F2F9F"/>
                </a:solidFill>
                <a:latin typeface="Arial"/>
                <a:cs typeface="Arial"/>
              </a:rPr>
              <a:t>HANOI</a:t>
            </a:r>
            <a:endParaRPr sz="75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428" y="2702458"/>
            <a:ext cx="3808729" cy="1171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0" dirty="0">
                <a:solidFill>
                  <a:srgbClr val="006FC0"/>
                </a:solidFill>
                <a:latin typeface="Calibri"/>
                <a:cs typeface="Calibri"/>
              </a:rPr>
              <a:t>ONE </a:t>
            </a:r>
            <a:r>
              <a:rPr sz="7500" spc="-20" dirty="0">
                <a:solidFill>
                  <a:srgbClr val="006FC0"/>
                </a:solidFill>
                <a:latin typeface="Calibri"/>
                <a:cs typeface="Calibri"/>
              </a:rPr>
              <a:t>DISK</a:t>
            </a:r>
            <a:endParaRPr sz="7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390" y="456738"/>
            <a:ext cx="7056749" cy="3777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4907279"/>
            <a:ext cx="8049768" cy="1139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3406" y="799208"/>
            <a:ext cx="6475539" cy="3707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428" y="2335479"/>
            <a:ext cx="4039870" cy="11709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0" dirty="0">
                <a:latin typeface="Calibri"/>
                <a:cs typeface="Calibri"/>
              </a:rPr>
              <a:t>TWO</a:t>
            </a:r>
            <a:r>
              <a:rPr sz="7500" spc="-90" dirty="0">
                <a:latin typeface="Calibri"/>
                <a:cs typeface="Calibri"/>
              </a:rPr>
              <a:t> </a:t>
            </a:r>
            <a:r>
              <a:rPr sz="7500" spc="-20" dirty="0">
                <a:latin typeface="Calibri"/>
                <a:cs typeface="Calibri"/>
              </a:rPr>
              <a:t>DISK</a:t>
            </a:r>
            <a:endParaRPr sz="7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0506" y="1040508"/>
            <a:ext cx="5476727" cy="2976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4495800"/>
            <a:ext cx="7315200" cy="1399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838718"/>
            <a:ext cx="5734050" cy="28241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8944" y="4114800"/>
            <a:ext cx="8058911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0506" y="1040508"/>
            <a:ext cx="5476727" cy="2976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3767" y="4322064"/>
            <a:ext cx="8360664" cy="1822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84073"/>
            <a:ext cx="1109027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000" dirty="0">
                <a:solidFill>
                  <a:srgbClr val="006FC0"/>
                </a:solidFill>
              </a:rPr>
              <a:t>Consider</a:t>
            </a:r>
            <a:r>
              <a:rPr sz="2000" spc="-4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the</a:t>
            </a:r>
            <a:r>
              <a:rPr sz="2000" spc="-1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following</a:t>
            </a:r>
            <a:r>
              <a:rPr sz="2000" spc="-5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graph</a:t>
            </a:r>
            <a:r>
              <a:rPr sz="2000" spc="-3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drawn</a:t>
            </a:r>
            <a:r>
              <a:rPr sz="2000" spc="-4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for</a:t>
            </a:r>
            <a:r>
              <a:rPr sz="2000" spc="-6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the</a:t>
            </a:r>
            <a:r>
              <a:rPr sz="2000" spc="-2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values</a:t>
            </a:r>
            <a:r>
              <a:rPr sz="2000" spc="-2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of</a:t>
            </a:r>
            <a:r>
              <a:rPr sz="2000" spc="-3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f(n)</a:t>
            </a:r>
            <a:r>
              <a:rPr sz="2000" spc="-3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and</a:t>
            </a:r>
            <a:r>
              <a:rPr sz="2000" spc="-2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C</a:t>
            </a:r>
            <a:r>
              <a:rPr sz="2000" spc="-1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g(n)</a:t>
            </a:r>
            <a:r>
              <a:rPr sz="2000" spc="-3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for</a:t>
            </a:r>
            <a:r>
              <a:rPr sz="2000" spc="-6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input</a:t>
            </a:r>
            <a:r>
              <a:rPr sz="2000" spc="-1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(n)</a:t>
            </a:r>
            <a:r>
              <a:rPr sz="2000" spc="-1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value</a:t>
            </a:r>
            <a:r>
              <a:rPr sz="2000" spc="-4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on</a:t>
            </a:r>
            <a:r>
              <a:rPr sz="2000" spc="-2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X-Axis</a:t>
            </a:r>
            <a:r>
              <a:rPr sz="2000" spc="-5" dirty="0">
                <a:solidFill>
                  <a:srgbClr val="006FC0"/>
                </a:solidFill>
              </a:rPr>
              <a:t> </a:t>
            </a:r>
            <a:r>
              <a:rPr sz="2000" spc="-25" dirty="0">
                <a:solidFill>
                  <a:srgbClr val="006FC0"/>
                </a:solidFill>
              </a:rPr>
              <a:t>and </a:t>
            </a:r>
            <a:r>
              <a:rPr sz="2000" dirty="0">
                <a:solidFill>
                  <a:srgbClr val="006FC0"/>
                </a:solidFill>
              </a:rPr>
              <a:t>time</a:t>
            </a:r>
            <a:r>
              <a:rPr sz="2000" spc="10" dirty="0">
                <a:solidFill>
                  <a:srgbClr val="006FC0"/>
                </a:solidFill>
              </a:rPr>
              <a:t> </a:t>
            </a:r>
            <a:r>
              <a:rPr sz="2000" spc="-10" dirty="0">
                <a:solidFill>
                  <a:srgbClr val="006FC0"/>
                </a:solidFill>
              </a:rPr>
              <a:t>required</a:t>
            </a:r>
            <a:r>
              <a:rPr sz="2000" spc="-1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is</a:t>
            </a:r>
            <a:r>
              <a:rPr sz="2000" spc="-45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on</a:t>
            </a:r>
            <a:r>
              <a:rPr sz="2000" spc="-105" dirty="0">
                <a:solidFill>
                  <a:srgbClr val="006FC0"/>
                </a:solidFill>
              </a:rPr>
              <a:t> </a:t>
            </a:r>
            <a:r>
              <a:rPr sz="2000" spc="-100" dirty="0">
                <a:solidFill>
                  <a:srgbClr val="006FC0"/>
                </a:solidFill>
              </a:rPr>
              <a:t>Y-</a:t>
            </a:r>
            <a:r>
              <a:rPr sz="2000" spc="-20" dirty="0">
                <a:solidFill>
                  <a:srgbClr val="006FC0"/>
                </a:solidFill>
              </a:rPr>
              <a:t>Axis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285" y="1225522"/>
            <a:ext cx="5649125" cy="37082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8620" y="5423915"/>
            <a:ext cx="11570335" cy="966469"/>
          </a:xfrm>
          <a:prstGeom prst="rect">
            <a:avLst/>
          </a:prstGeom>
          <a:ln w="39623">
            <a:solidFill>
              <a:srgbClr val="FF0000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graph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25" baseline="-20576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g(n)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indicates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algorithm's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upper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bound.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1009351"/>
            <a:ext cx="5257800" cy="3137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6064" y="4343400"/>
            <a:ext cx="7016496" cy="10180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6064" y="5486400"/>
            <a:ext cx="7004304" cy="96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762373"/>
            <a:ext cx="5715000" cy="2984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4704" y="4572000"/>
            <a:ext cx="7239000" cy="134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2093" y="754153"/>
            <a:ext cx="6536778" cy="2893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3432" y="4419600"/>
            <a:ext cx="7543800" cy="1514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8042" y="568628"/>
            <a:ext cx="6015217" cy="33205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9967" y="4419600"/>
            <a:ext cx="8199120" cy="886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940041"/>
            <a:ext cx="5867400" cy="33594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9967" y="4882896"/>
            <a:ext cx="8199120" cy="8869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600" y="5943600"/>
            <a:ext cx="5943600" cy="7833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4600" y="5943600"/>
            <a:ext cx="5943600" cy="783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5"/>
              </a:spcBef>
            </a:pPr>
            <a:r>
              <a:rPr sz="4500" b="1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45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45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00AF50"/>
                </a:solidFill>
                <a:latin typeface="Calibri"/>
                <a:cs typeface="Calibri"/>
              </a:rPr>
              <a:t>Goal</a:t>
            </a:r>
            <a:r>
              <a:rPr sz="45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z="45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500" b="1" spc="-10" dirty="0">
                <a:solidFill>
                  <a:srgbClr val="00AF50"/>
                </a:solidFill>
                <a:latin typeface="Calibri"/>
                <a:cs typeface="Calibri"/>
              </a:rPr>
              <a:t>Reached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8" y="2411374"/>
            <a:ext cx="2995295" cy="1171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0" dirty="0">
                <a:solidFill>
                  <a:srgbClr val="6F2F9F"/>
                </a:solidFill>
                <a:latin typeface="Calibri"/>
                <a:cs typeface="Calibri"/>
              </a:rPr>
              <a:t>3</a:t>
            </a:r>
            <a:r>
              <a:rPr sz="75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7500" spc="-20" dirty="0">
                <a:latin typeface="Calibri"/>
                <a:cs typeface="Calibri"/>
              </a:rPr>
              <a:t>DISKS</a:t>
            </a:r>
            <a:endParaRPr sz="7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741765"/>
            <a:ext cx="5505351" cy="30932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6520" y="4648200"/>
            <a:ext cx="6842759" cy="755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195" y="481468"/>
            <a:ext cx="6277582" cy="33854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2951" y="4343400"/>
            <a:ext cx="7778496" cy="2337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6274" y="1015922"/>
            <a:ext cx="7398579" cy="28413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7879" y="4191000"/>
            <a:ext cx="781812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5993"/>
            <a:ext cx="7160532" cy="35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883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006FC0"/>
                </a:solidFill>
              </a:rPr>
              <a:t>Example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350824" y="1036447"/>
            <a:ext cx="11400790" cy="533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g(n)...</a:t>
            </a:r>
            <a:endParaRPr sz="2000">
              <a:latin typeface="Times New Roman"/>
              <a:cs typeface="Times New Roman"/>
            </a:endParaRPr>
          </a:p>
          <a:p>
            <a:pPr marL="1943100" marR="8120380">
              <a:lnSpc>
                <a:spcPct val="200100"/>
              </a:lnSpc>
            </a:pP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3n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2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O(g(n))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satisfy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&lt;=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x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25" b="1" baseline="-20576" dirty="0">
                <a:latin typeface="Times New Roman"/>
                <a:cs typeface="Times New Roman"/>
              </a:rPr>
              <a:t>0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2000">
              <a:latin typeface="Times New Roman"/>
              <a:cs typeface="Times New Roman"/>
            </a:endParaRPr>
          </a:p>
          <a:p>
            <a:pPr marL="1943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g(n)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9431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⇒</a:t>
            </a:r>
            <a:r>
              <a:rPr sz="2000" dirty="0">
                <a:latin typeface="Times New Roman"/>
                <a:cs typeface="Times New Roman"/>
              </a:rPr>
              <a:t>3n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 </a:t>
            </a:r>
            <a:r>
              <a:rPr sz="2000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TRUE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4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2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follows...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Times New Roman"/>
              <a:cs typeface="Times New Roman"/>
            </a:endParaRPr>
          </a:p>
          <a:p>
            <a:pPr marL="28575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3n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 =</a:t>
            </a:r>
            <a:r>
              <a:rPr sz="2000" b="1" spc="-20" dirty="0">
                <a:latin typeface="Times New Roman"/>
                <a:cs typeface="Times New Roman"/>
              </a:rPr>
              <a:t> O(n)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8837" y="904998"/>
            <a:ext cx="6857835" cy="4506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464" y="904779"/>
            <a:ext cx="6952120" cy="4580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747168"/>
            <a:ext cx="6203904" cy="35671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5943600"/>
            <a:ext cx="5943600" cy="7833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19400" y="5943600"/>
            <a:ext cx="5943600" cy="78359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5"/>
              </a:spcBef>
            </a:pPr>
            <a:r>
              <a:rPr sz="4500" b="1" dirty="0">
                <a:solidFill>
                  <a:srgbClr val="6F2F9F"/>
                </a:solidFill>
                <a:latin typeface="Calibri"/>
                <a:cs typeface="Calibri"/>
              </a:rPr>
              <a:t>And</a:t>
            </a:r>
            <a:r>
              <a:rPr sz="45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45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6F2F9F"/>
                </a:solidFill>
                <a:latin typeface="Calibri"/>
                <a:cs typeface="Calibri"/>
              </a:rPr>
              <a:t>Goal</a:t>
            </a:r>
            <a:r>
              <a:rPr sz="45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6F2F9F"/>
                </a:solidFill>
                <a:latin typeface="Calibri"/>
                <a:cs typeface="Calibri"/>
              </a:rPr>
              <a:t>is </a:t>
            </a:r>
            <a:r>
              <a:rPr sz="4500" b="1" spc="-10" dirty="0">
                <a:solidFill>
                  <a:srgbClr val="6F2F9F"/>
                </a:solidFill>
                <a:latin typeface="Calibri"/>
                <a:cs typeface="Calibri"/>
              </a:rPr>
              <a:t>Reached</a:t>
            </a:r>
            <a:endParaRPr sz="4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5623" y="4572000"/>
            <a:ext cx="7580376" cy="1170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228" y="2335479"/>
            <a:ext cx="3141980" cy="11709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0" dirty="0">
                <a:latin typeface="Calibri"/>
                <a:cs typeface="Calibri"/>
              </a:rPr>
              <a:t>N</a:t>
            </a:r>
            <a:r>
              <a:rPr sz="7500" spc="5" dirty="0">
                <a:latin typeface="Calibri"/>
                <a:cs typeface="Calibri"/>
              </a:rPr>
              <a:t> </a:t>
            </a:r>
            <a:r>
              <a:rPr sz="7500" spc="-10" dirty="0">
                <a:latin typeface="Calibri"/>
                <a:cs typeface="Calibri"/>
              </a:rPr>
              <a:t>DISKS</a:t>
            </a:r>
            <a:endParaRPr sz="7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2499" y="1152027"/>
            <a:ext cx="7302921" cy="35679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5062728"/>
            <a:ext cx="8001000" cy="1237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2028" y="2259279"/>
            <a:ext cx="3255645" cy="11709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0" b="0" spc="-10" dirty="0">
                <a:latin typeface="Calibri"/>
                <a:cs typeface="Calibri"/>
              </a:rPr>
              <a:t>QUEUES</a:t>
            </a:r>
            <a:endParaRPr sz="7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6476999"/>
            <a:ext cx="5105400" cy="381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51432" y="417576"/>
            <a:ext cx="9116695" cy="2344420"/>
            <a:chOff x="1551432" y="417576"/>
            <a:chExt cx="9116695" cy="2344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8400" y="2590799"/>
              <a:ext cx="3980688" cy="1706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432" y="417576"/>
              <a:ext cx="9116568" cy="22311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0" y="3191730"/>
            <a:ext cx="8497053" cy="305666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24000" y="276148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828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118550"/>
            <a:ext cx="8686800" cy="4599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7505" marR="246379" indent="-344805">
              <a:lnSpc>
                <a:spcPct val="1301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manner.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We</a:t>
            </a:r>
            <a:r>
              <a:rPr sz="2400" spc="-4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can</a:t>
            </a:r>
            <a:r>
              <a:rPr sz="2400" spc="-5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explain</a:t>
            </a:r>
            <a:r>
              <a:rPr sz="2400" spc="-6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the</a:t>
            </a:r>
            <a:r>
              <a:rPr sz="2400" spc="-8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concept</a:t>
            </a:r>
            <a:r>
              <a:rPr sz="2400" spc="-7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queues</a:t>
            </a:r>
            <a:r>
              <a:rPr sz="2400" spc="-9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using</a:t>
            </a:r>
            <a:r>
              <a:rPr sz="2400" spc="-7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FF"/>
                </a:solidFill>
                <a:latin typeface="Calibri"/>
                <a:cs typeface="Calibri"/>
              </a:rPr>
              <a:t>the</a:t>
            </a:r>
            <a:r>
              <a:rPr sz="2400" spc="-8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FF"/>
                </a:solidFill>
                <a:latin typeface="Calibri"/>
                <a:cs typeface="Calibri"/>
              </a:rPr>
              <a:t>following</a:t>
            </a:r>
            <a:r>
              <a:rPr sz="2400" spc="-114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FF"/>
                </a:solidFill>
                <a:latin typeface="Calibri"/>
                <a:cs typeface="Calibri"/>
              </a:rPr>
              <a:t>analogy:</a:t>
            </a:r>
            <a:endParaRPr sz="2400">
              <a:latin typeface="Calibri"/>
              <a:cs typeface="Calibri"/>
            </a:endParaRPr>
          </a:p>
          <a:p>
            <a:pPr marL="357505" marR="5080" indent="-70485">
              <a:lnSpc>
                <a:spcPct val="130000"/>
              </a:lnSpc>
              <a:spcBef>
                <a:spcPts val="580"/>
              </a:spcBef>
            </a:pP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People</a:t>
            </a:r>
            <a:r>
              <a:rPr sz="2400" i="1" spc="-7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moving</a:t>
            </a:r>
            <a:r>
              <a:rPr sz="2400" i="1" spc="-4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on</a:t>
            </a:r>
            <a:r>
              <a:rPr sz="2400" i="1" spc="-6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an</a:t>
            </a:r>
            <a:r>
              <a:rPr sz="2400" i="1" spc="-4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spc="-30" dirty="0">
                <a:solidFill>
                  <a:srgbClr val="3333FF"/>
                </a:solidFill>
                <a:latin typeface="Calibri"/>
                <a:cs typeface="Calibri"/>
              </a:rPr>
              <a:t>escalator.</a:t>
            </a:r>
            <a:r>
              <a:rPr sz="2400" i="1" spc="-6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The</a:t>
            </a:r>
            <a:r>
              <a:rPr sz="2400" i="1" spc="-5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people</a:t>
            </a:r>
            <a:r>
              <a:rPr sz="2400" i="1" spc="-2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who</a:t>
            </a:r>
            <a:r>
              <a:rPr sz="2400" i="1" spc="-4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got</a:t>
            </a:r>
            <a:r>
              <a:rPr sz="2400" i="1" spc="-4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on</a:t>
            </a:r>
            <a:r>
              <a:rPr sz="2400" i="1" spc="-6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the</a:t>
            </a:r>
            <a:r>
              <a:rPr sz="2400" i="1" spc="-6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3333FF"/>
                </a:solidFill>
                <a:latin typeface="Calibri"/>
                <a:cs typeface="Calibri"/>
              </a:rPr>
              <a:t>escalator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first</a:t>
            </a:r>
            <a:r>
              <a:rPr sz="2400" i="1" spc="-5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will</a:t>
            </a:r>
            <a:r>
              <a:rPr sz="2400" i="1" spc="-6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be</a:t>
            </a:r>
            <a:r>
              <a:rPr sz="2400" i="1" spc="-3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the</a:t>
            </a:r>
            <a:r>
              <a:rPr sz="2400" i="1" spc="-6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first</a:t>
            </a:r>
            <a:r>
              <a:rPr sz="2400" i="1" spc="-5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one</a:t>
            </a:r>
            <a:r>
              <a:rPr sz="2400" i="1" spc="-3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to</a:t>
            </a:r>
            <a:r>
              <a:rPr sz="2400" i="1" spc="-7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step</a:t>
            </a:r>
            <a:r>
              <a:rPr sz="2400" i="1" spc="-5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out</a:t>
            </a:r>
            <a:r>
              <a:rPr sz="2400" i="1" spc="-5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FF"/>
                </a:solidFill>
                <a:latin typeface="Calibri"/>
                <a:cs typeface="Calibri"/>
              </a:rPr>
              <a:t>of</a:t>
            </a:r>
            <a:r>
              <a:rPr sz="2400" i="1" spc="-35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3333FF"/>
                </a:solidFill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Clr>
                <a:srgbClr val="944F71"/>
              </a:buClr>
              <a:buSzPct val="60416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FIFO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(First-</a:t>
            </a:r>
            <a:r>
              <a:rPr sz="2400" dirty="0">
                <a:latin typeface="Calibri"/>
                <a:cs typeface="Calibri"/>
              </a:rPr>
              <a:t>In,</a:t>
            </a:r>
            <a:r>
              <a:rPr sz="2400" spc="-20" dirty="0">
                <a:latin typeface="Calibri"/>
                <a:cs typeface="Calibri"/>
              </a:rPr>
              <a:t> First-</a:t>
            </a:r>
            <a:r>
              <a:rPr sz="2400" dirty="0">
                <a:latin typeface="Calibri"/>
                <a:cs typeface="Calibri"/>
              </a:rPr>
              <a:t>Out)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25" dirty="0">
                <a:latin typeface="Calibri"/>
                <a:cs typeface="Calibri"/>
              </a:rPr>
              <a:t> the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865"/>
              </a:spcBef>
            </a:pP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out.</a:t>
            </a:r>
            <a:endParaRPr sz="2400">
              <a:latin typeface="Calibri"/>
              <a:cs typeface="Calibri"/>
            </a:endParaRPr>
          </a:p>
          <a:p>
            <a:pPr marL="357505" marR="170815" indent="-344805">
              <a:lnSpc>
                <a:spcPct val="130100"/>
              </a:lnSpc>
              <a:spcBef>
                <a:spcPts val="575"/>
              </a:spcBef>
              <a:buClr>
                <a:srgbClr val="944F71"/>
              </a:buClr>
              <a:buSzPct val="60416"/>
              <a:buChar char="•"/>
              <a:tabLst>
                <a:tab pos="357505" algn="l"/>
                <a:tab pos="58566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rear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removed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i="1" spc="-10" dirty="0">
                <a:latin typeface="Calibri"/>
                <a:cs typeface="Calibri"/>
              </a:rPr>
              <a:t>front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6476999"/>
            <a:ext cx="54864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70354" y="398729"/>
            <a:ext cx="24415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/>
              <a:t>Introduction</a:t>
            </a:r>
            <a:endParaRPr sz="3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5986" y="3031353"/>
            <a:ext cx="6296660" cy="2128520"/>
            <a:chOff x="3075986" y="3031353"/>
            <a:chExt cx="6296660" cy="2128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5986" y="3031353"/>
              <a:ext cx="6291776" cy="21284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00" y="4114799"/>
              <a:ext cx="1828800" cy="2987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1666" y="887679"/>
            <a:ext cx="4058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25955" algn="l"/>
              </a:tabLst>
            </a:pPr>
            <a:r>
              <a:rPr sz="2500" spc="-10" dirty="0"/>
              <a:t>INSERTING</a:t>
            </a:r>
            <a:r>
              <a:rPr sz="2500" dirty="0"/>
              <a:t>	AN</a:t>
            </a:r>
            <a:r>
              <a:rPr sz="2500" spc="-15" dirty="0"/>
              <a:t> </a:t>
            </a:r>
            <a:r>
              <a:rPr sz="2500" spc="-10" dirty="0"/>
              <a:t>ELEMENT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354" y="786511"/>
            <a:ext cx="37109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24989" algn="l"/>
              </a:tabLst>
            </a:pPr>
            <a:r>
              <a:rPr sz="2500" spc="-10" dirty="0"/>
              <a:t>DELETING</a:t>
            </a:r>
            <a:r>
              <a:rPr sz="2500" dirty="0"/>
              <a:t>	A</a:t>
            </a:r>
            <a:r>
              <a:rPr sz="2500" spc="-130" dirty="0"/>
              <a:t> </a:t>
            </a:r>
            <a:r>
              <a:rPr sz="2500" spc="-10" dirty="0"/>
              <a:t>ELEMENT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3008925" y="2818746"/>
            <a:ext cx="6449060" cy="2168525"/>
            <a:chOff x="3008925" y="2818746"/>
            <a:chExt cx="6449060" cy="2168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8925" y="2818746"/>
              <a:ext cx="6410290" cy="21680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399" y="3913632"/>
              <a:ext cx="1685544" cy="2743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843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006FC0"/>
                </a:solidFill>
              </a:rPr>
              <a:t>Big</a:t>
            </a:r>
            <a:r>
              <a:rPr sz="2200" spc="-45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-</a:t>
            </a:r>
            <a:r>
              <a:rPr sz="2200" spc="15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Omega</a:t>
            </a:r>
            <a:r>
              <a:rPr sz="2200" spc="-45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Notation</a:t>
            </a:r>
            <a:r>
              <a:rPr sz="2200" spc="-25" dirty="0">
                <a:solidFill>
                  <a:srgbClr val="006FC0"/>
                </a:solidFill>
              </a:rPr>
              <a:t> (Ω)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297281" y="1036957"/>
            <a:ext cx="11062335" cy="231902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505459" indent="-344170">
              <a:lnSpc>
                <a:spcPct val="100000"/>
              </a:lnSpc>
              <a:spcBef>
                <a:spcPts val="1305"/>
              </a:spcBef>
              <a:buFont typeface="Wingdings"/>
              <a:buChar char=""/>
              <a:tabLst>
                <a:tab pos="505459" algn="l"/>
              </a:tabLst>
            </a:pP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Omega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lower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bound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Complexity.</a:t>
            </a:r>
            <a:endParaRPr sz="2000">
              <a:latin typeface="Times New Roman"/>
              <a:cs typeface="Times New Roman"/>
            </a:endParaRPr>
          </a:p>
          <a:p>
            <a:pPr marL="505459" marR="5080" indent="-344805">
              <a:lnSpc>
                <a:spcPct val="150100"/>
              </a:lnSpc>
              <a:buFont typeface="Wingdings"/>
              <a:buChar char=""/>
              <a:tabLst>
                <a:tab pos="505459" algn="l"/>
              </a:tabLst>
            </a:pP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Omega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indicates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minimum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Omega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describes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Big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Omega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Notation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defined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follows...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891" y="3915155"/>
            <a:ext cx="11448415" cy="1606550"/>
          </a:xfrm>
          <a:prstGeom prst="rect">
            <a:avLst/>
          </a:prstGeom>
          <a:ln w="39623">
            <a:solidFill>
              <a:srgbClr val="6F2F9F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80"/>
              </a:spcBef>
            </a:pPr>
            <a:r>
              <a:rPr sz="2000" b="1" dirty="0">
                <a:latin typeface="Times New Roman"/>
                <a:cs typeface="Times New Roman"/>
              </a:rPr>
              <a:t>The function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Ω(g(n))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(read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“f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omega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n)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iff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(if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only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if)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there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exit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positive</a:t>
            </a:r>
            <a:endParaRPr sz="200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constants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25" b="1" baseline="-20576" dirty="0">
                <a:latin typeface="Times New Roman"/>
                <a:cs typeface="Times New Roman"/>
              </a:rPr>
              <a:t>0</a:t>
            </a:r>
            <a:r>
              <a:rPr sz="2025" b="1" spc="179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such that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f(n)&gt;=c*g(n)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n,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n&gt;=n</a:t>
            </a:r>
            <a:r>
              <a:rPr sz="2025" b="1" spc="-15" baseline="-20576" dirty="0">
                <a:latin typeface="Times New Roman"/>
                <a:cs typeface="Times New Roman"/>
              </a:rPr>
              <a:t>0</a:t>
            </a:r>
            <a:endParaRPr sz="2025" baseline="-20576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190"/>
              </a:spcBef>
            </a:pP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Ω(g(n))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0976" y="1200988"/>
            <a:ext cx="5136515" cy="3990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6500" spc="-10" dirty="0">
                <a:solidFill>
                  <a:srgbClr val="FF0000"/>
                </a:solidFill>
                <a:latin typeface="Calibri"/>
                <a:cs typeface="Calibri"/>
              </a:rPr>
              <a:t>Array </a:t>
            </a:r>
            <a:r>
              <a:rPr sz="6500" spc="-40" dirty="0">
                <a:solidFill>
                  <a:srgbClr val="006FC0"/>
                </a:solidFill>
                <a:latin typeface="Calibri"/>
                <a:cs typeface="Calibri"/>
              </a:rPr>
              <a:t>Representation</a:t>
            </a:r>
            <a:endParaRPr sz="6500">
              <a:latin typeface="Calibri"/>
              <a:cs typeface="Calibri"/>
            </a:endParaRPr>
          </a:p>
          <a:p>
            <a:pPr marL="1283970" marR="1279525" indent="189865" algn="ctr">
              <a:lnSpc>
                <a:spcPct val="100000"/>
              </a:lnSpc>
              <a:spcBef>
                <a:spcPts val="5"/>
              </a:spcBef>
            </a:pPr>
            <a:r>
              <a:rPr sz="6500" spc="-2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6500" spc="-10" dirty="0">
                <a:solidFill>
                  <a:srgbClr val="6F2F9F"/>
                </a:solidFill>
                <a:latin typeface="Calibri"/>
                <a:cs typeface="Calibri"/>
              </a:rPr>
              <a:t>Queues</a:t>
            </a:r>
            <a:endParaRPr sz="6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248" y="3014598"/>
            <a:ext cx="5946648" cy="51816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05073" y="3011423"/>
          <a:ext cx="5948676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  <a:gridCol w="593725"/>
                <a:gridCol w="593725"/>
                <a:gridCol w="593725"/>
                <a:gridCol w="595630"/>
                <a:gridCol w="595630"/>
                <a:gridCol w="595629"/>
                <a:gridCol w="595629"/>
                <a:gridCol w="595629"/>
                <a:gridCol w="595629"/>
              </a:tblGrid>
              <a:tr h="517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7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14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36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C000"/>
                      </a:solidFill>
                      <a:prstDash val="solid"/>
                    </a:lnL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02994" y="1084643"/>
            <a:ext cx="8633460" cy="43072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easily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represented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arrays.</a:t>
            </a:r>
            <a:endParaRPr sz="2400">
              <a:latin typeface="Calibri"/>
              <a:cs typeface="Calibri"/>
            </a:endParaRPr>
          </a:p>
          <a:p>
            <a:pPr marL="357505" marR="10795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position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respectively.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figure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3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1645920">
              <a:lnSpc>
                <a:spcPct val="100000"/>
              </a:lnSpc>
              <a:tabLst>
                <a:tab pos="2246630" algn="l"/>
                <a:tab pos="2813685" algn="l"/>
                <a:tab pos="3334385" algn="l"/>
                <a:tab pos="3902075" algn="l"/>
                <a:tab pos="4493260" algn="l"/>
                <a:tab pos="5060315" algn="l"/>
                <a:tab pos="5627370" algn="l"/>
                <a:tab pos="6161405" algn="l"/>
                <a:tab pos="6761480" algn="l"/>
              </a:tabLst>
            </a:pPr>
            <a:r>
              <a:rPr sz="1200" spc="-50" dirty="0">
                <a:latin typeface="Calibri"/>
                <a:cs typeface="Calibri"/>
              </a:rPr>
              <a:t>0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1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2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3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4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5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6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7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8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0" dirty="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Here,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45,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incremented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600" y="5699125"/>
            <a:ext cx="5867400" cy="51815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73425" y="5695950"/>
          <a:ext cx="5866128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/>
                <a:gridCol w="585470"/>
                <a:gridCol w="585470"/>
                <a:gridCol w="585469"/>
                <a:gridCol w="587375"/>
                <a:gridCol w="587374"/>
                <a:gridCol w="587375"/>
                <a:gridCol w="587375"/>
                <a:gridCol w="587375"/>
                <a:gridCol w="587375"/>
              </a:tblGrid>
              <a:tr h="51752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12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18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14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36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45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539997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0453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7763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8971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6153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7465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4773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21702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5102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5811" y="62445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7600" y="6476999"/>
            <a:ext cx="4876800" cy="3810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372995" y="310337"/>
            <a:ext cx="59385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Array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Representation</a:t>
            </a:r>
            <a:r>
              <a:rPr sz="3500" spc="-1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11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Queues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387221"/>
            <a:ext cx="8305800" cy="280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50" dirty="0">
                <a:latin typeface="Calibri"/>
                <a:cs typeface="Calibri"/>
              </a:rPr>
              <a:t>Now,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6.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1725"/>
              </a:spcBef>
            </a:pPr>
            <a:r>
              <a:rPr sz="2400" dirty="0">
                <a:latin typeface="Calibri"/>
                <a:cs typeface="Calibri"/>
              </a:rPr>
              <a:t>added,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procedure.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601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45" dirty="0">
                <a:latin typeface="Calibri"/>
                <a:cs typeface="Calibri"/>
              </a:rPr>
              <a:t>Now,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incremented.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4572000"/>
            <a:ext cx="5943600" cy="51816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3425" y="4568825"/>
          <a:ext cx="5942327" cy="518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090"/>
                <a:gridCol w="593090"/>
                <a:gridCol w="593090"/>
                <a:gridCol w="593089"/>
                <a:gridCol w="594994"/>
                <a:gridCol w="594994"/>
                <a:gridCol w="594995"/>
                <a:gridCol w="594995"/>
                <a:gridCol w="594995"/>
                <a:gridCol w="594995"/>
              </a:tblGrid>
              <a:tr h="51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18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14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36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45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908175" y="5129047"/>
            <a:ext cx="3748404" cy="7664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753235">
              <a:lnSpc>
                <a:spcPct val="100000"/>
              </a:lnSpc>
              <a:spcBef>
                <a:spcPts val="600"/>
              </a:spcBef>
              <a:tabLst>
                <a:tab pos="2353310" algn="l"/>
                <a:tab pos="2921000" algn="l"/>
                <a:tab pos="3441700" algn="l"/>
              </a:tabLst>
            </a:pPr>
            <a:r>
              <a:rPr sz="1200" b="1" spc="-50" dirty="0">
                <a:latin typeface="Calibri"/>
                <a:cs typeface="Calibri"/>
              </a:rPr>
              <a:t>0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spc="-50" dirty="0">
                <a:latin typeface="Calibri"/>
                <a:cs typeface="Calibri"/>
              </a:rPr>
              <a:t>1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spc="-50" dirty="0">
                <a:latin typeface="Calibri"/>
                <a:cs typeface="Calibri"/>
              </a:rPr>
              <a:t>2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spc="-50" dirty="0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spc="-50" dirty="0">
                <a:latin typeface="Calibri"/>
                <a:cs typeface="Calibri"/>
              </a:rPr>
              <a:t>Now,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4991" y="51930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6303" y="51930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3485" y="51930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0414" y="51930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4194" y="51930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4651" y="51930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6476999"/>
            <a:ext cx="4800600" cy="3810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72995" y="310337"/>
            <a:ext cx="59385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Array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Representation</a:t>
            </a:r>
            <a:r>
              <a:rPr sz="3500" spc="-1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11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Queues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8175" y="1191006"/>
            <a:ext cx="8499475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798830" indent="-285115" algn="just">
              <a:lnSpc>
                <a:spcPct val="1301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Before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inserting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 	</a:t>
            </a:r>
            <a:r>
              <a:rPr sz="2400" dirty="0">
                <a:latin typeface="Calibri"/>
                <a:cs typeface="Calibri"/>
              </a:rPr>
              <a:t>overflow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conditions.</a:t>
            </a:r>
            <a:endParaRPr sz="2400">
              <a:latin typeface="Calibri"/>
              <a:cs typeface="Calibri"/>
            </a:endParaRPr>
          </a:p>
          <a:p>
            <a:pPr marL="297180" marR="5080" indent="-285115" algn="just">
              <a:lnSpc>
                <a:spcPts val="3750"/>
              </a:lnSpc>
              <a:spcBef>
                <a:spcPts val="260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overflow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occurs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 	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full,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i.e.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 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specifies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hold.</a:t>
            </a:r>
            <a:endParaRPr sz="2400">
              <a:latin typeface="Calibri"/>
              <a:cs typeface="Calibri"/>
            </a:endParaRPr>
          </a:p>
          <a:p>
            <a:pPr marL="297815" indent="-285115" algn="just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7815" algn="l"/>
              </a:tabLst>
            </a:pPr>
            <a:r>
              <a:rPr sz="2400" spc="-10" dirty="0">
                <a:latin typeface="Calibri"/>
                <a:cs typeface="Calibri"/>
              </a:rPr>
              <a:t>Similarly,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must</a:t>
            </a:r>
            <a:endParaRPr sz="2400">
              <a:latin typeface="Calibri"/>
              <a:cs typeface="Calibri"/>
            </a:endParaRPr>
          </a:p>
          <a:p>
            <a:pPr marL="299085" algn="just">
              <a:lnSpc>
                <a:spcPct val="100000"/>
              </a:lnSpc>
              <a:spcBef>
                <a:spcPts val="865"/>
              </a:spcBef>
            </a:pP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underflow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  <a:p>
            <a:pPr marL="299085" marR="80645" indent="-287020">
              <a:lnSpc>
                <a:spcPct val="13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underflow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occurs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empty.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means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6476999"/>
            <a:ext cx="48768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8320" y="310337"/>
            <a:ext cx="594487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Array</a:t>
            </a:r>
            <a:r>
              <a:rPr sz="3500" spc="-8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Representation</a:t>
            </a:r>
            <a:r>
              <a:rPr sz="3500" spc="-1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10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Queues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948191"/>
            <a:ext cx="5513705" cy="556069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dirty="0">
                <a:latin typeface="Times New Roman"/>
                <a:cs typeface="Times New Roman"/>
              </a:rPr>
              <a:t>Step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1:</a:t>
            </a:r>
            <a:r>
              <a:rPr sz="2200" b="1" spc="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IF</a:t>
            </a:r>
            <a:r>
              <a:rPr sz="2200" b="1" spc="-85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REAR=MAX-</a:t>
            </a:r>
            <a:r>
              <a:rPr sz="2200" b="1" dirty="0">
                <a:latin typeface="Times New Roman"/>
                <a:cs typeface="Times New Roman"/>
              </a:rPr>
              <a:t>1,</a:t>
            </a:r>
            <a:r>
              <a:rPr sz="2200" b="1" spc="2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then;</a:t>
            </a:r>
            <a:endParaRPr sz="2200">
              <a:latin typeface="Times New Roman"/>
              <a:cs typeface="Times New Roman"/>
            </a:endParaRPr>
          </a:p>
          <a:p>
            <a:pPr marL="1201420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latin typeface="Times New Roman"/>
                <a:cs typeface="Times New Roman"/>
              </a:rPr>
              <a:t>Write</a:t>
            </a:r>
            <a:r>
              <a:rPr sz="2200" b="1" spc="-8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OVERFLOW</a:t>
            </a:r>
            <a:endParaRPr sz="2200">
              <a:latin typeface="Times New Roman"/>
              <a:cs typeface="Times New Roman"/>
            </a:endParaRPr>
          </a:p>
          <a:p>
            <a:pPr marL="570230" marR="3115945" indent="350520">
              <a:lnSpc>
                <a:spcPct val="150100"/>
              </a:lnSpc>
            </a:pPr>
            <a:r>
              <a:rPr sz="2200" b="1" dirty="0">
                <a:latin typeface="Times New Roman"/>
                <a:cs typeface="Times New Roman"/>
              </a:rPr>
              <a:t>Go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to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Step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4 </a:t>
            </a:r>
            <a:r>
              <a:rPr sz="2200" b="1" dirty="0">
                <a:latin typeface="Times New Roman"/>
                <a:cs typeface="Times New Roman"/>
              </a:rPr>
              <a:t>[END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OF</a:t>
            </a:r>
            <a:r>
              <a:rPr sz="2200" b="1" spc="-120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IF]</a:t>
            </a:r>
            <a:endParaRPr sz="2200">
              <a:latin typeface="Times New Roman"/>
              <a:cs typeface="Times New Roman"/>
            </a:endParaRPr>
          </a:p>
          <a:p>
            <a:pPr marL="1207135" marR="5080" indent="-1195070">
              <a:lnSpc>
                <a:spcPts val="3960"/>
              </a:lnSpc>
              <a:spcBef>
                <a:spcPts val="350"/>
              </a:spcBef>
            </a:pPr>
            <a:r>
              <a:rPr sz="2200" b="1" dirty="0">
                <a:latin typeface="Times New Roman"/>
                <a:cs typeface="Times New Roman"/>
              </a:rPr>
              <a:t>Step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2: IF</a:t>
            </a:r>
            <a:r>
              <a:rPr sz="2200" b="1" spc="-1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FRONT</a:t>
            </a:r>
            <a:r>
              <a:rPr sz="2200" b="1" spc="-8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==</a:t>
            </a:r>
            <a:r>
              <a:rPr sz="2200" b="1" spc="-10" dirty="0">
                <a:latin typeface="Times New Roman"/>
                <a:cs typeface="Times New Roman"/>
              </a:rPr>
              <a:t> -</a:t>
            </a:r>
            <a:r>
              <a:rPr sz="2200" b="1" dirty="0">
                <a:latin typeface="Times New Roman"/>
                <a:cs typeface="Times New Roman"/>
              </a:rPr>
              <a:t>1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and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REAR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-</a:t>
            </a:r>
            <a:r>
              <a:rPr sz="2200" b="1" dirty="0">
                <a:latin typeface="Times New Roman"/>
                <a:cs typeface="Times New Roman"/>
              </a:rPr>
              <a:t>1,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then </a:t>
            </a:r>
            <a:r>
              <a:rPr sz="2200" b="1" dirty="0">
                <a:latin typeface="Times New Roman"/>
                <a:cs typeface="Times New Roman"/>
              </a:rPr>
              <a:t>SET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FRONT</a:t>
            </a:r>
            <a:r>
              <a:rPr sz="2200" b="1" spc="-8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REAR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  <a:p>
            <a:pPr marL="570230">
              <a:lnSpc>
                <a:spcPct val="100000"/>
              </a:lnSpc>
              <a:spcBef>
                <a:spcPts val="975"/>
              </a:spcBef>
            </a:pPr>
            <a:r>
              <a:rPr sz="2200" b="1" spc="-20" dirty="0">
                <a:latin typeface="Times New Roman"/>
                <a:cs typeface="Times New Roman"/>
              </a:rPr>
              <a:t>ELSE</a:t>
            </a:r>
            <a:endParaRPr sz="2200">
              <a:latin typeface="Times New Roman"/>
              <a:cs typeface="Times New Roman"/>
            </a:endParaRPr>
          </a:p>
          <a:p>
            <a:pPr marL="1207135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latin typeface="Times New Roman"/>
                <a:cs typeface="Times New Roman"/>
              </a:rPr>
              <a:t>SET</a:t>
            </a:r>
            <a:r>
              <a:rPr sz="2200" b="1" spc="-7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REAR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REAR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+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570230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latin typeface="Times New Roman"/>
                <a:cs typeface="Times New Roman"/>
              </a:rPr>
              <a:t>[END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OF</a:t>
            </a:r>
            <a:r>
              <a:rPr sz="2200" b="1" spc="-120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IF]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200" b="1" dirty="0">
                <a:latin typeface="Times New Roman"/>
                <a:cs typeface="Times New Roman"/>
              </a:rPr>
              <a:t>Step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3: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SET</a:t>
            </a:r>
            <a:r>
              <a:rPr sz="2200" b="1" spc="-6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QUEUE[REAR]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NUM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latin typeface="Times New Roman"/>
                <a:cs typeface="Times New Roman"/>
              </a:rPr>
              <a:t>Step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4: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Exit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0498" y="228041"/>
            <a:ext cx="71151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Algorithm</a:t>
            </a:r>
            <a:r>
              <a:rPr sz="4000" spc="-8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for</a:t>
            </a:r>
            <a:r>
              <a:rPr sz="4000" spc="-5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Insertion</a:t>
            </a:r>
            <a:r>
              <a:rPr sz="4000" spc="-11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Operation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9" y="6007608"/>
            <a:ext cx="5044440" cy="826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582" rIns="0" bIns="0" rtlCol="0">
            <a:spAutoFit/>
          </a:bodyPr>
          <a:lstStyle/>
          <a:p>
            <a:pPr marL="215138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Algorithm</a:t>
            </a:r>
            <a:r>
              <a:rPr sz="4000" spc="-10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for</a:t>
            </a:r>
            <a:r>
              <a:rPr sz="4000" spc="-7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Deletion</a:t>
            </a:r>
            <a:r>
              <a:rPr sz="4000" spc="-11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Operation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4541" y="1420347"/>
            <a:ext cx="5071745" cy="372999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1: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FRONT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0" dirty="0">
                <a:latin typeface="Times New Roman"/>
                <a:cs typeface="Times New Roman"/>
              </a:rPr>
              <a:t> -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r>
              <a:rPr sz="1800" b="1" spc="4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OR</a:t>
            </a:r>
            <a:r>
              <a:rPr sz="1800" b="1" spc="4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FRONT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&gt;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REAR,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then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Write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UNDERFLOW</a:t>
            </a:r>
            <a:endParaRPr sz="1800">
              <a:latin typeface="Times New Roman"/>
              <a:cs typeface="Times New Roman"/>
            </a:endParaRPr>
          </a:p>
          <a:p>
            <a:pPr marL="469265" marR="2936875" indent="514984">
              <a:lnSpc>
                <a:spcPct val="150100"/>
              </a:lnSpc>
            </a:pPr>
            <a:r>
              <a:rPr sz="1800" b="1" dirty="0">
                <a:latin typeface="Times New Roman"/>
                <a:cs typeface="Times New Roman"/>
              </a:rPr>
              <a:t>Goto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2 </a:t>
            </a:r>
            <a:r>
              <a:rPr sz="1800" b="1" spc="-20" dirty="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90" dirty="0">
                <a:latin typeface="Times New Roman"/>
                <a:cs typeface="Times New Roman"/>
              </a:rPr>
              <a:t>VAL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QUEUE[FRONT]</a:t>
            </a:r>
            <a:endParaRPr sz="1800">
              <a:latin typeface="Times New Roman"/>
              <a:cs typeface="Times New Roman"/>
            </a:endParaRPr>
          </a:p>
          <a:p>
            <a:pPr marR="414020" algn="ctr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FRONT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FRONT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+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800">
              <a:latin typeface="Times New Roman"/>
              <a:cs typeface="Times New Roman"/>
            </a:endParaRPr>
          </a:p>
          <a:p>
            <a:pPr marL="41148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[END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IF]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2: </a:t>
            </a:r>
            <a:r>
              <a:rPr sz="1800" b="1" spc="-20" dirty="0">
                <a:latin typeface="Times New Roman"/>
                <a:cs typeface="Times New Roman"/>
              </a:rPr>
              <a:t>Exit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6050278"/>
            <a:ext cx="4800600" cy="786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1600" y="1200988"/>
            <a:ext cx="4297680" cy="3990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6500" dirty="0">
                <a:solidFill>
                  <a:srgbClr val="FF0000"/>
                </a:solidFill>
                <a:latin typeface="Calibri"/>
                <a:cs typeface="Calibri"/>
              </a:rPr>
              <a:t>LINKED</a:t>
            </a:r>
            <a:r>
              <a:rPr sz="65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6500" spc="-20" dirty="0">
                <a:solidFill>
                  <a:srgbClr val="FF0000"/>
                </a:solidFill>
                <a:latin typeface="Calibri"/>
                <a:cs typeface="Calibri"/>
              </a:rPr>
              <a:t>LIST</a:t>
            </a:r>
            <a:endParaRPr sz="6500">
              <a:latin typeface="Calibri"/>
              <a:cs typeface="Calibri"/>
            </a:endParaRPr>
          </a:p>
          <a:p>
            <a:pPr algn="ctr">
              <a:lnSpc>
                <a:spcPts val="7790"/>
              </a:lnSpc>
              <a:spcBef>
                <a:spcPts val="30"/>
              </a:spcBef>
            </a:pPr>
            <a:r>
              <a:rPr sz="6500" i="1" spc="-575" dirty="0">
                <a:solidFill>
                  <a:srgbClr val="006FC0"/>
                </a:solidFill>
                <a:latin typeface="Cambria"/>
                <a:cs typeface="Cambria"/>
              </a:rPr>
              <a:t>Representation</a:t>
            </a:r>
            <a:endParaRPr sz="6500">
              <a:latin typeface="Cambria"/>
              <a:cs typeface="Cambria"/>
            </a:endParaRPr>
          </a:p>
          <a:p>
            <a:pPr marL="862965" marR="861060" indent="189865" algn="ctr">
              <a:lnSpc>
                <a:spcPts val="7809"/>
              </a:lnSpc>
              <a:spcBef>
                <a:spcPts val="75"/>
              </a:spcBef>
            </a:pPr>
            <a:r>
              <a:rPr sz="6500" spc="-2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6500" spc="-10" dirty="0">
                <a:solidFill>
                  <a:srgbClr val="6F2F9F"/>
                </a:solidFill>
                <a:latin typeface="Calibri"/>
                <a:cs typeface="Calibri"/>
              </a:rPr>
              <a:t>Queues</a:t>
            </a:r>
            <a:endParaRPr sz="6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994" y="1136496"/>
            <a:ext cx="8780145" cy="353885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parts: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address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87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START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FRONT.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86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alibri"/>
                <a:cs typeface="Calibri"/>
              </a:rPr>
              <a:t>address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  <a:p>
            <a:pPr marL="357505" marR="250190" indent="-344805">
              <a:lnSpc>
                <a:spcPct val="11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deletions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will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end.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86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NULL,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indicates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empty.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7523" y="5149596"/>
            <a:ext cx="387350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40"/>
              </a:spcBef>
            </a:pPr>
            <a:r>
              <a:rPr sz="1000" spc="-5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0048" y="5145023"/>
            <a:ext cx="775970" cy="384175"/>
            <a:chOff x="2670048" y="5145023"/>
            <a:chExt cx="775970" cy="384175"/>
          </a:xfrm>
        </p:grpSpPr>
        <p:sp>
          <p:nvSpPr>
            <p:cNvPr id="5" name="object 5"/>
            <p:cNvSpPr/>
            <p:nvPr/>
          </p:nvSpPr>
          <p:spPr>
            <a:xfrm>
              <a:off x="2674620" y="5149595"/>
              <a:ext cx="384175" cy="375285"/>
            </a:xfrm>
            <a:custGeom>
              <a:avLst/>
              <a:gdLst/>
              <a:ahLst/>
              <a:cxnLst/>
              <a:rect l="l" t="t" r="r" b="b"/>
              <a:pathLst>
                <a:path w="384175" h="375285">
                  <a:moveTo>
                    <a:pt x="384048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84048" y="374903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74620" y="5149595"/>
              <a:ext cx="384175" cy="375285"/>
            </a:xfrm>
            <a:custGeom>
              <a:avLst/>
              <a:gdLst/>
              <a:ahLst/>
              <a:cxnLst/>
              <a:rect l="l" t="t" r="r" b="b"/>
              <a:pathLst>
                <a:path w="384175" h="375285">
                  <a:moveTo>
                    <a:pt x="0" y="374903"/>
                  </a:moveTo>
                  <a:lnTo>
                    <a:pt x="384048" y="37490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66644" y="5297423"/>
              <a:ext cx="579120" cy="76200"/>
            </a:xfrm>
            <a:custGeom>
              <a:avLst/>
              <a:gdLst/>
              <a:ahLst/>
              <a:cxnLst/>
              <a:rect l="l" t="t" r="r" b="b"/>
              <a:pathLst>
                <a:path w="579120" h="76200">
                  <a:moveTo>
                    <a:pt x="502919" y="0"/>
                  </a:moveTo>
                  <a:lnTo>
                    <a:pt x="502919" y="76200"/>
                  </a:lnTo>
                  <a:lnTo>
                    <a:pt x="566419" y="44450"/>
                  </a:lnTo>
                  <a:lnTo>
                    <a:pt x="515619" y="44450"/>
                  </a:lnTo>
                  <a:lnTo>
                    <a:pt x="515619" y="31750"/>
                  </a:lnTo>
                  <a:lnTo>
                    <a:pt x="566419" y="31750"/>
                  </a:lnTo>
                  <a:lnTo>
                    <a:pt x="502919" y="0"/>
                  </a:lnTo>
                  <a:close/>
                </a:path>
                <a:path w="579120" h="76200">
                  <a:moveTo>
                    <a:pt x="50291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2919" y="44450"/>
                  </a:lnTo>
                  <a:lnTo>
                    <a:pt x="502919" y="31750"/>
                  </a:lnTo>
                  <a:close/>
                </a:path>
                <a:path w="579120" h="76200">
                  <a:moveTo>
                    <a:pt x="566419" y="31750"/>
                  </a:moveTo>
                  <a:lnTo>
                    <a:pt x="515619" y="31750"/>
                  </a:lnTo>
                  <a:lnTo>
                    <a:pt x="515619" y="44450"/>
                  </a:lnTo>
                  <a:lnTo>
                    <a:pt x="566419" y="44450"/>
                  </a:lnTo>
                  <a:lnTo>
                    <a:pt x="579119" y="38100"/>
                  </a:lnTo>
                  <a:lnTo>
                    <a:pt x="56641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45764" y="5149596"/>
            <a:ext cx="384175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40"/>
              </a:spcBef>
            </a:pPr>
            <a:r>
              <a:rPr sz="1000" spc="-50" dirty="0">
                <a:latin typeface="Tahoma"/>
                <a:cs typeface="Tahoma"/>
              </a:rPr>
              <a:t>7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5240" y="5145023"/>
            <a:ext cx="775970" cy="384175"/>
            <a:chOff x="3825240" y="5145023"/>
            <a:chExt cx="775970" cy="384175"/>
          </a:xfrm>
        </p:grpSpPr>
        <p:sp>
          <p:nvSpPr>
            <p:cNvPr id="10" name="object 10"/>
            <p:cNvSpPr/>
            <p:nvPr/>
          </p:nvSpPr>
          <p:spPr>
            <a:xfrm>
              <a:off x="3829812" y="5149595"/>
              <a:ext cx="387350" cy="375285"/>
            </a:xfrm>
            <a:custGeom>
              <a:avLst/>
              <a:gdLst/>
              <a:ahLst/>
              <a:cxnLst/>
              <a:rect l="l" t="t" r="r" b="b"/>
              <a:pathLst>
                <a:path w="387350" h="375285">
                  <a:moveTo>
                    <a:pt x="387096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87096" y="374903"/>
                  </a:lnTo>
                  <a:lnTo>
                    <a:pt x="38709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9812" y="5149595"/>
              <a:ext cx="387350" cy="375285"/>
            </a:xfrm>
            <a:custGeom>
              <a:avLst/>
              <a:gdLst/>
              <a:ahLst/>
              <a:cxnLst/>
              <a:rect l="l" t="t" r="r" b="b"/>
              <a:pathLst>
                <a:path w="387350" h="375285">
                  <a:moveTo>
                    <a:pt x="0" y="374903"/>
                  </a:moveTo>
                  <a:lnTo>
                    <a:pt x="387096" y="374903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21836" y="5297423"/>
              <a:ext cx="579120" cy="76200"/>
            </a:xfrm>
            <a:custGeom>
              <a:avLst/>
              <a:gdLst/>
              <a:ahLst/>
              <a:cxnLst/>
              <a:rect l="l" t="t" r="r" b="b"/>
              <a:pathLst>
                <a:path w="579120" h="76200">
                  <a:moveTo>
                    <a:pt x="502919" y="0"/>
                  </a:moveTo>
                  <a:lnTo>
                    <a:pt x="502919" y="76200"/>
                  </a:lnTo>
                  <a:lnTo>
                    <a:pt x="566419" y="44450"/>
                  </a:lnTo>
                  <a:lnTo>
                    <a:pt x="515619" y="44450"/>
                  </a:lnTo>
                  <a:lnTo>
                    <a:pt x="515619" y="31750"/>
                  </a:lnTo>
                  <a:lnTo>
                    <a:pt x="566419" y="31750"/>
                  </a:lnTo>
                  <a:lnTo>
                    <a:pt x="502919" y="0"/>
                  </a:lnTo>
                  <a:close/>
                </a:path>
                <a:path w="579120" h="76200">
                  <a:moveTo>
                    <a:pt x="50291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2919" y="44450"/>
                  </a:lnTo>
                  <a:lnTo>
                    <a:pt x="502919" y="31750"/>
                  </a:lnTo>
                  <a:close/>
                </a:path>
                <a:path w="579120" h="76200">
                  <a:moveTo>
                    <a:pt x="566419" y="31750"/>
                  </a:moveTo>
                  <a:lnTo>
                    <a:pt x="515619" y="31750"/>
                  </a:lnTo>
                  <a:lnTo>
                    <a:pt x="515619" y="44450"/>
                  </a:lnTo>
                  <a:lnTo>
                    <a:pt x="566419" y="44450"/>
                  </a:lnTo>
                  <a:lnTo>
                    <a:pt x="579119" y="38100"/>
                  </a:lnTo>
                  <a:lnTo>
                    <a:pt x="56641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00955" y="5149596"/>
            <a:ext cx="387350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000" spc="-50" dirty="0"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83479" y="5145023"/>
            <a:ext cx="775970" cy="384175"/>
            <a:chOff x="4983479" y="5145023"/>
            <a:chExt cx="775970" cy="384175"/>
          </a:xfrm>
        </p:grpSpPr>
        <p:sp>
          <p:nvSpPr>
            <p:cNvPr id="15" name="object 15"/>
            <p:cNvSpPr/>
            <p:nvPr/>
          </p:nvSpPr>
          <p:spPr>
            <a:xfrm>
              <a:off x="4988051" y="5149595"/>
              <a:ext cx="384175" cy="375285"/>
            </a:xfrm>
            <a:custGeom>
              <a:avLst/>
              <a:gdLst/>
              <a:ahLst/>
              <a:cxnLst/>
              <a:rect l="l" t="t" r="r" b="b"/>
              <a:pathLst>
                <a:path w="384175" h="375285">
                  <a:moveTo>
                    <a:pt x="384048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84048" y="374903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88051" y="5149595"/>
              <a:ext cx="384175" cy="375285"/>
            </a:xfrm>
            <a:custGeom>
              <a:avLst/>
              <a:gdLst/>
              <a:ahLst/>
              <a:cxnLst/>
              <a:rect l="l" t="t" r="r" b="b"/>
              <a:pathLst>
                <a:path w="384175" h="375285">
                  <a:moveTo>
                    <a:pt x="0" y="374903"/>
                  </a:moveTo>
                  <a:lnTo>
                    <a:pt x="384048" y="37490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0075" y="5297423"/>
              <a:ext cx="579120" cy="76200"/>
            </a:xfrm>
            <a:custGeom>
              <a:avLst/>
              <a:gdLst/>
              <a:ahLst/>
              <a:cxnLst/>
              <a:rect l="l" t="t" r="r" b="b"/>
              <a:pathLst>
                <a:path w="579120" h="76200">
                  <a:moveTo>
                    <a:pt x="502920" y="0"/>
                  </a:moveTo>
                  <a:lnTo>
                    <a:pt x="502920" y="76200"/>
                  </a:lnTo>
                  <a:lnTo>
                    <a:pt x="566420" y="44450"/>
                  </a:lnTo>
                  <a:lnTo>
                    <a:pt x="515620" y="44450"/>
                  </a:lnTo>
                  <a:lnTo>
                    <a:pt x="515620" y="31750"/>
                  </a:lnTo>
                  <a:lnTo>
                    <a:pt x="566420" y="31750"/>
                  </a:lnTo>
                  <a:lnTo>
                    <a:pt x="502920" y="0"/>
                  </a:lnTo>
                  <a:close/>
                </a:path>
                <a:path w="579120" h="76200">
                  <a:moveTo>
                    <a:pt x="50292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2920" y="44450"/>
                  </a:lnTo>
                  <a:lnTo>
                    <a:pt x="502920" y="31750"/>
                  </a:lnTo>
                  <a:close/>
                </a:path>
                <a:path w="579120" h="76200">
                  <a:moveTo>
                    <a:pt x="566420" y="31750"/>
                  </a:moveTo>
                  <a:lnTo>
                    <a:pt x="515620" y="31750"/>
                  </a:lnTo>
                  <a:lnTo>
                    <a:pt x="515620" y="44450"/>
                  </a:lnTo>
                  <a:lnTo>
                    <a:pt x="566420" y="44450"/>
                  </a:lnTo>
                  <a:lnTo>
                    <a:pt x="579120" y="38100"/>
                  </a:lnTo>
                  <a:lnTo>
                    <a:pt x="56642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59196" y="5149596"/>
            <a:ext cx="384175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40"/>
              </a:spcBef>
            </a:pPr>
            <a:r>
              <a:rPr sz="1000" spc="-50" dirty="0">
                <a:latin typeface="Tahoma"/>
                <a:cs typeface="Tahoma"/>
              </a:rPr>
              <a:t>4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38671" y="5145023"/>
            <a:ext cx="775970" cy="384175"/>
            <a:chOff x="6138671" y="5145023"/>
            <a:chExt cx="775970" cy="384175"/>
          </a:xfrm>
        </p:grpSpPr>
        <p:sp>
          <p:nvSpPr>
            <p:cNvPr id="20" name="object 20"/>
            <p:cNvSpPr/>
            <p:nvPr/>
          </p:nvSpPr>
          <p:spPr>
            <a:xfrm>
              <a:off x="6143243" y="5149595"/>
              <a:ext cx="387350" cy="375285"/>
            </a:xfrm>
            <a:custGeom>
              <a:avLst/>
              <a:gdLst/>
              <a:ahLst/>
              <a:cxnLst/>
              <a:rect l="l" t="t" r="r" b="b"/>
              <a:pathLst>
                <a:path w="387350" h="375285">
                  <a:moveTo>
                    <a:pt x="387096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87096" y="374903"/>
                  </a:lnTo>
                  <a:lnTo>
                    <a:pt x="38709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43243" y="5149595"/>
              <a:ext cx="387350" cy="375285"/>
            </a:xfrm>
            <a:custGeom>
              <a:avLst/>
              <a:gdLst/>
              <a:ahLst/>
              <a:cxnLst/>
              <a:rect l="l" t="t" r="r" b="b"/>
              <a:pathLst>
                <a:path w="387350" h="375285">
                  <a:moveTo>
                    <a:pt x="0" y="374903"/>
                  </a:moveTo>
                  <a:lnTo>
                    <a:pt x="387096" y="374903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35267" y="5297423"/>
              <a:ext cx="579120" cy="76200"/>
            </a:xfrm>
            <a:custGeom>
              <a:avLst/>
              <a:gdLst/>
              <a:ahLst/>
              <a:cxnLst/>
              <a:rect l="l" t="t" r="r" b="b"/>
              <a:pathLst>
                <a:path w="579120" h="76200">
                  <a:moveTo>
                    <a:pt x="502920" y="0"/>
                  </a:moveTo>
                  <a:lnTo>
                    <a:pt x="502920" y="76200"/>
                  </a:lnTo>
                  <a:lnTo>
                    <a:pt x="566420" y="44450"/>
                  </a:lnTo>
                  <a:lnTo>
                    <a:pt x="515620" y="44450"/>
                  </a:lnTo>
                  <a:lnTo>
                    <a:pt x="515620" y="31750"/>
                  </a:lnTo>
                  <a:lnTo>
                    <a:pt x="566420" y="31750"/>
                  </a:lnTo>
                  <a:lnTo>
                    <a:pt x="502920" y="0"/>
                  </a:lnTo>
                  <a:close/>
                </a:path>
                <a:path w="579120" h="76200">
                  <a:moveTo>
                    <a:pt x="50292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2920" y="44450"/>
                  </a:lnTo>
                  <a:lnTo>
                    <a:pt x="502920" y="31750"/>
                  </a:lnTo>
                  <a:close/>
                </a:path>
                <a:path w="579120" h="76200">
                  <a:moveTo>
                    <a:pt x="566420" y="31750"/>
                  </a:moveTo>
                  <a:lnTo>
                    <a:pt x="515620" y="31750"/>
                  </a:lnTo>
                  <a:lnTo>
                    <a:pt x="515620" y="44450"/>
                  </a:lnTo>
                  <a:lnTo>
                    <a:pt x="566420" y="44450"/>
                  </a:lnTo>
                  <a:lnTo>
                    <a:pt x="579120" y="38100"/>
                  </a:lnTo>
                  <a:lnTo>
                    <a:pt x="56642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14388" y="5149596"/>
            <a:ext cx="387350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296911" y="5145023"/>
            <a:ext cx="775970" cy="384175"/>
            <a:chOff x="7296911" y="5145023"/>
            <a:chExt cx="775970" cy="384175"/>
          </a:xfrm>
        </p:grpSpPr>
        <p:sp>
          <p:nvSpPr>
            <p:cNvPr id="25" name="object 25"/>
            <p:cNvSpPr/>
            <p:nvPr/>
          </p:nvSpPr>
          <p:spPr>
            <a:xfrm>
              <a:off x="7301483" y="5149595"/>
              <a:ext cx="384175" cy="375285"/>
            </a:xfrm>
            <a:custGeom>
              <a:avLst/>
              <a:gdLst/>
              <a:ahLst/>
              <a:cxnLst/>
              <a:rect l="l" t="t" r="r" b="b"/>
              <a:pathLst>
                <a:path w="384175" h="375285">
                  <a:moveTo>
                    <a:pt x="384048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84048" y="374903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01483" y="5149595"/>
              <a:ext cx="384175" cy="375285"/>
            </a:xfrm>
            <a:custGeom>
              <a:avLst/>
              <a:gdLst/>
              <a:ahLst/>
              <a:cxnLst/>
              <a:rect l="l" t="t" r="r" b="b"/>
              <a:pathLst>
                <a:path w="384175" h="375285">
                  <a:moveTo>
                    <a:pt x="0" y="374903"/>
                  </a:moveTo>
                  <a:lnTo>
                    <a:pt x="384048" y="37490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93507" y="5297423"/>
              <a:ext cx="579120" cy="76200"/>
            </a:xfrm>
            <a:custGeom>
              <a:avLst/>
              <a:gdLst/>
              <a:ahLst/>
              <a:cxnLst/>
              <a:rect l="l" t="t" r="r" b="b"/>
              <a:pathLst>
                <a:path w="579120" h="76200">
                  <a:moveTo>
                    <a:pt x="502920" y="0"/>
                  </a:moveTo>
                  <a:lnTo>
                    <a:pt x="502920" y="76200"/>
                  </a:lnTo>
                  <a:lnTo>
                    <a:pt x="566420" y="44450"/>
                  </a:lnTo>
                  <a:lnTo>
                    <a:pt x="515620" y="44450"/>
                  </a:lnTo>
                  <a:lnTo>
                    <a:pt x="515620" y="31750"/>
                  </a:lnTo>
                  <a:lnTo>
                    <a:pt x="566420" y="31750"/>
                  </a:lnTo>
                  <a:lnTo>
                    <a:pt x="502920" y="0"/>
                  </a:lnTo>
                  <a:close/>
                </a:path>
                <a:path w="579120" h="76200">
                  <a:moveTo>
                    <a:pt x="50292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2920" y="44450"/>
                  </a:lnTo>
                  <a:lnTo>
                    <a:pt x="502920" y="31750"/>
                  </a:lnTo>
                  <a:close/>
                </a:path>
                <a:path w="579120" h="76200">
                  <a:moveTo>
                    <a:pt x="566420" y="31750"/>
                  </a:moveTo>
                  <a:lnTo>
                    <a:pt x="515620" y="31750"/>
                  </a:lnTo>
                  <a:lnTo>
                    <a:pt x="515620" y="44450"/>
                  </a:lnTo>
                  <a:lnTo>
                    <a:pt x="566420" y="44450"/>
                  </a:lnTo>
                  <a:lnTo>
                    <a:pt x="579120" y="38100"/>
                  </a:lnTo>
                  <a:lnTo>
                    <a:pt x="56642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072628" y="5149596"/>
            <a:ext cx="384175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40"/>
              </a:spcBef>
            </a:pPr>
            <a:r>
              <a:rPr sz="1000" spc="-50" dirty="0">
                <a:latin typeface="Tahoma"/>
                <a:cs typeface="Tahoma"/>
              </a:rPr>
              <a:t>6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52104" y="5145023"/>
            <a:ext cx="775970" cy="384175"/>
            <a:chOff x="8452104" y="5145023"/>
            <a:chExt cx="775970" cy="384175"/>
          </a:xfrm>
        </p:grpSpPr>
        <p:sp>
          <p:nvSpPr>
            <p:cNvPr id="30" name="object 30"/>
            <p:cNvSpPr/>
            <p:nvPr/>
          </p:nvSpPr>
          <p:spPr>
            <a:xfrm>
              <a:off x="8456676" y="5149595"/>
              <a:ext cx="387350" cy="375285"/>
            </a:xfrm>
            <a:custGeom>
              <a:avLst/>
              <a:gdLst/>
              <a:ahLst/>
              <a:cxnLst/>
              <a:rect l="l" t="t" r="r" b="b"/>
              <a:pathLst>
                <a:path w="387350" h="375285">
                  <a:moveTo>
                    <a:pt x="387096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87096" y="374903"/>
                  </a:lnTo>
                  <a:lnTo>
                    <a:pt x="38709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6676" y="5149595"/>
              <a:ext cx="387350" cy="375285"/>
            </a:xfrm>
            <a:custGeom>
              <a:avLst/>
              <a:gdLst/>
              <a:ahLst/>
              <a:cxnLst/>
              <a:rect l="l" t="t" r="r" b="b"/>
              <a:pathLst>
                <a:path w="387350" h="375285">
                  <a:moveTo>
                    <a:pt x="0" y="374903"/>
                  </a:moveTo>
                  <a:lnTo>
                    <a:pt x="387096" y="374903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48700" y="5321807"/>
              <a:ext cx="579120" cy="76200"/>
            </a:xfrm>
            <a:custGeom>
              <a:avLst/>
              <a:gdLst/>
              <a:ahLst/>
              <a:cxnLst/>
              <a:rect l="l" t="t" r="r" b="b"/>
              <a:pathLst>
                <a:path w="579120" h="76200">
                  <a:moveTo>
                    <a:pt x="502920" y="0"/>
                  </a:moveTo>
                  <a:lnTo>
                    <a:pt x="502920" y="76199"/>
                  </a:lnTo>
                  <a:lnTo>
                    <a:pt x="566420" y="44449"/>
                  </a:lnTo>
                  <a:lnTo>
                    <a:pt x="515620" y="44449"/>
                  </a:lnTo>
                  <a:lnTo>
                    <a:pt x="515620" y="31749"/>
                  </a:lnTo>
                  <a:lnTo>
                    <a:pt x="566420" y="31749"/>
                  </a:lnTo>
                  <a:lnTo>
                    <a:pt x="502920" y="0"/>
                  </a:lnTo>
                  <a:close/>
                </a:path>
                <a:path w="579120" h="76200">
                  <a:moveTo>
                    <a:pt x="50292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2920" y="44449"/>
                  </a:lnTo>
                  <a:lnTo>
                    <a:pt x="502920" y="31749"/>
                  </a:lnTo>
                  <a:close/>
                </a:path>
                <a:path w="579120" h="76200">
                  <a:moveTo>
                    <a:pt x="566420" y="31749"/>
                  </a:moveTo>
                  <a:lnTo>
                    <a:pt x="515620" y="31749"/>
                  </a:lnTo>
                  <a:lnTo>
                    <a:pt x="515620" y="44449"/>
                  </a:lnTo>
                  <a:lnTo>
                    <a:pt x="566420" y="44449"/>
                  </a:lnTo>
                  <a:lnTo>
                    <a:pt x="579120" y="38099"/>
                  </a:lnTo>
                  <a:lnTo>
                    <a:pt x="566420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227819" y="5106923"/>
            <a:ext cx="387350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1000" spc="-50" dirty="0">
                <a:latin typeface="Tahoma"/>
                <a:cs typeface="Tahoma"/>
              </a:rPr>
              <a:t>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14916" y="5106923"/>
            <a:ext cx="384175" cy="3752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</a:pPr>
            <a:r>
              <a:rPr sz="900" b="1" spc="-50" dirty="0">
                <a:latin typeface="Tahoma"/>
                <a:cs typeface="Tahoma"/>
              </a:rPr>
              <a:t>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87523" y="5975603"/>
            <a:ext cx="741045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sz="1000" b="1" spc="-10" dirty="0">
                <a:latin typeface="Tahoma"/>
                <a:cs typeface="Tahoma"/>
              </a:rPr>
              <a:t>FRONT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99804" y="5984747"/>
            <a:ext cx="60960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000" b="1" spc="-20" dirty="0">
                <a:latin typeface="Tahoma"/>
                <a:cs typeface="Tahoma"/>
              </a:rPr>
              <a:t>REAR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6476999"/>
            <a:ext cx="4572000" cy="381000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856" rIns="0" bIns="0" rtlCol="0">
            <a:spAutoFit/>
          </a:bodyPr>
          <a:lstStyle/>
          <a:p>
            <a:pPr marL="20574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Linked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Representation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Queues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208978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Inserting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Element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Linked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Queue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4375" y="1143233"/>
            <a:ext cx="6563995" cy="455358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1:</a:t>
            </a:r>
            <a:r>
              <a:rPr sz="1800" b="1" spc="-114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Allocate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memory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new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node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name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it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PTR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2: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PTR-</a:t>
            </a:r>
            <a:r>
              <a:rPr sz="1800" b="1" spc="-65" dirty="0">
                <a:latin typeface="Times New Roman"/>
                <a:cs typeface="Times New Roman"/>
              </a:rPr>
              <a:t>&gt;DATA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VAL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3: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FRONT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NULL,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then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FRONT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REAR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PTR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45" dirty="0">
                <a:latin typeface="Times New Roman"/>
                <a:cs typeface="Times New Roman"/>
              </a:rPr>
              <a:t>FRONT-</a:t>
            </a:r>
            <a:r>
              <a:rPr sz="1800" b="1" dirty="0">
                <a:latin typeface="Times New Roman"/>
                <a:cs typeface="Times New Roman"/>
              </a:rPr>
              <a:t>&gt;NEXT =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REAR-</a:t>
            </a:r>
            <a:r>
              <a:rPr sz="1800" b="1" dirty="0">
                <a:latin typeface="Times New Roman"/>
                <a:cs typeface="Times New Roman"/>
              </a:rPr>
              <a:t>&gt;NEXT =</a:t>
            </a:r>
            <a:r>
              <a:rPr sz="1800" b="1" spc="-20" dirty="0">
                <a:latin typeface="Times New Roman"/>
                <a:cs typeface="Times New Roman"/>
              </a:rPr>
              <a:t> NULL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85"/>
              </a:spcBef>
            </a:pPr>
            <a:r>
              <a:rPr sz="1800" b="1" spc="-20" dirty="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REAR-</a:t>
            </a:r>
            <a:r>
              <a:rPr sz="1800" b="1" dirty="0">
                <a:latin typeface="Times New Roman"/>
                <a:cs typeface="Times New Roman"/>
              </a:rPr>
              <a:t>&gt;NEXT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PTR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REAR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PTR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REAR-</a:t>
            </a:r>
            <a:r>
              <a:rPr sz="1800" b="1" dirty="0">
                <a:latin typeface="Times New Roman"/>
                <a:cs typeface="Times New Roman"/>
              </a:rPr>
              <a:t>&gt;NEXT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20" dirty="0">
                <a:latin typeface="Times New Roman"/>
                <a:cs typeface="Times New Roman"/>
              </a:rPr>
              <a:t> NULL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Times New Roman"/>
                <a:cs typeface="Times New Roman"/>
              </a:rPr>
              <a:t>[END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IF]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latin typeface="Times New Roman"/>
                <a:cs typeface="Times New Roman"/>
              </a:rPr>
              <a:t>Step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4: </a:t>
            </a:r>
            <a:r>
              <a:rPr sz="1800" b="1" spc="-25" dirty="0">
                <a:latin typeface="Times New Roman"/>
                <a:cs typeface="Times New Roman"/>
              </a:rPr>
              <a:t>END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688" y="6025895"/>
            <a:ext cx="5087112" cy="832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661" rIns="0" bIns="0" rtlCol="0">
            <a:spAutoFit/>
          </a:bodyPr>
          <a:lstStyle/>
          <a:p>
            <a:pPr marL="209613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Deleting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Element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Linked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Queue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7775" y="1037592"/>
            <a:ext cx="3797935" cy="368554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NULL,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then</a:t>
            </a:r>
            <a:endParaRPr sz="2000">
              <a:latin typeface="Times New Roman"/>
              <a:cs typeface="Times New Roman"/>
            </a:endParaRPr>
          </a:p>
          <a:p>
            <a:pPr marL="184213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Write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“Underflow”</a:t>
            </a:r>
            <a:endParaRPr sz="2000">
              <a:latin typeface="Times New Roman"/>
              <a:cs typeface="Times New Roman"/>
            </a:endParaRPr>
          </a:p>
          <a:p>
            <a:pPr marL="1842135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  <a:p>
            <a:pPr marR="1895475" algn="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[END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IF]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PTR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FRONT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FRONT-</a:t>
            </a:r>
            <a:r>
              <a:rPr sz="2000" spc="-10" dirty="0">
                <a:latin typeface="Times New Roman"/>
                <a:cs typeface="Times New Roman"/>
              </a:rPr>
              <a:t>&gt;NEXT</a:t>
            </a:r>
            <a:endParaRPr sz="2000">
              <a:latin typeface="Times New Roman"/>
              <a:cs typeface="Times New Roman"/>
            </a:endParaRPr>
          </a:p>
          <a:p>
            <a:pPr marR="1848485" algn="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PTR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END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9" y="6031991"/>
            <a:ext cx="5044440" cy="826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013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000000"/>
                </a:solidFill>
              </a:rPr>
              <a:t>Consider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following</a:t>
            </a:r>
            <a:r>
              <a:rPr sz="2200" spc="-7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graph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drawn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for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values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of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f(n)</a:t>
            </a:r>
            <a:r>
              <a:rPr sz="2200" spc="-3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and C g(n)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for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input</a:t>
            </a:r>
            <a:r>
              <a:rPr sz="2200" spc="-1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(n)</a:t>
            </a:r>
            <a:r>
              <a:rPr sz="2200" spc="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value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on</a:t>
            </a:r>
            <a:r>
              <a:rPr sz="2200" spc="10" dirty="0">
                <a:solidFill>
                  <a:srgbClr val="000000"/>
                </a:solidFill>
              </a:rPr>
              <a:t> </a:t>
            </a:r>
            <a:r>
              <a:rPr sz="2200" spc="-25" dirty="0">
                <a:solidFill>
                  <a:srgbClr val="000000"/>
                </a:solidFill>
              </a:rPr>
              <a:t>X-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293624" y="782523"/>
            <a:ext cx="425386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latin typeface="Times New Roman"/>
                <a:cs typeface="Times New Roman"/>
              </a:rPr>
              <a:t>Axis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and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time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required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is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on</a:t>
            </a:r>
            <a:r>
              <a:rPr sz="2200" b="1" spc="-114" dirty="0">
                <a:latin typeface="Times New Roman"/>
                <a:cs typeface="Times New Roman"/>
              </a:rPr>
              <a:t> </a:t>
            </a:r>
            <a:r>
              <a:rPr sz="2200" b="1" spc="-90" dirty="0">
                <a:latin typeface="Times New Roman"/>
                <a:cs typeface="Times New Roman"/>
              </a:rPr>
              <a:t>Y-</a:t>
            </a:r>
            <a:r>
              <a:rPr sz="2200" b="1" spc="-20" dirty="0">
                <a:latin typeface="Times New Roman"/>
                <a:cs typeface="Times New Roman"/>
              </a:rPr>
              <a:t>Axis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3515" y="1622373"/>
            <a:ext cx="5435641" cy="33376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8581" y="5405428"/>
            <a:ext cx="10183495" cy="72771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65"/>
              </a:spcBef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graph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25" baseline="-20576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g(n)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indicates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algorithm's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bound.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90875" y="1349375"/>
          <a:ext cx="5567676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/>
                <a:gridCol w="555625"/>
                <a:gridCol w="555625"/>
                <a:gridCol w="555625"/>
                <a:gridCol w="557530"/>
                <a:gridCol w="557530"/>
                <a:gridCol w="557529"/>
                <a:gridCol w="557529"/>
                <a:gridCol w="557529"/>
                <a:gridCol w="557529"/>
              </a:tblGrid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72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755394" y="1721151"/>
            <a:ext cx="8568055" cy="47078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002789">
              <a:lnSpc>
                <a:spcPct val="100000"/>
              </a:lnSpc>
              <a:spcBef>
                <a:spcPts val="425"/>
              </a:spcBef>
              <a:tabLst>
                <a:tab pos="2493645" algn="l"/>
                <a:tab pos="2962910" algn="l"/>
                <a:tab pos="3716020" algn="l"/>
                <a:tab pos="4182745" algn="l"/>
                <a:tab pos="4831715" algn="l"/>
                <a:tab pos="5298440" algn="l"/>
                <a:tab pos="5761990" algn="l"/>
                <a:tab pos="6200775" algn="l"/>
                <a:tab pos="6691630" algn="l"/>
              </a:tabLst>
            </a:pPr>
            <a:r>
              <a:rPr sz="1000" spc="-50" dirty="0">
                <a:latin typeface="Calibri"/>
                <a:cs typeface="Calibri"/>
              </a:rPr>
              <a:t>0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5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8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concept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9.</a:t>
            </a:r>
            <a:endParaRPr sz="2400">
              <a:latin typeface="Calibri"/>
              <a:cs typeface="Calibri"/>
            </a:endParaRPr>
          </a:p>
          <a:p>
            <a:pPr marL="357505" marR="804545" indent="-344805">
              <a:lnSpc>
                <a:spcPct val="110000"/>
              </a:lnSpc>
              <a:buFont typeface="Arial MT"/>
              <a:buChar char="•"/>
              <a:tabLst>
                <a:tab pos="357505" algn="l"/>
              </a:tabLst>
            </a:pPr>
            <a:r>
              <a:rPr sz="2400" spc="-50" dirty="0">
                <a:latin typeface="Calibri"/>
                <a:cs typeface="Calibri"/>
              </a:rPr>
              <a:t>Now,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done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available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left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OVERFLOW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exists.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1000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drawback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available,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357505" marR="17780" indent="-344805">
              <a:lnSpc>
                <a:spcPct val="110000"/>
              </a:lnSpc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wastage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overcome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queues.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index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index.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full,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front=0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 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76999"/>
            <a:ext cx="4953000" cy="381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822" rIns="0" bIns="0" rtlCol="0">
            <a:spAutoFit/>
          </a:bodyPr>
          <a:lstStyle/>
          <a:p>
            <a:pPr marL="196088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Circular</a:t>
            </a:r>
            <a:r>
              <a:rPr sz="4000" spc="-180" dirty="0"/>
              <a:t> </a:t>
            </a:r>
            <a:r>
              <a:rPr sz="4000" spc="-10" dirty="0"/>
              <a:t>Queues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32050" y="2508250"/>
          <a:ext cx="496442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497204"/>
                <a:gridCol w="497204"/>
              </a:tblGrid>
              <a:tr h="2743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55850" y="3956050"/>
          <a:ext cx="4964426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497204"/>
                <a:gridCol w="497204"/>
              </a:tblGrid>
              <a:tr h="365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831975" y="1121486"/>
            <a:ext cx="8604885" cy="437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7528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follows:</a:t>
            </a:r>
            <a:endParaRPr sz="2400">
              <a:latin typeface="Calibri"/>
              <a:cs typeface="Calibri"/>
            </a:endParaRPr>
          </a:p>
          <a:p>
            <a:pPr marL="375285" indent="-286385">
              <a:lnSpc>
                <a:spcPct val="100000"/>
              </a:lnSpc>
              <a:spcBef>
                <a:spcPts val="2305"/>
              </a:spcBef>
              <a:buFont typeface="Wingdings"/>
              <a:buChar char=""/>
              <a:tabLst>
                <a:tab pos="37528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front=0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full.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400">
              <a:latin typeface="Calibri"/>
              <a:cs typeface="Calibri"/>
            </a:endParaRPr>
          </a:p>
          <a:p>
            <a:pPr marL="667385">
              <a:lnSpc>
                <a:spcPct val="100000"/>
              </a:lnSpc>
              <a:spcBef>
                <a:spcPts val="5"/>
              </a:spcBef>
              <a:tabLst>
                <a:tab pos="1344295" algn="l"/>
                <a:tab pos="1807845" algn="l"/>
                <a:tab pos="2326005" algn="l"/>
                <a:tab pos="2707640" algn="l"/>
                <a:tab pos="3258820" algn="l"/>
                <a:tab pos="3752850" algn="l"/>
                <a:tab pos="4161790" algn="l"/>
                <a:tab pos="4481830" algn="l"/>
                <a:tab pos="4890135" algn="l"/>
              </a:tabLst>
            </a:pPr>
            <a:r>
              <a:rPr sz="1000" spc="-10" dirty="0">
                <a:latin typeface="Calibri"/>
                <a:cs typeface="Calibri"/>
              </a:rPr>
              <a:t>front=0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5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8</a:t>
            </a:r>
            <a:r>
              <a:rPr sz="1000" dirty="0">
                <a:latin typeface="Calibri"/>
                <a:cs typeface="Calibri"/>
              </a:rPr>
              <a:t>	rear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 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!=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incremented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will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inserted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2400">
              <a:latin typeface="Calibri"/>
              <a:cs typeface="Calibri"/>
            </a:endParaRPr>
          </a:p>
          <a:p>
            <a:pPr marL="514984">
              <a:lnSpc>
                <a:spcPct val="100000"/>
              </a:lnSpc>
              <a:spcBef>
                <a:spcPts val="5"/>
              </a:spcBef>
              <a:tabLst>
                <a:tab pos="1191895" algn="l"/>
                <a:tab pos="1655445" algn="l"/>
                <a:tab pos="2261870" algn="l"/>
                <a:tab pos="2640330" algn="l"/>
                <a:tab pos="3192145" algn="l"/>
                <a:tab pos="3685540" algn="l"/>
                <a:tab pos="4094479" algn="l"/>
                <a:tab pos="4472305" algn="l"/>
                <a:tab pos="5045710" algn="l"/>
              </a:tabLst>
            </a:pPr>
            <a:r>
              <a:rPr sz="1000" spc="-10" dirty="0">
                <a:latin typeface="Calibri"/>
                <a:cs typeface="Calibri"/>
              </a:rPr>
              <a:t>front=0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5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rear=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8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433070" marR="718185" lvl="1" indent="-344805">
              <a:lnSpc>
                <a:spcPct val="100000"/>
              </a:lnSpc>
              <a:spcBef>
                <a:spcPts val="1095"/>
              </a:spcBef>
              <a:buFont typeface="Arial MT"/>
              <a:buChar char="•"/>
              <a:tabLst>
                <a:tab pos="4330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front!=0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rear=MAX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-1,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full.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32050" y="5556250"/>
          <a:ext cx="4964426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497204"/>
                <a:gridCol w="497204"/>
              </a:tblGrid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944495" y="6126276"/>
            <a:ext cx="4171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Calibri"/>
                <a:cs typeface="Calibri"/>
              </a:rPr>
              <a:t>front=1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0925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6789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1153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2153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6184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2047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3047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0" y="6126276"/>
            <a:ext cx="3956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Calibri"/>
                <a:cs typeface="Calibri"/>
              </a:rPr>
              <a:t>rear=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476999"/>
            <a:ext cx="5181600" cy="38100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65045" y="234137"/>
            <a:ext cx="7541259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90440" algn="l"/>
              </a:tabLst>
            </a:pPr>
            <a:r>
              <a:rPr sz="3500" dirty="0">
                <a:latin typeface="Calibri"/>
                <a:cs typeface="Calibri"/>
              </a:rPr>
              <a:t>Inserting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an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Element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in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spc="-50" dirty="0">
                <a:latin typeface="Calibri"/>
                <a:cs typeface="Calibri"/>
              </a:rPr>
              <a:t>a</a:t>
            </a:r>
            <a:r>
              <a:rPr sz="3500" dirty="0">
                <a:latin typeface="Calibri"/>
                <a:cs typeface="Calibri"/>
              </a:rPr>
              <a:t>	Circular</a:t>
            </a:r>
            <a:r>
              <a:rPr sz="3500" spc="-12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Queue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3440" y="23240"/>
            <a:ext cx="55549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0" marR="5080" indent="-159448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Algorithm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Insert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Element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0" dirty="0">
                <a:latin typeface="Calibri"/>
                <a:cs typeface="Calibri"/>
              </a:rPr>
              <a:t> a </a:t>
            </a:r>
            <a:r>
              <a:rPr sz="3000" dirty="0">
                <a:latin typeface="Calibri"/>
                <a:cs typeface="Calibri"/>
              </a:rPr>
              <a:t>Circular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Queue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4375" y="1021313"/>
            <a:ext cx="6169025" cy="537654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Step</a:t>
            </a:r>
            <a:r>
              <a:rPr sz="1800" b="1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1: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IF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FRONT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0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and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MAX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–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1,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then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Write</a:t>
            </a:r>
            <a:r>
              <a:rPr sz="1800" b="1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urier New"/>
                <a:cs typeface="Courier New"/>
              </a:rPr>
              <a:t>“OVERFLOW”</a:t>
            </a:r>
            <a:endParaRPr sz="1800">
              <a:latin typeface="Courier New"/>
              <a:cs typeface="Courier New"/>
            </a:endParaRPr>
          </a:p>
          <a:p>
            <a:pPr marL="1106805" marR="2322195" indent="1228725">
              <a:lnSpc>
                <a:spcPct val="150100"/>
              </a:lnSpc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Goto</a:t>
            </a:r>
            <a:r>
              <a:rPr sz="1800" b="1" spc="-7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Step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4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[END</a:t>
            </a:r>
            <a:r>
              <a:rPr sz="1800" b="1" spc="-4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OF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25" dirty="0">
                <a:solidFill>
                  <a:srgbClr val="001F5F"/>
                </a:solidFill>
                <a:latin typeface="Courier New"/>
                <a:cs typeface="Courier New"/>
              </a:rPr>
              <a:t>IF]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Step</a:t>
            </a:r>
            <a:r>
              <a:rPr sz="1800" b="1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2:</a:t>
            </a:r>
            <a:r>
              <a:rPr sz="18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IF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FRONT</a:t>
            </a:r>
            <a:r>
              <a:rPr sz="18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10" dirty="0">
                <a:solidFill>
                  <a:srgbClr val="001F5F"/>
                </a:solidFill>
                <a:latin typeface="Courier New"/>
                <a:cs typeface="Courier New"/>
              </a:rPr>
              <a:t> -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1</a:t>
            </a:r>
            <a:r>
              <a:rPr sz="1800" b="1" spc="-6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and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30" dirty="0">
                <a:solidFill>
                  <a:srgbClr val="001F5F"/>
                </a:solidFill>
                <a:latin typeface="Courier New"/>
                <a:cs typeface="Courier New"/>
              </a:rPr>
              <a:t>-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1,</a:t>
            </a:r>
            <a:r>
              <a:rPr sz="1800" b="1" spc="-10" dirty="0">
                <a:solidFill>
                  <a:srgbClr val="001F5F"/>
                </a:solidFill>
                <a:latin typeface="Courier New"/>
                <a:cs typeface="Courier New"/>
              </a:rPr>
              <a:t> then;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SET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FRONT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0</a:t>
            </a:r>
            <a:endParaRPr sz="1800">
              <a:latin typeface="Courier New"/>
              <a:cs typeface="Courier New"/>
            </a:endParaRPr>
          </a:p>
          <a:p>
            <a:pPr marL="1841500" marR="178435" indent="-915035">
              <a:lnSpc>
                <a:spcPct val="150000"/>
              </a:lnSpc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ELSE</a:t>
            </a:r>
            <a:r>
              <a:rPr sz="1800" b="1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IF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MAX</a:t>
            </a:r>
            <a:r>
              <a:rPr sz="18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–</a:t>
            </a:r>
            <a:r>
              <a:rPr sz="18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1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and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FRONT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!=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0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SET</a:t>
            </a:r>
            <a:r>
              <a:rPr sz="1800" b="1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0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1085"/>
              </a:spcBef>
            </a:pP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SET</a:t>
            </a:r>
            <a:r>
              <a:rPr sz="1800" b="1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REAR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+</a:t>
            </a:r>
            <a:r>
              <a:rPr sz="18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  <a:p>
            <a:pPr marL="1106805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[END</a:t>
            </a:r>
            <a:r>
              <a:rPr sz="1800" b="1" spc="-4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OF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25" dirty="0">
                <a:solidFill>
                  <a:srgbClr val="001F5F"/>
                </a:solidFill>
                <a:latin typeface="Courier New"/>
                <a:cs typeface="Courier New"/>
              </a:rPr>
              <a:t>IF]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Step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3:</a:t>
            </a:r>
            <a:r>
              <a:rPr sz="1800" b="1" spc="-5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SET</a:t>
            </a:r>
            <a:r>
              <a:rPr sz="1800" b="1" spc="-5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QUEUE[REAR]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800" b="1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25" dirty="0">
                <a:solidFill>
                  <a:srgbClr val="001F5F"/>
                </a:solidFill>
                <a:latin typeface="Courier New"/>
                <a:cs typeface="Courier New"/>
              </a:rPr>
              <a:t>VAL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Step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urier New"/>
                <a:cs typeface="Courier New"/>
              </a:rPr>
              <a:t>4:</a:t>
            </a:r>
            <a:r>
              <a:rPr sz="1800" b="1" spc="-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001F5F"/>
                </a:solidFill>
                <a:latin typeface="Courier New"/>
                <a:cs typeface="Courier New"/>
              </a:rPr>
              <a:t>Exit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6489191"/>
            <a:ext cx="4876800" cy="368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03450" y="2355850"/>
          <a:ext cx="4964426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497204"/>
                <a:gridCol w="497204"/>
              </a:tblGrid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602994" y="979614"/>
            <a:ext cx="8568690" cy="320738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33070" indent="-34417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433070" algn="l"/>
              </a:tabLst>
            </a:pPr>
            <a:r>
              <a:rPr sz="2400" spc="-10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again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conditions:</a:t>
            </a:r>
            <a:endParaRPr sz="2400">
              <a:latin typeface="Calibri"/>
              <a:cs typeface="Calibri"/>
            </a:endParaRPr>
          </a:p>
          <a:p>
            <a:pPr marL="433705" marR="5080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43370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So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underflow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reported.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89"/>
              </a:spcBef>
            </a:pPr>
            <a:endParaRPr sz="24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tabLst>
                <a:tab pos="1195070" algn="l"/>
                <a:tab pos="1661795" algn="l"/>
                <a:tab pos="2152650" algn="l"/>
                <a:tab pos="2560955" algn="l"/>
                <a:tab pos="2969895" algn="l"/>
                <a:tab pos="3463925" algn="l"/>
                <a:tab pos="3872229" algn="l"/>
                <a:tab pos="4813935" algn="l"/>
                <a:tab pos="5195570" algn="l"/>
              </a:tabLst>
            </a:pPr>
            <a:r>
              <a:rPr sz="1000" spc="-50" dirty="0">
                <a:latin typeface="Calibri"/>
                <a:cs typeface="Calibri"/>
              </a:rPr>
              <a:t>0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5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8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357505" marR="80645" indent="-344805" algn="just">
              <a:lnSpc>
                <a:spcPct val="100000"/>
              </a:lnSpc>
              <a:spcBef>
                <a:spcPts val="489"/>
              </a:spcBef>
              <a:buFont typeface="Wingdings"/>
              <a:buChar char="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empty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if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rear,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now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empty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0523" y="4268723"/>
            <a:ext cx="2209800" cy="381000"/>
          </a:xfrm>
          <a:prstGeom prst="rect">
            <a:avLst/>
          </a:prstGeom>
          <a:solidFill>
            <a:srgbClr val="CCFF99"/>
          </a:solidFill>
        </p:spPr>
        <p:txBody>
          <a:bodyPr vert="horz" wrap="square" lIns="0" tIns="44450" rIns="0" bIns="0" rtlCol="0">
            <a:spAutoFit/>
          </a:bodyPr>
          <a:lstStyle/>
          <a:p>
            <a:pPr marR="82550" algn="r">
              <a:lnSpc>
                <a:spcPct val="100000"/>
              </a:lnSpc>
              <a:spcBef>
                <a:spcPts val="350"/>
              </a:spcBef>
            </a:pPr>
            <a:r>
              <a:rPr sz="1000" b="1" dirty="0">
                <a:latin typeface="Tahoma"/>
                <a:cs typeface="Tahoma"/>
              </a:rPr>
              <a:t>Delete</a:t>
            </a:r>
            <a:r>
              <a:rPr sz="1000" b="1" spc="-3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this</a:t>
            </a:r>
            <a:r>
              <a:rPr sz="1000" b="1" spc="-2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element</a:t>
            </a:r>
            <a:r>
              <a:rPr sz="1000" b="1" spc="-40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and</a:t>
            </a:r>
            <a:r>
              <a:rPr sz="1000" b="1" spc="-45" dirty="0">
                <a:latin typeface="Tahoma"/>
                <a:cs typeface="Tahoma"/>
              </a:rPr>
              <a:t> </a:t>
            </a:r>
            <a:r>
              <a:rPr sz="1000" b="1" spc="-25" dirty="0">
                <a:latin typeface="Tahoma"/>
                <a:cs typeface="Tahoma"/>
              </a:rPr>
              <a:t>set</a:t>
            </a:r>
            <a:endParaRPr sz="1000">
              <a:latin typeface="Tahoma"/>
              <a:cs typeface="Tahoma"/>
            </a:endParaRPr>
          </a:p>
          <a:p>
            <a:pPr marR="82550" algn="r">
              <a:lnSpc>
                <a:spcPct val="100000"/>
              </a:lnSpc>
            </a:pPr>
            <a:r>
              <a:rPr sz="1000" b="1" dirty="0">
                <a:latin typeface="Tahoma"/>
                <a:cs typeface="Tahoma"/>
              </a:rPr>
              <a:t>rear</a:t>
            </a:r>
            <a:r>
              <a:rPr sz="1000" b="1" spc="-1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=</a:t>
            </a:r>
            <a:r>
              <a:rPr sz="1000" b="1" spc="-1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front</a:t>
            </a:r>
            <a:r>
              <a:rPr sz="1000" b="1" spc="-20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=</a:t>
            </a:r>
            <a:r>
              <a:rPr sz="1000" b="1" spc="-1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-</a:t>
            </a:r>
            <a:r>
              <a:rPr sz="800" spc="-50" dirty="0"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03450" y="4260850"/>
          <a:ext cx="4964426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497204"/>
                <a:gridCol w="497204"/>
              </a:tblGrid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831975" y="4715835"/>
            <a:ext cx="8492490" cy="10115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756285">
              <a:lnSpc>
                <a:spcPct val="100000"/>
              </a:lnSpc>
              <a:spcBef>
                <a:spcPts val="345"/>
              </a:spcBef>
              <a:tabLst>
                <a:tab pos="1195070" algn="l"/>
                <a:tab pos="1631314" algn="l"/>
                <a:tab pos="1981835" algn="l"/>
                <a:tab pos="2390140" algn="l"/>
                <a:tab pos="2799080" algn="l"/>
                <a:tab pos="3292475" algn="l"/>
                <a:tab pos="3701415" algn="l"/>
                <a:tab pos="4021454" algn="l"/>
                <a:tab pos="4258945" algn="l"/>
              </a:tabLst>
            </a:pPr>
            <a:r>
              <a:rPr sz="1000" spc="-50" dirty="0">
                <a:latin typeface="Calibri"/>
                <a:cs typeface="Calibri"/>
              </a:rPr>
              <a:t>0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5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8</a:t>
            </a:r>
            <a:r>
              <a:rPr sz="1000" dirty="0">
                <a:latin typeface="Calibri"/>
                <a:cs typeface="Calibri"/>
              </a:rPr>
              <a:t>	front=rear=</a:t>
            </a:r>
            <a:r>
              <a:rPr sz="1000" spc="-6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empty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if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79650" y="5784850"/>
          <a:ext cx="496442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497204"/>
                <a:gridCol w="497204"/>
              </a:tblGrid>
              <a:tr h="274320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72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0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39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47086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4598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2804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2404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1217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1258" y="6202476"/>
            <a:ext cx="6330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4990" algn="l"/>
              </a:tabLst>
            </a:pPr>
            <a:r>
              <a:rPr sz="1000" dirty="0">
                <a:latin typeface="Calibri"/>
                <a:cs typeface="Calibri"/>
              </a:rPr>
              <a:t>rear=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5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82488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4864" y="62024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86118" y="6202476"/>
            <a:ext cx="471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Calibri"/>
                <a:cs typeface="Calibri"/>
              </a:rPr>
              <a:t>front=</a:t>
            </a:r>
            <a:r>
              <a:rPr sz="1000" spc="215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6476999"/>
            <a:ext cx="5029200" cy="3810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4835" rIns="0" bIns="0" rtlCol="0">
            <a:spAutoFit/>
          </a:bodyPr>
          <a:lstStyle/>
          <a:p>
            <a:pPr marL="167449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Deleting</a:t>
            </a:r>
            <a:r>
              <a:rPr sz="3000" spc="-80" dirty="0"/>
              <a:t> </a:t>
            </a:r>
            <a:r>
              <a:rPr sz="3000" dirty="0"/>
              <a:t>an</a:t>
            </a:r>
            <a:r>
              <a:rPr sz="3000" spc="-90" dirty="0"/>
              <a:t> </a:t>
            </a:r>
            <a:r>
              <a:rPr sz="3000" dirty="0"/>
              <a:t>Element</a:t>
            </a:r>
            <a:r>
              <a:rPr sz="3000" spc="-20" dirty="0"/>
              <a:t> </a:t>
            </a:r>
            <a:r>
              <a:rPr sz="3000" dirty="0"/>
              <a:t>from</a:t>
            </a:r>
            <a:r>
              <a:rPr sz="3000" spc="-95" dirty="0"/>
              <a:t> </a:t>
            </a:r>
            <a:r>
              <a:rPr sz="3000" dirty="0"/>
              <a:t>a</a:t>
            </a:r>
            <a:r>
              <a:rPr sz="3000" spc="-75" dirty="0"/>
              <a:t> </a:t>
            </a:r>
            <a:r>
              <a:rPr sz="3000" dirty="0"/>
              <a:t>Circular</a:t>
            </a:r>
            <a:r>
              <a:rPr sz="3000" spc="-120" dirty="0"/>
              <a:t> </a:t>
            </a:r>
            <a:r>
              <a:rPr sz="3000" spc="-10" dirty="0"/>
              <a:t>Queue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6254" y="466089"/>
            <a:ext cx="59918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r>
              <a:rPr sz="2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Delete</a:t>
            </a:r>
            <a:r>
              <a:rPr sz="2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Element</a:t>
            </a:r>
            <a:r>
              <a:rPr sz="20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Circular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Queue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65325" y="1278737"/>
          <a:ext cx="5109844" cy="1993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04190"/>
                <a:gridCol w="3818254"/>
              </a:tblGrid>
              <a:tr h="326390">
                <a:tc>
                  <a:txBody>
                    <a:bodyPr/>
                    <a:lstStyle/>
                    <a:p>
                      <a:pPr marR="43815" algn="ctr">
                        <a:lnSpc>
                          <a:spcPts val="2280"/>
                        </a:lnSpc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Step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1: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22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FRONT =</a:t>
                      </a:r>
                      <a:r>
                        <a:rPr sz="2200" b="1" spc="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1,</a:t>
                      </a:r>
                      <a:r>
                        <a:rPr sz="2200" b="1" spc="-20" dirty="0">
                          <a:latin typeface="Courier New"/>
                          <a:cs typeface="Courier New"/>
                        </a:rPr>
                        <a:t> then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0975" algn="ctr">
                        <a:lnSpc>
                          <a:spcPts val="235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Write</a:t>
                      </a:r>
                      <a:r>
                        <a:rPr sz="22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“Underflow”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9595">
                        <a:lnSpc>
                          <a:spcPts val="235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Goto</a:t>
                      </a:r>
                      <a:r>
                        <a:rPr sz="22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Step</a:t>
                      </a:r>
                      <a:r>
                        <a:rPr sz="22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50" dirty="0">
                          <a:latin typeface="Courier New"/>
                          <a:cs typeface="Courier New"/>
                        </a:rPr>
                        <a:t>4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35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[END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OF</a:t>
                      </a:r>
                      <a:r>
                        <a:rPr sz="2200" b="1" spc="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25" dirty="0">
                          <a:latin typeface="Courier New"/>
                          <a:cs typeface="Courier New"/>
                        </a:rPr>
                        <a:t>IF]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5280">
                <a:tc>
                  <a:txBody>
                    <a:bodyPr/>
                    <a:lstStyle/>
                    <a:p>
                      <a:pPr marR="43815" algn="ctr">
                        <a:lnSpc>
                          <a:spcPts val="2350"/>
                        </a:lnSpc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Step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2: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35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2200" b="1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VAL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2200" b="1" spc="-10" dirty="0">
                          <a:latin typeface="Courier New"/>
                          <a:cs typeface="Courier New"/>
                        </a:rPr>
                        <a:t>QUEUE[FRONT]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26390">
                <a:tc>
                  <a:txBody>
                    <a:bodyPr/>
                    <a:lstStyle/>
                    <a:p>
                      <a:pPr marR="43815" algn="ctr">
                        <a:lnSpc>
                          <a:spcPts val="2350"/>
                        </a:lnSpc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Step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3: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350"/>
                        </a:lnSpc>
                      </a:pPr>
                      <a:r>
                        <a:rPr sz="2200" b="1" dirty="0">
                          <a:latin typeface="Courier New"/>
                          <a:cs typeface="Courier New"/>
                        </a:rPr>
                        <a:t>IF FRONT</a:t>
                      </a:r>
                      <a:r>
                        <a:rPr sz="22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2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20" dirty="0">
                          <a:latin typeface="Courier New"/>
                          <a:cs typeface="Courier New"/>
                        </a:rPr>
                        <a:t>REAR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84375" y="3231591"/>
            <a:ext cx="6303010" cy="30460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-2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FRONT</a:t>
            </a:r>
            <a:r>
              <a:rPr sz="2200" b="1" spc="-2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 REAR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20" dirty="0">
                <a:latin typeface="Courier New"/>
                <a:cs typeface="Courier New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-</a:t>
            </a:r>
            <a:r>
              <a:rPr sz="2200" b="1" spc="-50" dirty="0">
                <a:latin typeface="Courier New"/>
                <a:cs typeface="Courier New"/>
              </a:rPr>
              <a:t>1</a:t>
            </a:r>
            <a:endParaRPr sz="2200">
              <a:latin typeface="Courier New"/>
              <a:cs typeface="Courier New"/>
            </a:endParaRPr>
          </a:p>
          <a:p>
            <a:pPr marL="1356995">
              <a:lnSpc>
                <a:spcPct val="100000"/>
              </a:lnSpc>
            </a:pPr>
            <a:r>
              <a:rPr sz="2200" b="1" spc="-20" dirty="0">
                <a:latin typeface="Courier New"/>
                <a:cs typeface="Courier New"/>
              </a:rPr>
              <a:t>ELSE</a:t>
            </a:r>
            <a:endParaRPr sz="22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IF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FRONT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 MAX -</a:t>
            </a:r>
            <a:r>
              <a:rPr sz="2200" b="1" spc="-50" dirty="0">
                <a:latin typeface="Courier New"/>
                <a:cs typeface="Courier New"/>
              </a:rPr>
              <a:t>1</a:t>
            </a:r>
            <a:endParaRPr sz="2200">
              <a:latin typeface="Courier New"/>
              <a:cs typeface="Courier New"/>
            </a:endParaRPr>
          </a:p>
          <a:p>
            <a:pPr marL="2756535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FRONT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spc="-50" dirty="0">
                <a:latin typeface="Courier New"/>
                <a:cs typeface="Courier New"/>
              </a:rPr>
              <a:t>0</a:t>
            </a:r>
            <a:endParaRPr sz="22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200" b="1" spc="-20" dirty="0">
                <a:latin typeface="Courier New"/>
                <a:cs typeface="Courier New"/>
              </a:rPr>
              <a:t>ELSE</a:t>
            </a:r>
            <a:endParaRPr sz="2200">
              <a:latin typeface="Courier New"/>
              <a:cs typeface="Courier New"/>
            </a:endParaRPr>
          </a:p>
          <a:p>
            <a:pPr marL="2756535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SET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FRONT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=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FRONT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+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spc="-50" dirty="0">
                <a:latin typeface="Courier New"/>
                <a:cs typeface="Courier New"/>
              </a:rPr>
              <a:t>1</a:t>
            </a:r>
            <a:endParaRPr sz="22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[END</a:t>
            </a:r>
            <a:r>
              <a:rPr sz="2200" b="1" spc="-3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OF </a:t>
            </a:r>
            <a:r>
              <a:rPr sz="2200" b="1" spc="-25" dirty="0">
                <a:latin typeface="Courier New"/>
                <a:cs typeface="Courier New"/>
              </a:rPr>
              <a:t>IF]</a:t>
            </a:r>
            <a:endParaRPr sz="2200">
              <a:latin typeface="Courier New"/>
              <a:cs typeface="Courier New"/>
            </a:endParaRPr>
          </a:p>
          <a:p>
            <a:pPr marL="1356995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latin typeface="Courier New"/>
                <a:cs typeface="Courier New"/>
              </a:rPr>
              <a:t>[END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OF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spc="-25" dirty="0">
                <a:latin typeface="Courier New"/>
                <a:cs typeface="Courier New"/>
              </a:rPr>
              <a:t>IF]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Courier New"/>
                <a:cs typeface="Courier New"/>
              </a:rPr>
              <a:t>Step</a:t>
            </a:r>
            <a:r>
              <a:rPr sz="2200" b="1" spc="-3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4: </a:t>
            </a:r>
            <a:r>
              <a:rPr sz="2200" b="1" spc="-20" dirty="0">
                <a:latin typeface="Courier New"/>
                <a:cs typeface="Courier New"/>
              </a:rPr>
              <a:t>EXIT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111" y="6105143"/>
            <a:ext cx="4590288" cy="752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994" y="1209629"/>
            <a:ext cx="8401050" cy="45269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at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Calibri"/>
                <a:cs typeface="Calibri"/>
              </a:rPr>
              <a:t>either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end.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14999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head-</a:t>
            </a:r>
            <a:r>
              <a:rPr sz="2400" dirty="0">
                <a:latin typeface="Calibri"/>
                <a:cs typeface="Calibri"/>
              </a:rPr>
              <a:t>tail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removed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(head)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(tail).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deque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implemented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either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doubly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linked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357505" marR="194945" indent="-344805">
              <a:lnSpc>
                <a:spcPct val="114999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deque,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pointers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maintained,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LEFT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either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deque.</a:t>
            </a:r>
            <a:endParaRPr sz="2400">
              <a:latin typeface="Calibri"/>
              <a:cs typeface="Calibri"/>
            </a:endParaRPr>
          </a:p>
          <a:p>
            <a:pPr marL="357505" marR="38735" indent="-344805">
              <a:lnSpc>
                <a:spcPct val="1151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deque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stretch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LEFT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25" dirty="0">
                <a:latin typeface="Calibri"/>
                <a:cs typeface="Calibri"/>
              </a:rPr>
              <a:t> and </a:t>
            </a:r>
            <a:r>
              <a:rPr sz="2400" dirty="0">
                <a:latin typeface="Calibri"/>
                <a:cs typeface="Calibri"/>
              </a:rPr>
              <a:t>since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circular,</a:t>
            </a:r>
            <a:r>
              <a:rPr sz="2400" spc="-10" dirty="0">
                <a:latin typeface="Calibri"/>
                <a:cs typeface="Calibri"/>
              </a:rPr>
              <a:t> Dequeue[N-</a:t>
            </a:r>
            <a:r>
              <a:rPr sz="2400" dirty="0">
                <a:latin typeface="Calibri"/>
                <a:cs typeface="Calibri"/>
              </a:rPr>
              <a:t>1]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followed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Dequeue[0].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6324599"/>
            <a:ext cx="4800600" cy="533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80970" y="413766"/>
            <a:ext cx="16116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0" dirty="0">
                <a:latin typeface="Calibri"/>
                <a:cs typeface="Calibri"/>
              </a:rPr>
              <a:t>Deques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060204"/>
            <a:ext cx="8574405" cy="319151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variants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double-ended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queue: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15100"/>
              </a:lnSpc>
              <a:spcBef>
                <a:spcPts val="575"/>
              </a:spcBef>
              <a:buFont typeface="Wingdings"/>
              <a:buChar char=""/>
              <a:tabLst>
                <a:tab pos="299085" algn="l"/>
              </a:tabLst>
            </a:pPr>
            <a:r>
              <a:rPr sz="2400" i="1" dirty="0">
                <a:latin typeface="Calibri"/>
                <a:cs typeface="Calibri"/>
              </a:rPr>
              <a:t>Input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restricted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deque: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ends.</a:t>
            </a:r>
            <a:endParaRPr sz="2400">
              <a:latin typeface="Calibri"/>
              <a:cs typeface="Calibri"/>
            </a:endParaRPr>
          </a:p>
          <a:p>
            <a:pPr marL="299085" marR="292735" indent="-287020">
              <a:lnSpc>
                <a:spcPct val="114999"/>
              </a:lnSpc>
              <a:spcBef>
                <a:spcPts val="580"/>
              </a:spcBef>
              <a:buFont typeface="Wingdings"/>
              <a:buChar char=""/>
              <a:tabLst>
                <a:tab pos="299085" algn="l"/>
              </a:tabLst>
            </a:pPr>
            <a:r>
              <a:rPr sz="2400" i="1" dirty="0">
                <a:latin typeface="Calibri"/>
                <a:cs typeface="Calibri"/>
              </a:rPr>
              <a:t>Output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restricted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deque: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dequeue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deletions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done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ends.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98850" y="4489450"/>
          <a:ext cx="4965063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/>
                <a:gridCol w="495300"/>
                <a:gridCol w="495300"/>
                <a:gridCol w="495300"/>
                <a:gridCol w="497205"/>
                <a:gridCol w="497205"/>
                <a:gridCol w="497204"/>
                <a:gridCol w="497204"/>
                <a:gridCol w="527685"/>
                <a:gridCol w="467360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746372" y="5032959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4804" y="5032959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617" y="5032959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4617" y="5032959"/>
            <a:ext cx="6851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7060" algn="l"/>
              </a:tabLst>
            </a:pPr>
            <a:r>
              <a:rPr sz="1000" dirty="0">
                <a:latin typeface="Calibri"/>
                <a:cs typeface="Calibri"/>
              </a:rPr>
              <a:t>LEFT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2088" y="5032959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0040" y="5032959"/>
            <a:ext cx="950594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2885" algn="l"/>
                <a:tab pos="871855" algn="l"/>
              </a:tabLst>
            </a:pP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RIGHT</a:t>
            </a:r>
            <a:r>
              <a:rPr sz="1000" spc="-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 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3506" y="5032959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98850" y="5480050"/>
          <a:ext cx="5029195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650"/>
                <a:gridCol w="501650"/>
                <a:gridCol w="503555"/>
                <a:gridCol w="501650"/>
                <a:gridCol w="502919"/>
                <a:gridCol w="502919"/>
                <a:gridCol w="502919"/>
                <a:gridCol w="504825"/>
                <a:gridCol w="503554"/>
                <a:gridCol w="503554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2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508628" y="6126276"/>
            <a:ext cx="8191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Tahoma"/>
                <a:cs typeface="Tahoma"/>
              </a:rPr>
              <a:t>RIGHT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0</a:t>
            </a:r>
            <a:r>
              <a:rPr sz="1000" spc="145" dirty="0">
                <a:latin typeface="Tahoma"/>
                <a:cs typeface="Tahoma"/>
              </a:rPr>
              <a:t>  </a:t>
            </a:r>
            <a:r>
              <a:rPr sz="1000" spc="-50" dirty="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9441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0441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12384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10376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18807" y="6126276"/>
            <a:ext cx="8921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9710" algn="l"/>
                <a:tab pos="814069" algn="l"/>
              </a:tabLst>
            </a:pPr>
            <a:r>
              <a:rPr sz="1000" spc="-50" dirty="0">
                <a:latin typeface="Calibri"/>
                <a:cs typeface="Calibri"/>
              </a:rPr>
              <a:t>6</a:t>
            </a:r>
            <a:r>
              <a:rPr sz="1000" dirty="0">
                <a:latin typeface="Calibri"/>
                <a:cs typeface="Calibri"/>
              </a:rPr>
              <a:t>	LEFT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7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0" dirty="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87410" y="6126276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6400799"/>
            <a:ext cx="4953000" cy="45720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257170" y="380441"/>
            <a:ext cx="16116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>
                <a:latin typeface="Calibri"/>
                <a:cs typeface="Calibri"/>
              </a:rPr>
              <a:t>Deques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194" y="1121486"/>
            <a:ext cx="8698865" cy="5112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assigned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priority.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which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processed.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ts val="2735"/>
              </a:lnSpc>
              <a:spcBef>
                <a:spcPts val="28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755015" marR="111125" lvl="1" indent="-285750">
              <a:lnSpc>
                <a:spcPts val="2590"/>
              </a:lnSpc>
              <a:spcBef>
                <a:spcPts val="620"/>
              </a:spcBef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 	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lower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priority</a:t>
            </a:r>
            <a:endParaRPr sz="2400">
              <a:latin typeface="Calibri"/>
              <a:cs typeface="Calibri"/>
            </a:endParaRPr>
          </a:p>
          <a:p>
            <a:pPr marL="755015" marR="188595" lvl="1" indent="-285750">
              <a:lnSpc>
                <a:spcPts val="2590"/>
              </a:lnSpc>
              <a:spcBef>
                <a:spcPts val="585"/>
              </a:spcBef>
              <a:buFont typeface="Wingdings"/>
              <a:buChar char=""/>
              <a:tabLst>
                <a:tab pos="756285" algn="l"/>
              </a:tabLst>
            </a:pP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come 	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(FCFS)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basis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ts val="259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widely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operating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highest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first.</a:t>
            </a:r>
            <a:endParaRPr sz="2400">
              <a:latin typeface="Calibri"/>
              <a:cs typeface="Calibri"/>
            </a:endParaRPr>
          </a:p>
          <a:p>
            <a:pPr marL="357505" marR="388620" indent="-344805">
              <a:lnSpc>
                <a:spcPts val="2590"/>
              </a:lnSpc>
              <a:spcBef>
                <a:spcPts val="58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computer’s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represented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using arrays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400799"/>
            <a:ext cx="5029200" cy="457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6004" y="380441"/>
            <a:ext cx="33274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Priority</a:t>
            </a:r>
            <a:r>
              <a:rPr sz="4000" spc="-9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Queues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8175" y="1252728"/>
            <a:ext cx="811339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337820" indent="-344805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separate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maintained.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ts val="4320"/>
              </a:lnSpc>
              <a:spcBef>
                <a:spcPts val="384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arrays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circular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queues.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own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pointers.</a:t>
            </a:r>
            <a:endParaRPr sz="2400">
              <a:latin typeface="Calibri"/>
              <a:cs typeface="Calibri"/>
            </a:endParaRPr>
          </a:p>
          <a:p>
            <a:pPr marL="356870" marR="391160" indent="-344805">
              <a:lnSpc>
                <a:spcPts val="432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two-</a:t>
            </a:r>
            <a:r>
              <a:rPr sz="2400" dirty="0">
                <a:latin typeface="Calibri"/>
                <a:cs typeface="Calibri"/>
              </a:rPr>
              <a:t>dimensional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purpose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allocated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space.</a:t>
            </a:r>
            <a:endParaRPr sz="2400">
              <a:latin typeface="Calibri"/>
              <a:cs typeface="Calibri"/>
            </a:endParaRPr>
          </a:p>
          <a:p>
            <a:pPr marL="356870" marR="1250315" indent="-344805">
              <a:lnSpc>
                <a:spcPts val="4320"/>
              </a:lnSpc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two </a:t>
            </a:r>
            <a:r>
              <a:rPr sz="2400" dirty="0">
                <a:latin typeface="Calibri"/>
                <a:cs typeface="Calibri"/>
              </a:rPr>
              <a:t>dimensional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formed.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6400799"/>
            <a:ext cx="4876800" cy="457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95525" y="310337"/>
            <a:ext cx="741807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latin typeface="Calibri"/>
                <a:cs typeface="Calibri"/>
              </a:rPr>
              <a:t>Array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Representation</a:t>
            </a:r>
            <a:r>
              <a:rPr sz="3500" spc="-1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11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Priority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Queues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142" y="446289"/>
            <a:ext cx="7232573" cy="6112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959" y="428370"/>
            <a:ext cx="11116310" cy="5156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185"/>
              </a:spcBef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g(n)...</a:t>
            </a:r>
            <a:endParaRPr sz="2000">
              <a:latin typeface="Times New Roman"/>
              <a:cs typeface="Times New Roman"/>
            </a:endParaRPr>
          </a:p>
          <a:p>
            <a:pPr marL="1892935" marR="7885430">
              <a:lnSpc>
                <a:spcPts val="3600"/>
              </a:lnSpc>
              <a:spcBef>
                <a:spcPts val="320"/>
              </a:spcBef>
            </a:pP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3n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2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885"/>
              </a:spcBef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Ω(g(n))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satisfy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25" b="1" baseline="-20576" dirty="0">
                <a:latin typeface="Times New Roman"/>
                <a:cs typeface="Times New Roman"/>
              </a:rPr>
              <a:t>0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892935">
              <a:lnSpc>
                <a:spcPct val="100000"/>
              </a:lnSpc>
              <a:spcBef>
                <a:spcPts val="2210"/>
              </a:spcBef>
            </a:pP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g(n)</a:t>
            </a:r>
            <a:endParaRPr sz="2000">
              <a:latin typeface="Times New Roman"/>
              <a:cs typeface="Times New Roman"/>
            </a:endParaRPr>
          </a:p>
          <a:p>
            <a:pPr marL="189293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mbria Math"/>
                <a:cs typeface="Cambria Math"/>
              </a:rPr>
              <a:t>⇒</a:t>
            </a:r>
            <a:r>
              <a:rPr sz="2000" dirty="0">
                <a:latin typeface="Times New Roman"/>
                <a:cs typeface="Times New Roman"/>
              </a:rPr>
              <a:t>3n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 </a:t>
            </a:r>
            <a:r>
              <a:rPr sz="2000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1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25" dirty="0">
                <a:latin typeface="Times New Roman"/>
                <a:cs typeface="Times New Roman"/>
              </a:rPr>
              <a:t> 1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Omega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complexity 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follows...</a:t>
            </a:r>
            <a:endParaRPr sz="2000">
              <a:latin typeface="Times New Roman"/>
              <a:cs typeface="Times New Roman"/>
            </a:endParaRPr>
          </a:p>
          <a:p>
            <a:pPr marL="189293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3n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Ω(n)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280918"/>
            <a:ext cx="8481695" cy="273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201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linked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(ii)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(iii)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address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sorted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higher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precede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lower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priority.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5723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06140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81984" y="4568952"/>
            <a:ext cx="565785" cy="466725"/>
            <a:chOff x="3681984" y="4568952"/>
            <a:chExt cx="565785" cy="466725"/>
          </a:xfrm>
        </p:grpSpPr>
        <p:sp>
          <p:nvSpPr>
            <p:cNvPr id="6" name="object 6"/>
            <p:cNvSpPr/>
            <p:nvPr/>
          </p:nvSpPr>
          <p:spPr>
            <a:xfrm>
              <a:off x="3686556" y="4573524"/>
              <a:ext cx="280670" cy="457200"/>
            </a:xfrm>
            <a:custGeom>
              <a:avLst/>
              <a:gdLst/>
              <a:ahLst/>
              <a:cxnLst/>
              <a:rect l="l" t="t" r="r" b="b"/>
              <a:pathLst>
                <a:path w="280670" h="457200">
                  <a:moveTo>
                    <a:pt x="28041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80415" y="457200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86556" y="4573524"/>
              <a:ext cx="280670" cy="457200"/>
            </a:xfrm>
            <a:custGeom>
              <a:avLst/>
              <a:gdLst/>
              <a:ahLst/>
              <a:cxnLst/>
              <a:rect l="l" t="t" r="r" b="b"/>
              <a:pathLst>
                <a:path w="280670" h="457200">
                  <a:moveTo>
                    <a:pt x="0" y="457200"/>
                  </a:moveTo>
                  <a:lnTo>
                    <a:pt x="280415" y="457200"/>
                  </a:lnTo>
                  <a:lnTo>
                    <a:pt x="28041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6764" y="4764024"/>
              <a:ext cx="421005" cy="76200"/>
            </a:xfrm>
            <a:custGeom>
              <a:avLst/>
              <a:gdLst/>
              <a:ahLst/>
              <a:cxnLst/>
              <a:rect l="l" t="t" r="r" b="b"/>
              <a:pathLst>
                <a:path w="421004" h="76200">
                  <a:moveTo>
                    <a:pt x="344424" y="0"/>
                  </a:moveTo>
                  <a:lnTo>
                    <a:pt x="344424" y="76200"/>
                  </a:lnTo>
                  <a:lnTo>
                    <a:pt x="407924" y="44450"/>
                  </a:lnTo>
                  <a:lnTo>
                    <a:pt x="357124" y="44450"/>
                  </a:lnTo>
                  <a:lnTo>
                    <a:pt x="357124" y="31750"/>
                  </a:lnTo>
                  <a:lnTo>
                    <a:pt x="407924" y="31750"/>
                  </a:lnTo>
                  <a:lnTo>
                    <a:pt x="344424" y="0"/>
                  </a:lnTo>
                  <a:close/>
                </a:path>
                <a:path w="421004" h="76200">
                  <a:moveTo>
                    <a:pt x="34442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4424" y="44450"/>
                  </a:lnTo>
                  <a:lnTo>
                    <a:pt x="344424" y="31750"/>
                  </a:lnTo>
                  <a:close/>
                </a:path>
                <a:path w="421004" h="76200">
                  <a:moveTo>
                    <a:pt x="407924" y="31750"/>
                  </a:moveTo>
                  <a:lnTo>
                    <a:pt x="357124" y="31750"/>
                  </a:lnTo>
                  <a:lnTo>
                    <a:pt x="357124" y="44450"/>
                  </a:lnTo>
                  <a:lnTo>
                    <a:pt x="407924" y="44450"/>
                  </a:lnTo>
                  <a:lnTo>
                    <a:pt x="420624" y="38100"/>
                  </a:lnTo>
                  <a:lnTo>
                    <a:pt x="40792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47388" y="4573523"/>
            <a:ext cx="283845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B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0852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06696" y="4568952"/>
            <a:ext cx="565785" cy="466725"/>
            <a:chOff x="4806696" y="4568952"/>
            <a:chExt cx="565785" cy="466725"/>
          </a:xfrm>
        </p:grpSpPr>
        <p:sp>
          <p:nvSpPr>
            <p:cNvPr id="12" name="object 12"/>
            <p:cNvSpPr/>
            <p:nvPr/>
          </p:nvSpPr>
          <p:spPr>
            <a:xfrm>
              <a:off x="4811268" y="4573524"/>
              <a:ext cx="280670" cy="457200"/>
            </a:xfrm>
            <a:custGeom>
              <a:avLst/>
              <a:gdLst/>
              <a:ahLst/>
              <a:cxnLst/>
              <a:rect l="l" t="t" r="r" b="b"/>
              <a:pathLst>
                <a:path w="280670" h="457200">
                  <a:moveTo>
                    <a:pt x="28041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80415" y="457200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11268" y="4573524"/>
              <a:ext cx="280670" cy="457200"/>
            </a:xfrm>
            <a:custGeom>
              <a:avLst/>
              <a:gdLst/>
              <a:ahLst/>
              <a:cxnLst/>
              <a:rect l="l" t="t" r="r" b="b"/>
              <a:pathLst>
                <a:path w="280670" h="457200">
                  <a:moveTo>
                    <a:pt x="0" y="457200"/>
                  </a:moveTo>
                  <a:lnTo>
                    <a:pt x="280415" y="457200"/>
                  </a:lnTo>
                  <a:lnTo>
                    <a:pt x="28041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1476" y="4764024"/>
              <a:ext cx="421005" cy="76200"/>
            </a:xfrm>
            <a:custGeom>
              <a:avLst/>
              <a:gdLst/>
              <a:ahLst/>
              <a:cxnLst/>
              <a:rect l="l" t="t" r="r" b="b"/>
              <a:pathLst>
                <a:path w="421004" h="76200">
                  <a:moveTo>
                    <a:pt x="344424" y="0"/>
                  </a:moveTo>
                  <a:lnTo>
                    <a:pt x="344424" y="76200"/>
                  </a:lnTo>
                  <a:lnTo>
                    <a:pt x="407924" y="44450"/>
                  </a:lnTo>
                  <a:lnTo>
                    <a:pt x="357124" y="44450"/>
                  </a:lnTo>
                  <a:lnTo>
                    <a:pt x="357124" y="31750"/>
                  </a:lnTo>
                  <a:lnTo>
                    <a:pt x="407924" y="31750"/>
                  </a:lnTo>
                  <a:lnTo>
                    <a:pt x="344424" y="0"/>
                  </a:lnTo>
                  <a:close/>
                </a:path>
                <a:path w="421004" h="76200">
                  <a:moveTo>
                    <a:pt x="34442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4424" y="44450"/>
                  </a:lnTo>
                  <a:lnTo>
                    <a:pt x="344424" y="31750"/>
                  </a:lnTo>
                  <a:close/>
                </a:path>
                <a:path w="421004" h="76200">
                  <a:moveTo>
                    <a:pt x="407924" y="31750"/>
                  </a:moveTo>
                  <a:lnTo>
                    <a:pt x="357124" y="31750"/>
                  </a:lnTo>
                  <a:lnTo>
                    <a:pt x="357124" y="44450"/>
                  </a:lnTo>
                  <a:lnTo>
                    <a:pt x="407924" y="44450"/>
                  </a:lnTo>
                  <a:lnTo>
                    <a:pt x="420624" y="38100"/>
                  </a:lnTo>
                  <a:lnTo>
                    <a:pt x="40792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72100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C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52515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28359" y="4568952"/>
            <a:ext cx="565785" cy="466725"/>
            <a:chOff x="5928359" y="4568952"/>
            <a:chExt cx="565785" cy="466725"/>
          </a:xfrm>
        </p:grpSpPr>
        <p:sp>
          <p:nvSpPr>
            <p:cNvPr id="18" name="object 18"/>
            <p:cNvSpPr/>
            <p:nvPr/>
          </p:nvSpPr>
          <p:spPr>
            <a:xfrm>
              <a:off x="5932931" y="4573524"/>
              <a:ext cx="280670" cy="457200"/>
            </a:xfrm>
            <a:custGeom>
              <a:avLst/>
              <a:gdLst/>
              <a:ahLst/>
              <a:cxnLst/>
              <a:rect l="l" t="t" r="r" b="b"/>
              <a:pathLst>
                <a:path w="280670" h="457200">
                  <a:moveTo>
                    <a:pt x="28041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80415" y="457200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2931" y="4573524"/>
              <a:ext cx="280670" cy="457200"/>
            </a:xfrm>
            <a:custGeom>
              <a:avLst/>
              <a:gdLst/>
              <a:ahLst/>
              <a:cxnLst/>
              <a:rect l="l" t="t" r="r" b="b"/>
              <a:pathLst>
                <a:path w="280670" h="457200">
                  <a:moveTo>
                    <a:pt x="0" y="457200"/>
                  </a:moveTo>
                  <a:lnTo>
                    <a:pt x="280415" y="457200"/>
                  </a:lnTo>
                  <a:lnTo>
                    <a:pt x="28041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73139" y="4764024"/>
              <a:ext cx="421005" cy="76200"/>
            </a:xfrm>
            <a:custGeom>
              <a:avLst/>
              <a:gdLst/>
              <a:ahLst/>
              <a:cxnLst/>
              <a:rect l="l" t="t" r="r" b="b"/>
              <a:pathLst>
                <a:path w="421004" h="76200">
                  <a:moveTo>
                    <a:pt x="344424" y="0"/>
                  </a:moveTo>
                  <a:lnTo>
                    <a:pt x="344424" y="76200"/>
                  </a:lnTo>
                  <a:lnTo>
                    <a:pt x="407924" y="44450"/>
                  </a:lnTo>
                  <a:lnTo>
                    <a:pt x="357124" y="44450"/>
                  </a:lnTo>
                  <a:lnTo>
                    <a:pt x="357124" y="31750"/>
                  </a:lnTo>
                  <a:lnTo>
                    <a:pt x="407924" y="31750"/>
                  </a:lnTo>
                  <a:lnTo>
                    <a:pt x="344424" y="0"/>
                  </a:lnTo>
                  <a:close/>
                </a:path>
                <a:path w="421004" h="76200">
                  <a:moveTo>
                    <a:pt x="34442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4424" y="44450"/>
                  </a:lnTo>
                  <a:lnTo>
                    <a:pt x="344424" y="31750"/>
                  </a:lnTo>
                  <a:close/>
                </a:path>
                <a:path w="421004" h="76200">
                  <a:moveTo>
                    <a:pt x="407924" y="31750"/>
                  </a:moveTo>
                  <a:lnTo>
                    <a:pt x="357124" y="31750"/>
                  </a:lnTo>
                  <a:lnTo>
                    <a:pt x="357124" y="44450"/>
                  </a:lnTo>
                  <a:lnTo>
                    <a:pt x="407924" y="44450"/>
                  </a:lnTo>
                  <a:lnTo>
                    <a:pt x="420624" y="38100"/>
                  </a:lnTo>
                  <a:lnTo>
                    <a:pt x="40792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93764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74180" y="4573523"/>
            <a:ext cx="28067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0"/>
              </a:spcBef>
            </a:pPr>
            <a:r>
              <a:rPr sz="900" spc="-5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50023" y="4568952"/>
            <a:ext cx="568960" cy="466725"/>
            <a:chOff x="7050023" y="4568952"/>
            <a:chExt cx="568960" cy="466725"/>
          </a:xfrm>
        </p:grpSpPr>
        <p:sp>
          <p:nvSpPr>
            <p:cNvPr id="24" name="object 24"/>
            <p:cNvSpPr/>
            <p:nvPr/>
          </p:nvSpPr>
          <p:spPr>
            <a:xfrm>
              <a:off x="7054595" y="4573524"/>
              <a:ext cx="283845" cy="457200"/>
            </a:xfrm>
            <a:custGeom>
              <a:avLst/>
              <a:gdLst/>
              <a:ahLst/>
              <a:cxnLst/>
              <a:rect l="l" t="t" r="r" b="b"/>
              <a:pathLst>
                <a:path w="283845" h="457200">
                  <a:moveTo>
                    <a:pt x="28346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83464" y="4572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54595" y="4573524"/>
              <a:ext cx="283845" cy="457200"/>
            </a:xfrm>
            <a:custGeom>
              <a:avLst/>
              <a:gdLst/>
              <a:ahLst/>
              <a:cxnLst/>
              <a:rect l="l" t="t" r="r" b="b"/>
              <a:pathLst>
                <a:path w="283845" h="457200">
                  <a:moveTo>
                    <a:pt x="0" y="457200"/>
                  </a:moveTo>
                  <a:lnTo>
                    <a:pt x="283464" y="457200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97851" y="4764024"/>
              <a:ext cx="421005" cy="76200"/>
            </a:xfrm>
            <a:custGeom>
              <a:avLst/>
              <a:gdLst/>
              <a:ahLst/>
              <a:cxnLst/>
              <a:rect l="l" t="t" r="r" b="b"/>
              <a:pathLst>
                <a:path w="421004" h="76200">
                  <a:moveTo>
                    <a:pt x="344424" y="0"/>
                  </a:moveTo>
                  <a:lnTo>
                    <a:pt x="344424" y="76200"/>
                  </a:lnTo>
                  <a:lnTo>
                    <a:pt x="407924" y="44450"/>
                  </a:lnTo>
                  <a:lnTo>
                    <a:pt x="357124" y="44450"/>
                  </a:lnTo>
                  <a:lnTo>
                    <a:pt x="357124" y="31750"/>
                  </a:lnTo>
                  <a:lnTo>
                    <a:pt x="407924" y="31750"/>
                  </a:lnTo>
                  <a:lnTo>
                    <a:pt x="344424" y="0"/>
                  </a:lnTo>
                  <a:close/>
                </a:path>
                <a:path w="421004" h="76200">
                  <a:moveTo>
                    <a:pt x="34442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4424" y="44450"/>
                  </a:lnTo>
                  <a:lnTo>
                    <a:pt x="344424" y="31750"/>
                  </a:lnTo>
                  <a:close/>
                </a:path>
                <a:path w="421004" h="76200">
                  <a:moveTo>
                    <a:pt x="407924" y="31750"/>
                  </a:moveTo>
                  <a:lnTo>
                    <a:pt x="357124" y="31750"/>
                  </a:lnTo>
                  <a:lnTo>
                    <a:pt x="357124" y="44450"/>
                  </a:lnTo>
                  <a:lnTo>
                    <a:pt x="407924" y="44450"/>
                  </a:lnTo>
                  <a:lnTo>
                    <a:pt x="420624" y="38100"/>
                  </a:lnTo>
                  <a:lnTo>
                    <a:pt x="40792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7613904" y="4568952"/>
          <a:ext cx="8420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70"/>
                <a:gridCol w="280670"/>
                <a:gridCol w="280670"/>
              </a:tblGrid>
              <a:tr h="4572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4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X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3049523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8603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63111" y="5711952"/>
            <a:ext cx="520065" cy="466725"/>
            <a:chOff x="3563111" y="5711952"/>
            <a:chExt cx="520065" cy="466725"/>
          </a:xfrm>
        </p:grpSpPr>
        <p:sp>
          <p:nvSpPr>
            <p:cNvPr id="31" name="object 31"/>
            <p:cNvSpPr/>
            <p:nvPr/>
          </p:nvSpPr>
          <p:spPr>
            <a:xfrm>
              <a:off x="3567683" y="5716524"/>
              <a:ext cx="256540" cy="457200"/>
            </a:xfrm>
            <a:custGeom>
              <a:avLst/>
              <a:gdLst/>
              <a:ahLst/>
              <a:cxnLst/>
              <a:rect l="l" t="t" r="r" b="b"/>
              <a:pathLst>
                <a:path w="256539" h="457200">
                  <a:moveTo>
                    <a:pt x="25603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256032" y="457199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67683" y="5716524"/>
              <a:ext cx="256540" cy="457200"/>
            </a:xfrm>
            <a:custGeom>
              <a:avLst/>
              <a:gdLst/>
              <a:ahLst/>
              <a:cxnLst/>
              <a:rect l="l" t="t" r="r" b="b"/>
              <a:pathLst>
                <a:path w="256539" h="457200">
                  <a:moveTo>
                    <a:pt x="0" y="457199"/>
                  </a:moveTo>
                  <a:lnTo>
                    <a:pt x="256032" y="457199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5699" y="5907024"/>
              <a:ext cx="387350" cy="76200"/>
            </a:xfrm>
            <a:custGeom>
              <a:avLst/>
              <a:gdLst/>
              <a:ahLst/>
              <a:cxnLst/>
              <a:rect l="l" t="t" r="r" b="b"/>
              <a:pathLst>
                <a:path w="387350" h="76200">
                  <a:moveTo>
                    <a:pt x="310896" y="0"/>
                  </a:moveTo>
                  <a:lnTo>
                    <a:pt x="310896" y="76200"/>
                  </a:lnTo>
                  <a:lnTo>
                    <a:pt x="374396" y="44450"/>
                  </a:lnTo>
                  <a:lnTo>
                    <a:pt x="323596" y="44450"/>
                  </a:lnTo>
                  <a:lnTo>
                    <a:pt x="323596" y="31750"/>
                  </a:lnTo>
                  <a:lnTo>
                    <a:pt x="374396" y="31750"/>
                  </a:lnTo>
                  <a:lnTo>
                    <a:pt x="310896" y="0"/>
                  </a:lnTo>
                  <a:close/>
                </a:path>
                <a:path w="387350" h="76200">
                  <a:moveTo>
                    <a:pt x="31089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0896" y="44450"/>
                  </a:lnTo>
                  <a:lnTo>
                    <a:pt x="310896" y="31750"/>
                  </a:lnTo>
                  <a:close/>
                </a:path>
                <a:path w="387350" h="76200">
                  <a:moveTo>
                    <a:pt x="374396" y="31750"/>
                  </a:moveTo>
                  <a:lnTo>
                    <a:pt x="323596" y="31750"/>
                  </a:lnTo>
                  <a:lnTo>
                    <a:pt x="323596" y="44450"/>
                  </a:lnTo>
                  <a:lnTo>
                    <a:pt x="374396" y="44450"/>
                  </a:lnTo>
                  <a:lnTo>
                    <a:pt x="387096" y="38100"/>
                  </a:lnTo>
                  <a:lnTo>
                    <a:pt x="37439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082796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B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41876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596384" y="5711952"/>
            <a:ext cx="520065" cy="466725"/>
            <a:chOff x="4596384" y="5711952"/>
            <a:chExt cx="520065" cy="466725"/>
          </a:xfrm>
        </p:grpSpPr>
        <p:sp>
          <p:nvSpPr>
            <p:cNvPr id="37" name="object 37"/>
            <p:cNvSpPr/>
            <p:nvPr/>
          </p:nvSpPr>
          <p:spPr>
            <a:xfrm>
              <a:off x="4600956" y="5716524"/>
              <a:ext cx="256540" cy="457200"/>
            </a:xfrm>
            <a:custGeom>
              <a:avLst/>
              <a:gdLst/>
              <a:ahLst/>
              <a:cxnLst/>
              <a:rect l="l" t="t" r="r" b="b"/>
              <a:pathLst>
                <a:path w="256539" h="457200">
                  <a:moveTo>
                    <a:pt x="25603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256032" y="457199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00956" y="5716524"/>
              <a:ext cx="256540" cy="457200"/>
            </a:xfrm>
            <a:custGeom>
              <a:avLst/>
              <a:gdLst/>
              <a:ahLst/>
              <a:cxnLst/>
              <a:rect l="l" t="t" r="r" b="b"/>
              <a:pathLst>
                <a:path w="256539" h="457200">
                  <a:moveTo>
                    <a:pt x="0" y="457199"/>
                  </a:moveTo>
                  <a:lnTo>
                    <a:pt x="256032" y="457199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28972" y="5907024"/>
              <a:ext cx="387350" cy="76200"/>
            </a:xfrm>
            <a:custGeom>
              <a:avLst/>
              <a:gdLst/>
              <a:ahLst/>
              <a:cxnLst/>
              <a:rect l="l" t="t" r="r" b="b"/>
              <a:pathLst>
                <a:path w="387350" h="76200">
                  <a:moveTo>
                    <a:pt x="310895" y="0"/>
                  </a:moveTo>
                  <a:lnTo>
                    <a:pt x="310895" y="76200"/>
                  </a:lnTo>
                  <a:lnTo>
                    <a:pt x="374395" y="44450"/>
                  </a:lnTo>
                  <a:lnTo>
                    <a:pt x="323595" y="44450"/>
                  </a:lnTo>
                  <a:lnTo>
                    <a:pt x="323595" y="31750"/>
                  </a:lnTo>
                  <a:lnTo>
                    <a:pt x="374395" y="31750"/>
                  </a:lnTo>
                  <a:lnTo>
                    <a:pt x="310895" y="0"/>
                  </a:lnTo>
                  <a:close/>
                </a:path>
                <a:path w="387350" h="76200">
                  <a:moveTo>
                    <a:pt x="31089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0895" y="44450"/>
                  </a:lnTo>
                  <a:lnTo>
                    <a:pt x="310895" y="31750"/>
                  </a:lnTo>
                  <a:close/>
                </a:path>
                <a:path w="387350" h="76200">
                  <a:moveTo>
                    <a:pt x="374395" y="31750"/>
                  </a:moveTo>
                  <a:lnTo>
                    <a:pt x="323595" y="31750"/>
                  </a:lnTo>
                  <a:lnTo>
                    <a:pt x="323595" y="44450"/>
                  </a:lnTo>
                  <a:lnTo>
                    <a:pt x="374395" y="44450"/>
                  </a:lnTo>
                  <a:lnTo>
                    <a:pt x="387095" y="38100"/>
                  </a:lnTo>
                  <a:lnTo>
                    <a:pt x="37439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116067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C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75147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629655" y="5711952"/>
            <a:ext cx="520065" cy="466725"/>
            <a:chOff x="5629655" y="5711952"/>
            <a:chExt cx="520065" cy="466725"/>
          </a:xfrm>
        </p:grpSpPr>
        <p:sp>
          <p:nvSpPr>
            <p:cNvPr id="43" name="object 43"/>
            <p:cNvSpPr/>
            <p:nvPr/>
          </p:nvSpPr>
          <p:spPr>
            <a:xfrm>
              <a:off x="5634227" y="5716524"/>
              <a:ext cx="259079" cy="457200"/>
            </a:xfrm>
            <a:custGeom>
              <a:avLst/>
              <a:gdLst/>
              <a:ahLst/>
              <a:cxnLst/>
              <a:rect l="l" t="t" r="r" b="b"/>
              <a:pathLst>
                <a:path w="259079" h="457200">
                  <a:moveTo>
                    <a:pt x="25907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259079" y="45719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34227" y="5716524"/>
              <a:ext cx="259079" cy="457200"/>
            </a:xfrm>
            <a:custGeom>
              <a:avLst/>
              <a:gdLst/>
              <a:ahLst/>
              <a:cxnLst/>
              <a:rect l="l" t="t" r="r" b="b"/>
              <a:pathLst>
                <a:path w="259079" h="457200">
                  <a:moveTo>
                    <a:pt x="0" y="457199"/>
                  </a:moveTo>
                  <a:lnTo>
                    <a:pt x="259079" y="457199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62243" y="5907024"/>
              <a:ext cx="387350" cy="76200"/>
            </a:xfrm>
            <a:custGeom>
              <a:avLst/>
              <a:gdLst/>
              <a:ahLst/>
              <a:cxnLst/>
              <a:rect l="l" t="t" r="r" b="b"/>
              <a:pathLst>
                <a:path w="387350" h="76200">
                  <a:moveTo>
                    <a:pt x="310895" y="0"/>
                  </a:moveTo>
                  <a:lnTo>
                    <a:pt x="310895" y="76200"/>
                  </a:lnTo>
                  <a:lnTo>
                    <a:pt x="374395" y="44450"/>
                  </a:lnTo>
                  <a:lnTo>
                    <a:pt x="323595" y="44450"/>
                  </a:lnTo>
                  <a:lnTo>
                    <a:pt x="323595" y="31750"/>
                  </a:lnTo>
                  <a:lnTo>
                    <a:pt x="374395" y="31750"/>
                  </a:lnTo>
                  <a:lnTo>
                    <a:pt x="310895" y="0"/>
                  </a:lnTo>
                  <a:close/>
                </a:path>
                <a:path w="387350" h="76200">
                  <a:moveTo>
                    <a:pt x="31089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0895" y="44450"/>
                  </a:lnTo>
                  <a:lnTo>
                    <a:pt x="310895" y="31750"/>
                  </a:lnTo>
                  <a:close/>
                </a:path>
                <a:path w="387350" h="76200">
                  <a:moveTo>
                    <a:pt x="374395" y="31750"/>
                  </a:moveTo>
                  <a:lnTo>
                    <a:pt x="323595" y="31750"/>
                  </a:lnTo>
                  <a:lnTo>
                    <a:pt x="323595" y="44450"/>
                  </a:lnTo>
                  <a:lnTo>
                    <a:pt x="374395" y="44450"/>
                  </a:lnTo>
                  <a:lnTo>
                    <a:pt x="387095" y="38100"/>
                  </a:lnTo>
                  <a:lnTo>
                    <a:pt x="37439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149340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F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08420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662928" y="5711952"/>
            <a:ext cx="523240" cy="466725"/>
            <a:chOff x="6662928" y="5711952"/>
            <a:chExt cx="523240" cy="466725"/>
          </a:xfrm>
        </p:grpSpPr>
        <p:sp>
          <p:nvSpPr>
            <p:cNvPr id="49" name="object 49"/>
            <p:cNvSpPr/>
            <p:nvPr/>
          </p:nvSpPr>
          <p:spPr>
            <a:xfrm>
              <a:off x="6667500" y="5716524"/>
              <a:ext cx="259079" cy="457200"/>
            </a:xfrm>
            <a:custGeom>
              <a:avLst/>
              <a:gdLst/>
              <a:ahLst/>
              <a:cxnLst/>
              <a:rect l="l" t="t" r="r" b="b"/>
              <a:pathLst>
                <a:path w="259079" h="457200">
                  <a:moveTo>
                    <a:pt x="25907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259079" y="45719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67500" y="5716524"/>
              <a:ext cx="259079" cy="457200"/>
            </a:xfrm>
            <a:custGeom>
              <a:avLst/>
              <a:gdLst/>
              <a:ahLst/>
              <a:cxnLst/>
              <a:rect l="l" t="t" r="r" b="b"/>
              <a:pathLst>
                <a:path w="259079" h="457200">
                  <a:moveTo>
                    <a:pt x="0" y="457199"/>
                  </a:moveTo>
                  <a:lnTo>
                    <a:pt x="259079" y="457199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5516" y="5907024"/>
              <a:ext cx="390525" cy="76200"/>
            </a:xfrm>
            <a:custGeom>
              <a:avLst/>
              <a:gdLst/>
              <a:ahLst/>
              <a:cxnLst/>
              <a:rect l="l" t="t" r="r" b="b"/>
              <a:pathLst>
                <a:path w="390525" h="76200">
                  <a:moveTo>
                    <a:pt x="313943" y="0"/>
                  </a:moveTo>
                  <a:lnTo>
                    <a:pt x="313943" y="76200"/>
                  </a:lnTo>
                  <a:lnTo>
                    <a:pt x="377443" y="44450"/>
                  </a:lnTo>
                  <a:lnTo>
                    <a:pt x="326643" y="44450"/>
                  </a:lnTo>
                  <a:lnTo>
                    <a:pt x="326643" y="31750"/>
                  </a:lnTo>
                  <a:lnTo>
                    <a:pt x="377443" y="31750"/>
                  </a:lnTo>
                  <a:lnTo>
                    <a:pt x="313943" y="0"/>
                  </a:lnTo>
                  <a:close/>
                </a:path>
                <a:path w="390525" h="76200">
                  <a:moveTo>
                    <a:pt x="31394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943" y="44450"/>
                  </a:lnTo>
                  <a:lnTo>
                    <a:pt x="313943" y="31750"/>
                  </a:lnTo>
                  <a:close/>
                </a:path>
                <a:path w="390525" h="76200">
                  <a:moveTo>
                    <a:pt x="377443" y="31750"/>
                  </a:moveTo>
                  <a:lnTo>
                    <a:pt x="326643" y="31750"/>
                  </a:lnTo>
                  <a:lnTo>
                    <a:pt x="326643" y="44450"/>
                  </a:lnTo>
                  <a:lnTo>
                    <a:pt x="377443" y="44450"/>
                  </a:lnTo>
                  <a:lnTo>
                    <a:pt x="390143" y="38100"/>
                  </a:lnTo>
                  <a:lnTo>
                    <a:pt x="37744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185659" y="5716523"/>
            <a:ext cx="256540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41692" y="5716523"/>
            <a:ext cx="259079" cy="4572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355"/>
              </a:spcBef>
            </a:pPr>
            <a:r>
              <a:rPr sz="900" spc="-5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696200" y="5711952"/>
            <a:ext cx="523240" cy="466725"/>
            <a:chOff x="7696200" y="5711952"/>
            <a:chExt cx="523240" cy="466725"/>
          </a:xfrm>
        </p:grpSpPr>
        <p:sp>
          <p:nvSpPr>
            <p:cNvPr id="55" name="object 55"/>
            <p:cNvSpPr/>
            <p:nvPr/>
          </p:nvSpPr>
          <p:spPr>
            <a:xfrm>
              <a:off x="7700772" y="5716524"/>
              <a:ext cx="259079" cy="457200"/>
            </a:xfrm>
            <a:custGeom>
              <a:avLst/>
              <a:gdLst/>
              <a:ahLst/>
              <a:cxnLst/>
              <a:rect l="l" t="t" r="r" b="b"/>
              <a:pathLst>
                <a:path w="259079" h="457200">
                  <a:moveTo>
                    <a:pt x="25907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259079" y="45719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00772" y="5716524"/>
              <a:ext cx="259079" cy="457200"/>
            </a:xfrm>
            <a:custGeom>
              <a:avLst/>
              <a:gdLst/>
              <a:ahLst/>
              <a:cxnLst/>
              <a:rect l="l" t="t" r="r" b="b"/>
              <a:pathLst>
                <a:path w="259079" h="457200">
                  <a:moveTo>
                    <a:pt x="0" y="457199"/>
                  </a:moveTo>
                  <a:lnTo>
                    <a:pt x="259079" y="457199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28787" y="5907024"/>
              <a:ext cx="390525" cy="76200"/>
            </a:xfrm>
            <a:custGeom>
              <a:avLst/>
              <a:gdLst/>
              <a:ahLst/>
              <a:cxnLst/>
              <a:rect l="l" t="t" r="r" b="b"/>
              <a:pathLst>
                <a:path w="390525" h="76200">
                  <a:moveTo>
                    <a:pt x="313943" y="0"/>
                  </a:moveTo>
                  <a:lnTo>
                    <a:pt x="313943" y="76200"/>
                  </a:lnTo>
                  <a:lnTo>
                    <a:pt x="377443" y="44450"/>
                  </a:lnTo>
                  <a:lnTo>
                    <a:pt x="326643" y="44450"/>
                  </a:lnTo>
                  <a:lnTo>
                    <a:pt x="326643" y="31750"/>
                  </a:lnTo>
                  <a:lnTo>
                    <a:pt x="377443" y="31750"/>
                  </a:lnTo>
                  <a:lnTo>
                    <a:pt x="313943" y="0"/>
                  </a:lnTo>
                  <a:close/>
                </a:path>
                <a:path w="390525" h="76200">
                  <a:moveTo>
                    <a:pt x="31394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943" y="44450"/>
                  </a:lnTo>
                  <a:lnTo>
                    <a:pt x="313943" y="31750"/>
                  </a:lnTo>
                  <a:close/>
                </a:path>
                <a:path w="390525" h="76200">
                  <a:moveTo>
                    <a:pt x="377443" y="31750"/>
                  </a:moveTo>
                  <a:lnTo>
                    <a:pt x="326643" y="31750"/>
                  </a:lnTo>
                  <a:lnTo>
                    <a:pt x="326643" y="44450"/>
                  </a:lnTo>
                  <a:lnTo>
                    <a:pt x="377443" y="44450"/>
                  </a:lnTo>
                  <a:lnTo>
                    <a:pt x="390143" y="38100"/>
                  </a:lnTo>
                  <a:lnTo>
                    <a:pt x="37744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8214359" y="5711952"/>
          <a:ext cx="774062" cy="45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904"/>
                <a:gridCol w="259079"/>
                <a:gridCol w="259079"/>
              </a:tblGrid>
              <a:tr h="456565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6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X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59" name="object 59"/>
          <p:cNvSpPr txBox="1"/>
          <p:nvPr/>
        </p:nvSpPr>
        <p:spPr>
          <a:xfrm>
            <a:off x="2973323" y="5198364"/>
            <a:ext cx="5486400" cy="4057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Calibri"/>
                <a:cs typeface="Calibri"/>
              </a:rPr>
              <a:t>Priority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queue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6400799"/>
            <a:ext cx="5029200" cy="457200"/>
          </a:xfrm>
          <a:prstGeom prst="rect">
            <a:avLst/>
          </a:prstGeom>
        </p:spPr>
      </p:pic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2212975" y="339293"/>
            <a:ext cx="761619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Linked</a:t>
            </a:r>
            <a:r>
              <a:rPr sz="3500" spc="-12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Representation</a:t>
            </a:r>
            <a:r>
              <a:rPr sz="3500" spc="-1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9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Priority</a:t>
            </a:r>
            <a:r>
              <a:rPr sz="3500" spc="-9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Queues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41650" y="5678487"/>
          <a:ext cx="6396349" cy="53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355"/>
                <a:gridCol w="425450"/>
                <a:gridCol w="426719"/>
                <a:gridCol w="439419"/>
                <a:gridCol w="440690"/>
                <a:gridCol w="2105660"/>
                <a:gridCol w="532764"/>
                <a:gridCol w="456564"/>
                <a:gridCol w="532764"/>
                <a:gridCol w="608964"/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602994" y="1045286"/>
            <a:ext cx="8879840" cy="463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implementing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array,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must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advance.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allocated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less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frequent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OVERFLOW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encountered.</a:t>
            </a:r>
            <a:endParaRPr sz="2400">
              <a:latin typeface="Calibri"/>
              <a:cs typeface="Calibri"/>
            </a:endParaRPr>
          </a:p>
          <a:p>
            <a:pPr marL="357505" marR="96520" indent="-344805">
              <a:lnSpc>
                <a:spcPct val="900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10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modified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reallocate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array,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sheer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wastage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memory.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Thus,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tradeoff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between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frequency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overflows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allocated.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array.</a:t>
            </a:r>
            <a:endParaRPr sz="2400">
              <a:latin typeface="Calibri"/>
              <a:cs typeface="Calibri"/>
            </a:endParaRPr>
          </a:p>
          <a:p>
            <a:pPr marL="344170" indent="-344170" algn="ctr">
              <a:lnSpc>
                <a:spcPts val="2735"/>
              </a:lnSpc>
              <a:spcBef>
                <a:spcPts val="285"/>
              </a:spcBef>
              <a:buFont typeface="Arial MT"/>
              <a:buChar char="•"/>
              <a:tabLst>
                <a:tab pos="344170" algn="l"/>
              </a:tabLst>
            </a:pPr>
            <a:r>
              <a:rPr sz="2400" dirty="0">
                <a:latin typeface="Calibri"/>
                <a:cs typeface="Calibri"/>
              </a:rPr>
              <a:t>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left</a:t>
            </a:r>
            <a:endParaRPr sz="2400">
              <a:latin typeface="Calibri"/>
              <a:cs typeface="Calibri"/>
            </a:endParaRPr>
          </a:p>
          <a:p>
            <a:pPr marL="4445" algn="ctr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left.</a:t>
            </a:r>
            <a:endParaRPr sz="2400">
              <a:latin typeface="Calibri"/>
              <a:cs typeface="Calibri"/>
            </a:endParaRPr>
          </a:p>
          <a:p>
            <a:pPr marL="1765300">
              <a:lnSpc>
                <a:spcPct val="100000"/>
              </a:lnSpc>
              <a:spcBef>
                <a:spcPts val="930"/>
              </a:spcBef>
              <a:tabLst>
                <a:tab pos="2085339" algn="l"/>
                <a:tab pos="2460625" algn="l"/>
                <a:tab pos="2890520" algn="l"/>
                <a:tab pos="3375025" algn="l"/>
                <a:tab pos="3750310" algn="l"/>
                <a:tab pos="5780405" algn="l"/>
                <a:tab pos="6372225" algn="l"/>
                <a:tab pos="6856730" algn="l"/>
                <a:tab pos="7393305" algn="l"/>
              </a:tabLst>
            </a:pPr>
            <a:r>
              <a:rPr sz="1400" spc="-50" dirty="0">
                <a:latin typeface="Tahoma"/>
                <a:cs typeface="Tahoma"/>
              </a:rPr>
              <a:t>0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50" dirty="0">
                <a:latin typeface="Tahoma"/>
                <a:cs typeface="Tahoma"/>
              </a:rPr>
              <a:t>1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50" dirty="0">
                <a:latin typeface="Tahoma"/>
                <a:cs typeface="Tahoma"/>
              </a:rPr>
              <a:t>2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50" dirty="0">
                <a:latin typeface="Tahoma"/>
                <a:cs typeface="Tahoma"/>
              </a:rPr>
              <a:t>3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50" dirty="0">
                <a:latin typeface="Tahoma"/>
                <a:cs typeface="Tahoma"/>
              </a:rPr>
              <a:t>4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10" dirty="0">
                <a:latin typeface="Tahoma"/>
                <a:cs typeface="Tahoma"/>
              </a:rPr>
              <a:t>……………………………….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20" dirty="0">
                <a:latin typeface="Tahoma"/>
                <a:cs typeface="Tahoma"/>
              </a:rPr>
              <a:t>n-</a:t>
            </a:r>
            <a:r>
              <a:rPr sz="1400" spc="-50" dirty="0">
                <a:latin typeface="Tahoma"/>
                <a:cs typeface="Tahoma"/>
              </a:rPr>
              <a:t>4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20" dirty="0">
                <a:latin typeface="Tahoma"/>
                <a:cs typeface="Tahoma"/>
              </a:rPr>
              <a:t>n-</a:t>
            </a:r>
            <a:r>
              <a:rPr sz="1400" spc="-50" dirty="0">
                <a:latin typeface="Tahoma"/>
                <a:cs typeface="Tahoma"/>
              </a:rPr>
              <a:t>3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20" dirty="0">
                <a:latin typeface="Tahoma"/>
                <a:cs typeface="Tahoma"/>
              </a:rPr>
              <a:t>n-</a:t>
            </a:r>
            <a:r>
              <a:rPr sz="1400" spc="-50" dirty="0">
                <a:latin typeface="Tahoma"/>
                <a:cs typeface="Tahoma"/>
              </a:rPr>
              <a:t>2</a:t>
            </a:r>
            <a:r>
              <a:rPr sz="1400" dirty="0">
                <a:latin typeface="Tahoma"/>
                <a:cs typeface="Tahoma"/>
              </a:rPr>
              <a:t>	</a:t>
            </a:r>
            <a:r>
              <a:rPr sz="1400" spc="-20" dirty="0">
                <a:latin typeface="Tahoma"/>
                <a:cs typeface="Tahoma"/>
              </a:rPr>
              <a:t>n-</a:t>
            </a:r>
            <a:r>
              <a:rPr sz="1400" spc="-50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0028" y="6275628"/>
            <a:ext cx="4806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Queue</a:t>
            </a:r>
            <a:r>
              <a:rPr sz="1000" b="1" spc="-40" dirty="0">
                <a:latin typeface="Calibri"/>
                <a:cs typeface="Calibri"/>
              </a:rPr>
              <a:t> </a:t>
            </a:r>
            <a:r>
              <a:rPr sz="1000" b="1" spc="-50" dirty="0">
                <a:latin typeface="Calibri"/>
                <a:cs typeface="Calibri"/>
              </a:rPr>
              <a:t>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150" y="6275628"/>
            <a:ext cx="4749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Queue</a:t>
            </a:r>
            <a:r>
              <a:rPr sz="1000" b="1" spc="-40" dirty="0">
                <a:latin typeface="Calibri"/>
                <a:cs typeface="Calibri"/>
              </a:rPr>
              <a:t> </a:t>
            </a:r>
            <a:r>
              <a:rPr sz="1000" b="1" spc="-50" dirty="0">
                <a:latin typeface="Calibri"/>
                <a:cs typeface="Calibri"/>
              </a:rPr>
              <a:t>B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6553198"/>
            <a:ext cx="4953000" cy="304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6977" y="304241"/>
            <a:ext cx="35509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Multiple</a:t>
            </a:r>
            <a:r>
              <a:rPr sz="4000" spc="-5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Queues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994" y="1060296"/>
            <a:ext cx="8853805" cy="56616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widely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waiting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like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printer,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disk,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CPU.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6534150" algn="l"/>
              </a:tabLst>
            </a:pP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asynchronously</a:t>
            </a:r>
            <a:r>
              <a:rPr sz="2400" dirty="0">
                <a:latin typeface="Calibri"/>
                <a:cs typeface="Calibri"/>
              </a:rPr>
              <a:t>	e.g.,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pipes,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IO,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alibri"/>
                <a:cs typeface="Calibri"/>
              </a:rPr>
              <a:t>sockets.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10000"/>
              </a:lnSpc>
              <a:buChar char="•"/>
              <a:tabLst>
                <a:tab pos="357505" algn="l"/>
                <a:tab pos="424180" algn="l"/>
              </a:tabLst>
            </a:pPr>
            <a:r>
              <a:rPr sz="2400" dirty="0">
                <a:latin typeface="Calibri"/>
                <a:cs typeface="Calibri"/>
              </a:rPr>
              <a:t>	Queues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buffers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MP3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players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portable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players, </a:t>
            </a:r>
            <a:r>
              <a:rPr sz="2400" dirty="0">
                <a:latin typeface="Calibri"/>
                <a:cs typeface="Calibri"/>
              </a:rPr>
              <a:t>iPod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playlist.</a:t>
            </a:r>
            <a:endParaRPr sz="2400">
              <a:latin typeface="Calibri"/>
              <a:cs typeface="Calibri"/>
            </a:endParaRPr>
          </a:p>
          <a:p>
            <a:pPr marL="357505" marR="97155" indent="-344805">
              <a:lnSpc>
                <a:spcPct val="110000"/>
              </a:lnSpc>
              <a:spcBef>
                <a:spcPts val="5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Playlist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jukebox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songs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play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357505" marR="7620" indent="-344805">
              <a:lnSpc>
                <a:spcPct val="110000"/>
              </a:lnSpc>
              <a:buChar char="•"/>
              <a:tabLst>
                <a:tab pos="357505" algn="l"/>
                <a:tab pos="5088890" algn="l"/>
              </a:tabLst>
            </a:pP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handling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interrupts.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real-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interrupted,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mouse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click,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necessary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interrupts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immediately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 proceeding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job.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interrupts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handled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arrival,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FIFO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appropriate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structure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6400799"/>
            <a:ext cx="4724400" cy="457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4485" y="358597"/>
            <a:ext cx="49091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Applications</a:t>
            </a:r>
            <a:r>
              <a:rPr sz="4000" spc="-10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of</a:t>
            </a:r>
            <a:r>
              <a:rPr sz="4000" spc="-5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Queues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6321" y="2418994"/>
            <a:ext cx="298323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dirty="0"/>
              <a:t>UNIT</a:t>
            </a:r>
            <a:r>
              <a:rPr sz="7200" spc="-135" dirty="0"/>
              <a:t> </a:t>
            </a:r>
            <a:r>
              <a:rPr sz="7200" spc="-50" dirty="0"/>
              <a:t>3</a:t>
            </a:r>
            <a:endParaRPr sz="7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387" y="435686"/>
            <a:ext cx="11087735" cy="326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Definition</a:t>
            </a:r>
            <a:endParaRPr sz="3200">
              <a:latin typeface="Times New Roman"/>
              <a:cs typeface="Times New Roman"/>
            </a:endParaRPr>
          </a:p>
          <a:p>
            <a:pPr marL="1172845" marR="5080" indent="-344805">
              <a:lnSpc>
                <a:spcPts val="2810"/>
              </a:lnSpc>
              <a:spcBef>
                <a:spcPts val="3340"/>
              </a:spcBef>
              <a:buFont typeface="Arial MT"/>
              <a:buChar char="•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non-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organizes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hierarchical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structure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recursive.</a:t>
            </a:r>
            <a:endParaRPr sz="2400">
              <a:latin typeface="Times New Roman"/>
              <a:cs typeface="Times New Roman"/>
            </a:endParaRPr>
          </a:p>
          <a:p>
            <a:pPr marL="1172845" indent="-344170">
              <a:lnSpc>
                <a:spcPct val="100000"/>
              </a:lnSpc>
              <a:spcBef>
                <a:spcPts val="1325"/>
              </a:spcBef>
              <a:buFont typeface="Arial MT"/>
              <a:buChar char="•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without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circuits.</a:t>
            </a:r>
            <a:endParaRPr sz="2400">
              <a:latin typeface="Times New Roman"/>
              <a:cs typeface="Times New Roman"/>
            </a:endParaRPr>
          </a:p>
          <a:p>
            <a:pPr marL="1172845" marR="186690" indent="-344805">
              <a:lnSpc>
                <a:spcPct val="115100"/>
              </a:lnSpc>
              <a:spcBef>
                <a:spcPts val="1905"/>
              </a:spcBef>
              <a:buFont typeface="Arial MT"/>
              <a:buChar char="•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graph, 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vertices,</a:t>
            </a:r>
            <a:r>
              <a:rPr sz="2400" spc="-20" dirty="0">
                <a:latin typeface="Times New Roman"/>
                <a:cs typeface="Times New Roman"/>
              </a:rPr>
              <a:t> then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0295" y="4130040"/>
            <a:ext cx="6851904" cy="2386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78729" y="121412"/>
            <a:ext cx="11938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00AF50"/>
                </a:solidFill>
              </a:rPr>
              <a:t>TREES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980" y="788034"/>
            <a:ext cx="2468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Properties</a:t>
            </a:r>
            <a:r>
              <a:rPr spc="-5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spc="-135" dirty="0">
                <a:solidFill>
                  <a:srgbClr val="006FC0"/>
                </a:solidFill>
              </a:rPr>
              <a:t> </a:t>
            </a:r>
            <a:r>
              <a:rPr spc="-25" dirty="0">
                <a:solidFill>
                  <a:srgbClr val="006FC0"/>
                </a:solidFill>
              </a:rPr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7180" y="1702384"/>
            <a:ext cx="8997950" cy="313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 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 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5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exactly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(n-</a:t>
            </a:r>
            <a:r>
              <a:rPr sz="2400" dirty="0">
                <a:latin typeface="Times New Roman"/>
                <a:cs typeface="Times New Roman"/>
              </a:rPr>
              <a:t>1)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minimally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connected.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5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 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(n-</a:t>
            </a:r>
            <a:r>
              <a:rPr sz="2400" dirty="0">
                <a:latin typeface="Times New Roman"/>
                <a:cs typeface="Times New Roman"/>
              </a:rPr>
              <a:t>1)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tree.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799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6FC0"/>
                </a:solidFill>
              </a:rPr>
              <a:t>Basic</a:t>
            </a:r>
            <a:r>
              <a:rPr sz="2800" spc="-135" dirty="0">
                <a:solidFill>
                  <a:srgbClr val="006FC0"/>
                </a:solidFill>
              </a:rPr>
              <a:t> </a:t>
            </a:r>
            <a:r>
              <a:rPr sz="2800" spc="-60" dirty="0">
                <a:solidFill>
                  <a:srgbClr val="006FC0"/>
                </a:solidFill>
              </a:rPr>
              <a:t>Tree</a:t>
            </a:r>
            <a:r>
              <a:rPr sz="2800" spc="-80" dirty="0">
                <a:solidFill>
                  <a:srgbClr val="006FC0"/>
                </a:solidFill>
              </a:rPr>
              <a:t> </a:t>
            </a:r>
            <a:r>
              <a:rPr sz="2800" spc="-10" dirty="0">
                <a:solidFill>
                  <a:srgbClr val="006FC0"/>
                </a:solidFill>
              </a:rPr>
              <a:t>Terminology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76" y="969263"/>
            <a:ext cx="8589264" cy="5379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314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10"/>
              </a:spcBef>
            </a:pPr>
            <a:r>
              <a:rPr sz="2800" spc="-20" dirty="0">
                <a:solidFill>
                  <a:srgbClr val="006FC0"/>
                </a:solidFill>
              </a:rPr>
              <a:t>Root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36752" y="796268"/>
            <a:ext cx="8752840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originates 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 tree,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spc="-40" dirty="0">
                <a:latin typeface="Times New Roman"/>
                <a:cs typeface="Times New Roman"/>
              </a:rPr>
              <a:t>We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never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structure.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59" y="2219884"/>
            <a:ext cx="4968240" cy="31415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0096" y="5653227"/>
            <a:ext cx="3744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Here,</a:t>
            </a:r>
            <a:r>
              <a:rPr sz="20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node</a:t>
            </a:r>
            <a:r>
              <a:rPr sz="20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is</a:t>
            </a:r>
            <a:r>
              <a:rPr sz="2000" b="1" spc="-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20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only</a:t>
            </a:r>
            <a:r>
              <a:rPr sz="2000" b="1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root</a:t>
            </a:r>
            <a:r>
              <a:rPr sz="20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713" y="426825"/>
            <a:ext cx="9652635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 any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exactly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(n-</a:t>
            </a:r>
            <a:r>
              <a:rPr sz="2400" dirty="0">
                <a:latin typeface="Times New Roman"/>
                <a:cs typeface="Times New Roman"/>
              </a:rPr>
              <a:t>1) number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edges.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2111" y="2322576"/>
            <a:ext cx="5394960" cy="3575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934" y="373202"/>
            <a:ext cx="20656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6FC0"/>
                </a:solidFill>
              </a:rPr>
              <a:t>Parent</a:t>
            </a:r>
            <a:r>
              <a:rPr sz="2800" spc="-95" dirty="0">
                <a:solidFill>
                  <a:srgbClr val="006FC0"/>
                </a:solidFill>
              </a:rPr>
              <a:t> </a:t>
            </a:r>
            <a:r>
              <a:rPr sz="2800" spc="-10" dirty="0">
                <a:solidFill>
                  <a:srgbClr val="006FC0"/>
                </a:solidFill>
              </a:rPr>
              <a:t>Nodes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253134" y="809984"/>
            <a:ext cx="10489565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branch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words,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 has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children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 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983" y="2444495"/>
            <a:ext cx="5705210" cy="3544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7746" y="4222218"/>
            <a:ext cx="4133850" cy="19157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b="1" spc="-10" dirty="0">
                <a:latin typeface="Times New Roman"/>
                <a:cs typeface="Times New Roman"/>
              </a:rPr>
              <a:t>Here,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356870" algn="l"/>
              </a:tabLst>
            </a:pPr>
            <a:r>
              <a:rPr sz="1800" spc="-10" dirty="0">
                <a:latin typeface="Times New Roman"/>
                <a:cs typeface="Times New Roman"/>
              </a:rPr>
              <a:t>Node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nodes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 is 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 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nodes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nodes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 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J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parent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843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006FC0"/>
                </a:solidFill>
              </a:rPr>
              <a:t>Big</a:t>
            </a:r>
            <a:r>
              <a:rPr sz="2200" spc="-50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-</a:t>
            </a:r>
            <a:r>
              <a:rPr sz="2200" spc="-35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Theta</a:t>
            </a:r>
            <a:r>
              <a:rPr sz="2200" spc="-25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Notation</a:t>
            </a:r>
            <a:r>
              <a:rPr sz="2200" spc="-30" dirty="0">
                <a:solidFill>
                  <a:srgbClr val="006FC0"/>
                </a:solidFill>
              </a:rPr>
              <a:t> </a:t>
            </a:r>
            <a:r>
              <a:rPr sz="2200" spc="-25" dirty="0">
                <a:solidFill>
                  <a:srgbClr val="006FC0"/>
                </a:solidFill>
              </a:rPr>
              <a:t>(Θ)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275640" y="1329893"/>
            <a:ext cx="11198225" cy="2314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1025" indent="-34480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1025" algn="l"/>
              </a:tabLst>
            </a:pP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average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bound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Complexity.</a:t>
            </a:r>
            <a:endParaRPr sz="2000">
              <a:latin typeface="Times New Roman"/>
              <a:cs typeface="Times New Roman"/>
            </a:endParaRPr>
          </a:p>
          <a:p>
            <a:pPr marL="581025" marR="5080" indent="-344805">
              <a:lnSpc>
                <a:spcPct val="150100"/>
              </a:lnSpc>
              <a:spcBef>
                <a:spcPts val="980"/>
              </a:spcBef>
              <a:buFont typeface="Wingdings"/>
              <a:buChar char=""/>
              <a:tabLst>
                <a:tab pos="581025" algn="l"/>
              </a:tabLst>
            </a:pP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Theta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indicates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average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input </a:t>
            </a:r>
            <a:r>
              <a:rPr sz="2000" dirty="0">
                <a:latin typeface="Times New Roman"/>
                <a:cs typeface="Times New Roman"/>
              </a:rPr>
              <a:t>values.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describes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average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Big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Theta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Notation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defined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follows...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148" y="4351020"/>
            <a:ext cx="11414760" cy="1420495"/>
          </a:xfrm>
          <a:prstGeom prst="rect">
            <a:avLst/>
          </a:prstGeom>
          <a:ln w="39623">
            <a:solidFill>
              <a:srgbClr val="6F2F9F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975"/>
              </a:spcBef>
            </a:pP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function f(n) =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Θ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(g(n))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(read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“f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theta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n)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iff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(if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only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if)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there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exist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positive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constants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c</a:t>
            </a:r>
            <a:r>
              <a:rPr sz="1800" b="1" spc="-15" baseline="-20833" dirty="0">
                <a:latin typeface="Times New Roman"/>
                <a:cs typeface="Times New Roman"/>
              </a:rPr>
              <a:t>1</a:t>
            </a:r>
            <a:r>
              <a:rPr sz="1800" b="1" spc="-10" dirty="0">
                <a:latin typeface="Times New Roman"/>
                <a:cs typeface="Times New Roman"/>
              </a:rPr>
              <a:t>,c</a:t>
            </a:r>
            <a:r>
              <a:rPr sz="1800" b="1" spc="-15" baseline="-20833" dirty="0"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baseline="-20833" dirty="0">
                <a:latin typeface="Times New Roman"/>
                <a:cs typeface="Times New Roman"/>
              </a:rPr>
              <a:t>0</a:t>
            </a:r>
            <a:r>
              <a:rPr sz="1800" b="1" spc="187" baseline="-20833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such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thatc</a:t>
            </a:r>
            <a:r>
              <a:rPr sz="1800" b="1" baseline="-20833" dirty="0">
                <a:latin typeface="Times New Roman"/>
                <a:cs typeface="Times New Roman"/>
              </a:rPr>
              <a:t>1</a:t>
            </a:r>
            <a:r>
              <a:rPr sz="1800" b="1" dirty="0">
                <a:latin typeface="Times New Roman"/>
                <a:cs typeface="Times New Roman"/>
              </a:rPr>
              <a:t>*g(n)&lt;=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f(n)&lt;=c</a:t>
            </a:r>
            <a:r>
              <a:rPr sz="1800" b="1" baseline="-20833" dirty="0">
                <a:latin typeface="Times New Roman"/>
                <a:cs typeface="Times New Roman"/>
              </a:rPr>
              <a:t>2</a:t>
            </a:r>
            <a:r>
              <a:rPr sz="1800" b="1" dirty="0">
                <a:latin typeface="Times New Roman"/>
                <a:cs typeface="Times New Roman"/>
              </a:rPr>
              <a:t>*g(n)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all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n,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n&gt;=n</a:t>
            </a:r>
            <a:r>
              <a:rPr sz="1800" b="1" spc="-15" baseline="-20833" dirty="0">
                <a:latin typeface="Times New Roman"/>
                <a:cs typeface="Times New Roman"/>
              </a:rPr>
              <a:t>0</a:t>
            </a:r>
            <a:endParaRPr sz="1800" baseline="-208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147955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f(n)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Θ(g(n))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202" y="446989"/>
            <a:ext cx="1624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Child</a:t>
            </a:r>
            <a:r>
              <a:rPr spc="-30" dirty="0"/>
              <a:t> </a:t>
            </a:r>
            <a:r>
              <a:rPr spc="-20" dirty="0"/>
              <a:t>Nodes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1402" y="813053"/>
            <a:ext cx="9018270" cy="8674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descendant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10" dirty="0">
                <a:latin typeface="Times New Roman"/>
                <a:cs typeface="Times New Roman"/>
              </a:rPr>
              <a:t> node.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except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301" y="2151888"/>
            <a:ext cx="5316762" cy="33741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03135" y="4115265"/>
            <a:ext cx="4879340" cy="191706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15"/>
              </a:spcBef>
            </a:pPr>
            <a:r>
              <a:rPr sz="1800" b="1" spc="-10" dirty="0">
                <a:latin typeface="Times New Roman"/>
                <a:cs typeface="Times New Roman"/>
              </a:rPr>
              <a:t>Here,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 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children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node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children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 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 are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children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 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 are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children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492" y="313385"/>
            <a:ext cx="10636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6FC0"/>
                </a:solidFill>
              </a:rPr>
              <a:t>Siblings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2692" y="680190"/>
            <a:ext cx="7849870" cy="86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belong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siblings.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words,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sibling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824" y="2270760"/>
            <a:ext cx="5479594" cy="4154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1281" y="4613631"/>
            <a:ext cx="3572510" cy="16014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b="1" spc="-10" dirty="0">
                <a:latin typeface="Times New Roman"/>
                <a:cs typeface="Times New Roman"/>
              </a:rPr>
              <a:t>Here,</a:t>
            </a:r>
            <a:endParaRPr sz="18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10"/>
              </a:spcBef>
              <a:buSzPct val="55555"/>
              <a:buFont typeface="Symbol"/>
              <a:buChar char=""/>
              <a:tabLst>
                <a:tab pos="814069" algn="l"/>
              </a:tabLst>
            </a:pP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18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B and</a:t>
            </a:r>
            <a:r>
              <a:rPr sz="180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C are </a:t>
            </a:r>
            <a:r>
              <a:rPr sz="1800" spc="-10" dirty="0">
                <a:solidFill>
                  <a:srgbClr val="2F2F2F"/>
                </a:solidFill>
                <a:latin typeface="Times New Roman"/>
                <a:cs typeface="Times New Roman"/>
              </a:rPr>
              <a:t>siblings</a:t>
            </a:r>
            <a:endParaRPr sz="18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40"/>
              </a:spcBef>
              <a:buSzPct val="55555"/>
              <a:buFont typeface="Symbol"/>
              <a:buChar char=""/>
              <a:tabLst>
                <a:tab pos="814069" algn="l"/>
              </a:tabLst>
            </a:pP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18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D,</a:t>
            </a:r>
            <a:r>
              <a:rPr sz="1800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E</a:t>
            </a:r>
            <a:r>
              <a:rPr sz="1800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18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F</a:t>
            </a:r>
            <a:r>
              <a:rPr sz="18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are</a:t>
            </a:r>
            <a:r>
              <a:rPr sz="1800" spc="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Times New Roman"/>
                <a:cs typeface="Times New Roman"/>
              </a:rPr>
              <a:t>siblings</a:t>
            </a:r>
            <a:endParaRPr sz="18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10"/>
              </a:spcBef>
              <a:buSzPct val="55555"/>
              <a:buFont typeface="Symbol"/>
              <a:buChar char=""/>
              <a:tabLst>
                <a:tab pos="814069" algn="l"/>
              </a:tabLst>
            </a:pP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18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G and</a:t>
            </a:r>
            <a:r>
              <a:rPr sz="180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H are</a:t>
            </a:r>
            <a:r>
              <a:rPr sz="1800" spc="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Times New Roman"/>
                <a:cs typeface="Times New Roman"/>
              </a:rPr>
              <a:t>siblings</a:t>
            </a:r>
            <a:endParaRPr sz="18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40"/>
              </a:spcBef>
              <a:buSzPct val="55555"/>
              <a:buFont typeface="Symbol"/>
              <a:buChar char=""/>
              <a:tabLst>
                <a:tab pos="814069" algn="l"/>
              </a:tabLst>
            </a:pP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18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I and</a:t>
            </a:r>
            <a:r>
              <a:rPr sz="18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J are</a:t>
            </a:r>
            <a:r>
              <a:rPr sz="1800" spc="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Times New Roman"/>
                <a:cs typeface="Times New Roman"/>
              </a:rPr>
              <a:t>siblings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959" y="321945"/>
            <a:ext cx="224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Degree</a:t>
            </a:r>
            <a:r>
              <a:rPr spc="-1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20" dirty="0"/>
              <a:t>Node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159" y="688445"/>
            <a:ext cx="9987915" cy="86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children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highest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among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585" y="2362200"/>
            <a:ext cx="5258162" cy="3355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89264" y="2622018"/>
            <a:ext cx="2802255" cy="38093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1800" b="1" spc="-10" dirty="0">
                <a:latin typeface="Times New Roman"/>
                <a:cs typeface="Times New Roman"/>
              </a:rPr>
              <a:t>Here,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 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 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 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 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 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01370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01370" algn="l"/>
              </a:tabLst>
            </a:pP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0" y="181289"/>
            <a:ext cx="8924290" cy="17087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Internal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Node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 has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Internal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non-terminal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non-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068" y="2148839"/>
            <a:ext cx="4916530" cy="33893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5752" y="5753201"/>
            <a:ext cx="6304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Here,</a:t>
            </a:r>
            <a:r>
              <a:rPr sz="2400" b="1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2400" b="1" spc="-1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A,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B,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C,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400" b="1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are</a:t>
            </a:r>
            <a:r>
              <a:rPr sz="24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internal</a:t>
            </a:r>
            <a:r>
              <a:rPr sz="2400" b="1" spc="-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051" y="199801"/>
            <a:ext cx="7331709" cy="10769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Leaf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60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65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external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terminal</a:t>
            </a:r>
            <a:r>
              <a:rPr sz="2000" spc="-10" dirty="0">
                <a:latin typeface="Times New Roman"/>
                <a:cs typeface="Times New Roman"/>
              </a:rPr>
              <a:t> nodes.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0" y="1655064"/>
            <a:ext cx="5401055" cy="39871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80207" y="6018072"/>
            <a:ext cx="5954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Here,</a:t>
            </a:r>
            <a:r>
              <a:rPr sz="2400" b="1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2400" b="1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D,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I,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J,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80" dirty="0">
                <a:solidFill>
                  <a:srgbClr val="006FC0"/>
                </a:solidFill>
                <a:latin typeface="Times New Roman"/>
                <a:cs typeface="Times New Roman"/>
              </a:rPr>
              <a:t>F,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K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400" b="1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are</a:t>
            </a:r>
            <a:r>
              <a:rPr sz="2400" b="1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Times New Roman"/>
                <a:cs typeface="Times New Roman"/>
              </a:rPr>
              <a:t>leaf</a:t>
            </a:r>
            <a:r>
              <a:rPr sz="2400" b="1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190245"/>
            <a:ext cx="788860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Level</a:t>
            </a:r>
            <a:endParaRPr sz="2000">
              <a:latin typeface="Times New Roman"/>
              <a:cs typeface="Times New Roman"/>
            </a:endParaRPr>
          </a:p>
          <a:p>
            <a:pPr marL="749935" indent="-344170">
              <a:lnSpc>
                <a:spcPct val="100000"/>
              </a:lnSpc>
              <a:buFont typeface="Wingdings"/>
              <a:buChar char=""/>
              <a:tabLst>
                <a:tab pos="749935" algn="l"/>
              </a:tabLst>
            </a:pP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In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tree,</a:t>
            </a:r>
            <a:r>
              <a:rPr sz="2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each step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from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top</a:t>
            </a:r>
            <a:r>
              <a:rPr sz="200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bottom</a:t>
            </a:r>
            <a:r>
              <a:rPr sz="2000" spc="-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is</a:t>
            </a:r>
            <a:r>
              <a:rPr sz="20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called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as</a:t>
            </a:r>
            <a:r>
              <a:rPr sz="20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level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tree.</a:t>
            </a:r>
            <a:endParaRPr sz="2000">
              <a:latin typeface="Times New Roman"/>
              <a:cs typeface="Times New Roman"/>
            </a:endParaRPr>
          </a:p>
          <a:p>
            <a:pPr marL="749935" indent="-34417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749935" algn="l"/>
              </a:tabLst>
            </a:pP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level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count</a:t>
            </a:r>
            <a:r>
              <a:rPr sz="2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starts</a:t>
            </a:r>
            <a:r>
              <a:rPr sz="2000" spc="-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with</a:t>
            </a:r>
            <a:r>
              <a:rPr sz="2000" spc="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0</a:t>
            </a:r>
            <a:r>
              <a:rPr sz="20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increments</a:t>
            </a:r>
            <a:r>
              <a:rPr sz="2000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by</a:t>
            </a:r>
            <a:r>
              <a:rPr sz="2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1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at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each</a:t>
            </a:r>
            <a:r>
              <a:rPr sz="2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level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or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step.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298" y="1648967"/>
            <a:ext cx="6226662" cy="4288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3060" rIns="0" bIns="0" rtlCol="0">
            <a:spAutoFit/>
          </a:bodyPr>
          <a:lstStyle/>
          <a:p>
            <a:pPr marL="4495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Height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5898" y="3002279"/>
            <a:ext cx="5522538" cy="33985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1400" y="801802"/>
            <a:ext cx="10906760" cy="580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248920" indent="-344805">
              <a:lnSpc>
                <a:spcPct val="150100"/>
              </a:lnSpc>
              <a:spcBef>
                <a:spcPts val="100"/>
              </a:spcBef>
              <a:buFont typeface="Wingdings"/>
              <a:buChar char=""/>
              <a:tabLst>
                <a:tab pos="356870" algn="l"/>
              </a:tabLst>
            </a:pP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Total</a:t>
            </a:r>
            <a:r>
              <a:rPr sz="2000" spc="-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number</a:t>
            </a:r>
            <a:r>
              <a:rPr sz="2000" spc="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2000" spc="-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edges</a:t>
            </a:r>
            <a:r>
              <a:rPr sz="2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that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lies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on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longest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path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from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any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leaf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node</a:t>
            </a:r>
            <a:r>
              <a:rPr sz="2000" spc="-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particular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node</a:t>
            </a:r>
            <a:r>
              <a:rPr sz="2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is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called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height of</a:t>
            </a:r>
            <a:r>
              <a:rPr sz="2000" spc="-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that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6870" algn="l"/>
              </a:tabLst>
            </a:pP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Height</a:t>
            </a:r>
            <a:r>
              <a:rPr sz="200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tree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is</a:t>
            </a:r>
            <a:r>
              <a:rPr sz="2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height</a:t>
            </a:r>
            <a:r>
              <a:rPr sz="2000" spc="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2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root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6870" algn="l"/>
              </a:tabLst>
            </a:pP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Height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all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leaf</a:t>
            </a:r>
            <a:r>
              <a:rPr sz="200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nodes</a:t>
            </a:r>
            <a:r>
              <a:rPr sz="2000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=</a:t>
            </a:r>
            <a:r>
              <a:rPr sz="2000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F2F2F"/>
                </a:solidFill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8140700">
              <a:lnSpc>
                <a:spcPct val="100000"/>
              </a:lnSpc>
              <a:spcBef>
                <a:spcPts val="1639"/>
              </a:spcBef>
            </a:pPr>
            <a:r>
              <a:rPr sz="1800" b="1" spc="-20" dirty="0">
                <a:latin typeface="Times New Roman"/>
                <a:cs typeface="Times New Roman"/>
              </a:rPr>
              <a:t>Here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5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 =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 =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 =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 =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894270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8942705" algn="l"/>
              </a:tabLst>
            </a:pPr>
            <a:r>
              <a:rPr sz="1800" dirty="0">
                <a:latin typeface="Times New Roman"/>
                <a:cs typeface="Times New Roman"/>
              </a:rPr>
              <a:t>Height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 =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400" y="280796"/>
            <a:ext cx="820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6FC0"/>
                </a:solidFill>
              </a:rPr>
              <a:t>Depth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140" y="2417063"/>
            <a:ext cx="5727522" cy="37398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98600" y="652348"/>
            <a:ext cx="9766935" cy="5576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6870" algn="l"/>
              </a:tabLst>
            </a:pPr>
            <a:r>
              <a:rPr sz="2000" spc="-10" dirty="0">
                <a:latin typeface="Times New Roman"/>
                <a:cs typeface="Times New Roman"/>
              </a:rPr>
              <a:t>Total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root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1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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Depth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total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root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longest</a:t>
            </a:r>
            <a:r>
              <a:rPr sz="2000" spc="-10" dirty="0">
                <a:latin typeface="Times New Roman"/>
                <a:cs typeface="Times New Roman"/>
              </a:rPr>
              <a:t> path.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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Depth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“level”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“depth”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interchangeably.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 marL="7065645">
              <a:lnSpc>
                <a:spcPct val="100000"/>
              </a:lnSpc>
            </a:pPr>
            <a:r>
              <a:rPr sz="1800" b="1" spc="-20" dirty="0">
                <a:latin typeface="Times New Roman"/>
                <a:cs typeface="Times New Roman"/>
              </a:rPr>
              <a:t>Here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 =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L="7867015" lvl="1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7867015" algn="l"/>
              </a:tabLst>
            </a:pP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805" y="216285"/>
            <a:ext cx="7047230" cy="10782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Sub-tree</a:t>
            </a: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60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sub-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recursively.</a:t>
            </a: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365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sub-</a:t>
            </a:r>
            <a:r>
              <a:rPr sz="2000" dirty="0">
                <a:latin typeface="Times New Roman"/>
                <a:cs typeface="Times New Roman"/>
              </a:rPr>
              <a:t>tree 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9527" y="1642872"/>
            <a:ext cx="6177457" cy="421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378" y="136321"/>
            <a:ext cx="4087495" cy="7264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Forest</a:t>
            </a:r>
            <a:endParaRPr sz="2000">
              <a:latin typeface="Times New Roman"/>
              <a:cs typeface="Times New Roman"/>
            </a:endParaRPr>
          </a:p>
          <a:p>
            <a:pPr marL="814069" indent="-344805">
              <a:lnSpc>
                <a:spcPct val="100000"/>
              </a:lnSpc>
              <a:spcBef>
                <a:spcPts val="360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disjoint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trees.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255" y="1051560"/>
            <a:ext cx="4413504" cy="30961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8378" y="4578527"/>
            <a:ext cx="8390255" cy="17576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Advantages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0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  <a:p>
            <a:pPr marL="814069" indent="-344805">
              <a:lnSpc>
                <a:spcPct val="100000"/>
              </a:lnSpc>
              <a:spcBef>
                <a:spcPts val="360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reflects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relationships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L="814069" indent="-344805">
              <a:lnSpc>
                <a:spcPct val="100000"/>
              </a:lnSpc>
              <a:spcBef>
                <a:spcPts val="360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hierarchies.</a:t>
            </a:r>
            <a:endParaRPr sz="2000">
              <a:latin typeface="Times New Roman"/>
              <a:cs typeface="Times New Roman"/>
            </a:endParaRPr>
          </a:p>
          <a:p>
            <a:pPr marL="814069" indent="-344805">
              <a:lnSpc>
                <a:spcPct val="100000"/>
              </a:lnSpc>
              <a:spcBef>
                <a:spcPts val="360"/>
              </a:spcBef>
              <a:buFont typeface="Wingdings"/>
              <a:buChar char="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operations.</a:t>
            </a:r>
            <a:endParaRPr sz="2000">
              <a:latin typeface="Times New Roman"/>
              <a:cs typeface="Times New Roman"/>
            </a:endParaRPr>
          </a:p>
          <a:p>
            <a:pPr marL="755650" indent="-286385">
              <a:lnSpc>
                <a:spcPct val="100000"/>
              </a:lnSpc>
              <a:spcBef>
                <a:spcPts val="195"/>
              </a:spcBef>
              <a:buFont typeface="Wingdings"/>
              <a:buChar char="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Trees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flexible.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around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minimum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effort.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71018"/>
            <a:ext cx="11303635" cy="1783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40" dirty="0">
                <a:solidFill>
                  <a:srgbClr val="006FC0"/>
                </a:solidFill>
              </a:rPr>
              <a:t>WHAT</a:t>
            </a:r>
            <a:r>
              <a:rPr sz="2200" spc="-80" dirty="0">
                <a:solidFill>
                  <a:srgbClr val="006FC0"/>
                </a:solidFill>
              </a:rPr>
              <a:t> </a:t>
            </a:r>
            <a:r>
              <a:rPr sz="2200" dirty="0">
                <a:solidFill>
                  <a:srgbClr val="006FC0"/>
                </a:solidFill>
              </a:rPr>
              <a:t>IS</a:t>
            </a:r>
            <a:r>
              <a:rPr sz="2200" spc="-25" dirty="0">
                <a:solidFill>
                  <a:srgbClr val="006FC0"/>
                </a:solidFill>
              </a:rPr>
              <a:t> </a:t>
            </a:r>
            <a:r>
              <a:rPr sz="2200" spc="-95" dirty="0">
                <a:solidFill>
                  <a:srgbClr val="006FC0"/>
                </a:solidFill>
              </a:rPr>
              <a:t>DATA</a:t>
            </a:r>
            <a:r>
              <a:rPr sz="2200" spc="-110" dirty="0">
                <a:solidFill>
                  <a:srgbClr val="006FC0"/>
                </a:solidFill>
              </a:rPr>
              <a:t> </a:t>
            </a:r>
            <a:r>
              <a:rPr sz="2200" spc="-10" dirty="0">
                <a:solidFill>
                  <a:srgbClr val="006FC0"/>
                </a:solidFill>
              </a:rPr>
              <a:t>STRUCTURE?</a:t>
            </a:r>
            <a:endParaRPr sz="2200"/>
          </a:p>
          <a:p>
            <a:pPr marL="222885" marR="5080" indent="856615">
              <a:lnSpc>
                <a:spcPct val="150100"/>
              </a:lnSpc>
              <a:spcBef>
                <a:spcPts val="390"/>
              </a:spcBef>
            </a:pP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000" b="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</a:rPr>
              <a:t>data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structure</a:t>
            </a:r>
            <a:r>
              <a:rPr sz="2000" spc="-45" dirty="0">
                <a:solidFill>
                  <a:srgbClr val="000000"/>
                </a:solidFill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2000" b="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</a:rPr>
              <a:t>data</a:t>
            </a:r>
            <a:r>
              <a:rPr sz="2000" spc="-65" dirty="0">
                <a:solidFill>
                  <a:srgbClr val="000000"/>
                </a:solidFill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organization,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management</a:t>
            </a:r>
            <a:r>
              <a:rPr sz="2000" b="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0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storage</a:t>
            </a:r>
            <a:r>
              <a:rPr sz="20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format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r>
              <a:rPr sz="20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enable</a:t>
            </a:r>
            <a:r>
              <a:rPr sz="2000" b="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efficient</a:t>
            </a:r>
            <a:r>
              <a:rPr sz="2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access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modification.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</a:rPr>
              <a:t>data</a:t>
            </a:r>
            <a:r>
              <a:rPr sz="2000" spc="-5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structure</a:t>
            </a:r>
            <a:r>
              <a:rPr sz="2000" spc="-15" dirty="0">
                <a:solidFill>
                  <a:srgbClr val="000000"/>
                </a:solidFill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20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collection</a:t>
            </a:r>
            <a:r>
              <a:rPr sz="2000" b="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</a:rPr>
              <a:t>data</a:t>
            </a:r>
            <a:r>
              <a:rPr sz="2000" spc="-55" dirty="0">
                <a:solidFill>
                  <a:srgbClr val="000000"/>
                </a:solidFill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values,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relationships</a:t>
            </a:r>
            <a:r>
              <a:rPr sz="20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among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them,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functions or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operations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can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be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applied</a:t>
            </a:r>
            <a:r>
              <a:rPr sz="2000" b="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data.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2333627"/>
            <a:ext cx="11496675" cy="322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7625" indent="457200">
              <a:lnSpc>
                <a:spcPct val="1501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many computer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science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programmers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efficient</a:t>
            </a:r>
            <a:r>
              <a:rPr sz="2000" spc="-10" dirty="0">
                <a:latin typeface="Times New Roman"/>
                <a:cs typeface="Times New Roman"/>
              </a:rPr>
              <a:t> way.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plays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vital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role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enhancing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performance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retrieve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user's data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possible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2000">
              <a:latin typeface="Times New Roman"/>
              <a:cs typeface="Times New Roman"/>
            </a:endParaRPr>
          </a:p>
          <a:p>
            <a:pPr marL="165100" marR="5080" indent="457200">
              <a:lnSpc>
                <a:spcPct val="150000"/>
              </a:lnSpc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Choosing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appropriate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difficult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programmer.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terminology 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concerned.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006" y="138887"/>
            <a:ext cx="11167745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Consider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following</a:t>
            </a:r>
            <a:r>
              <a:rPr sz="2200" spc="-7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graph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drawn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for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values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of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f(n)</a:t>
            </a:r>
            <a:r>
              <a:rPr sz="2200" spc="-3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and C g(n)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for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input</a:t>
            </a:r>
            <a:r>
              <a:rPr sz="2200" spc="-1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(n)</a:t>
            </a:r>
            <a:r>
              <a:rPr sz="2200" spc="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value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on</a:t>
            </a:r>
            <a:r>
              <a:rPr sz="2200" spc="10" dirty="0">
                <a:solidFill>
                  <a:srgbClr val="000000"/>
                </a:solidFill>
              </a:rPr>
              <a:t> </a:t>
            </a:r>
            <a:r>
              <a:rPr sz="2200" spc="-25" dirty="0">
                <a:solidFill>
                  <a:srgbClr val="000000"/>
                </a:solidFill>
              </a:rPr>
              <a:t>X- </a:t>
            </a:r>
            <a:r>
              <a:rPr sz="2200" dirty="0">
                <a:solidFill>
                  <a:srgbClr val="000000"/>
                </a:solidFill>
              </a:rPr>
              <a:t>Axis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and</a:t>
            </a:r>
            <a:r>
              <a:rPr sz="2200" spc="-1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time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required</a:t>
            </a:r>
            <a:r>
              <a:rPr sz="2200" spc="-3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3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on</a:t>
            </a:r>
            <a:r>
              <a:rPr sz="2200" spc="-110" dirty="0">
                <a:solidFill>
                  <a:srgbClr val="000000"/>
                </a:solidFill>
              </a:rPr>
              <a:t> </a:t>
            </a:r>
            <a:r>
              <a:rPr sz="2200" spc="-90" dirty="0">
                <a:solidFill>
                  <a:srgbClr val="000000"/>
                </a:solidFill>
              </a:rPr>
              <a:t>Y-</a:t>
            </a:r>
            <a:r>
              <a:rPr sz="2200" spc="-20" dirty="0">
                <a:solidFill>
                  <a:srgbClr val="000000"/>
                </a:solidFill>
              </a:rPr>
              <a:t>Axis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254" y="1663549"/>
            <a:ext cx="6420954" cy="35715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6628" y="5589403"/>
            <a:ext cx="1036383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graph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 n</a:t>
            </a:r>
            <a:r>
              <a:rPr sz="2025" baseline="-20576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1</a:t>
            </a:r>
            <a:r>
              <a:rPr sz="2025" b="1" spc="209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2</a:t>
            </a:r>
            <a:r>
              <a:rPr sz="2025" b="1" spc="209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greater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indicates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algorithm's average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bound.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832" y="2123643"/>
            <a:ext cx="697484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6114" algn="l"/>
              </a:tabLst>
            </a:pPr>
            <a:r>
              <a:rPr sz="6600" b="0" spc="-20" dirty="0">
                <a:latin typeface="Times New Roman"/>
                <a:cs typeface="Times New Roman"/>
              </a:rPr>
              <a:t>Tree</a:t>
            </a:r>
            <a:r>
              <a:rPr sz="6600" b="0" dirty="0">
                <a:latin typeface="Times New Roman"/>
                <a:cs typeface="Times New Roman"/>
              </a:rPr>
              <a:t>	</a:t>
            </a:r>
            <a:r>
              <a:rPr sz="6600" b="0" spc="-10" dirty="0">
                <a:latin typeface="Times New Roman"/>
                <a:cs typeface="Times New Roman"/>
              </a:rPr>
              <a:t>Representation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427" y="555116"/>
            <a:ext cx="10041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3600" b="0" spc="-20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tree</a:t>
            </a:r>
            <a:r>
              <a:rPr sz="3600" b="0" spc="-10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3600" b="0" spc="-4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structure</a:t>
            </a:r>
            <a:r>
              <a:rPr sz="3600" b="0" spc="-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is</a:t>
            </a:r>
            <a:r>
              <a:rPr sz="3600" b="0" spc="-4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represented</a:t>
            </a:r>
            <a:r>
              <a:rPr sz="3600" b="0" spc="-8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using</a:t>
            </a:r>
            <a:r>
              <a:rPr sz="3600" b="0" spc="-6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333333"/>
                </a:solidFill>
                <a:latin typeface="Times New Roman"/>
                <a:cs typeface="Times New Roman"/>
              </a:rPr>
              <a:t>two</a:t>
            </a:r>
            <a:r>
              <a:rPr sz="3600" b="0" spc="-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3600" b="0" spc="-10" dirty="0">
                <a:solidFill>
                  <a:srgbClr val="333333"/>
                </a:solidFill>
                <a:latin typeface="Times New Roman"/>
                <a:cs typeface="Times New Roman"/>
              </a:rPr>
              <a:t>methods.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6746" y="1567383"/>
            <a:ext cx="5829300" cy="18567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1480" indent="-411480">
              <a:lnSpc>
                <a:spcPct val="100000"/>
              </a:lnSpc>
              <a:spcBef>
                <a:spcPts val="110"/>
              </a:spcBef>
              <a:buSzPct val="97500"/>
              <a:buFont typeface="Wingdings"/>
              <a:buChar char=""/>
              <a:tabLst>
                <a:tab pos="411480" algn="l"/>
              </a:tabLst>
            </a:pPr>
            <a:r>
              <a:rPr sz="4000" dirty="0">
                <a:solidFill>
                  <a:srgbClr val="006FC0"/>
                </a:solidFill>
                <a:latin typeface="Calibri"/>
                <a:cs typeface="Calibri"/>
              </a:rPr>
              <a:t>Array</a:t>
            </a:r>
            <a:r>
              <a:rPr sz="4000" spc="-1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Representation</a:t>
            </a:r>
            <a:endParaRPr sz="4000">
              <a:latin typeface="Calibri"/>
              <a:cs typeface="Calibri"/>
            </a:endParaRPr>
          </a:p>
          <a:p>
            <a:pPr marL="411480" indent="-411480">
              <a:lnSpc>
                <a:spcPct val="100000"/>
              </a:lnSpc>
              <a:spcBef>
                <a:spcPts val="4805"/>
              </a:spcBef>
              <a:buSzPct val="97500"/>
              <a:buFont typeface="Wingdings"/>
              <a:buChar char=""/>
              <a:tabLst>
                <a:tab pos="411480" algn="l"/>
              </a:tabLst>
            </a:pP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Linked</a:t>
            </a:r>
            <a:r>
              <a:rPr sz="4000" spc="-1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List</a:t>
            </a:r>
            <a:r>
              <a:rPr sz="40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Representation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3311" y="3337559"/>
            <a:ext cx="6665976" cy="3337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504520"/>
            <a:ext cx="3960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FC0"/>
                </a:solidFill>
                <a:latin typeface="Times New Roman"/>
                <a:cs typeface="Times New Roman"/>
              </a:rPr>
              <a:t>Array</a:t>
            </a:r>
            <a:r>
              <a:rPr sz="3600" b="0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Representation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227" y="1472641"/>
            <a:ext cx="10688955" cy="4896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array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representation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binary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 use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one-dimensional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array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(1-</a:t>
            </a:r>
            <a:r>
              <a:rPr sz="2800" spc="-50" dirty="0">
                <a:latin typeface="Times New Roman"/>
                <a:cs typeface="Times New Roman"/>
              </a:rPr>
              <a:t>D </a:t>
            </a:r>
            <a:r>
              <a:rPr sz="2800" dirty="0">
                <a:latin typeface="Times New Roman"/>
                <a:cs typeface="Times New Roman"/>
              </a:rPr>
              <a:t>Array)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represent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binary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15"/>
              </a:spcBef>
            </a:pPr>
            <a:endParaRPr sz="2800">
              <a:latin typeface="Times New Roman"/>
              <a:cs typeface="Times New Roman"/>
            </a:endParaRPr>
          </a:p>
          <a:p>
            <a:pPr marL="2777490" indent="-456565">
              <a:lnSpc>
                <a:spcPct val="100000"/>
              </a:lnSpc>
              <a:buFont typeface="Wingdings"/>
              <a:buChar char=""/>
              <a:tabLst>
                <a:tab pos="2777490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Consider</a:t>
            </a:r>
            <a:r>
              <a:rPr sz="32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root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node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index</a:t>
            </a:r>
            <a:r>
              <a:rPr sz="32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Wingdings"/>
              <a:buChar char=""/>
            </a:pPr>
            <a:endParaRPr sz="3200">
              <a:latin typeface="Times New Roman"/>
              <a:cs typeface="Times New Roman"/>
            </a:endParaRPr>
          </a:p>
          <a:p>
            <a:pPr marL="2777490" indent="-456565">
              <a:lnSpc>
                <a:spcPct val="100000"/>
              </a:lnSpc>
              <a:buFont typeface="Wingdings"/>
              <a:buChar char=""/>
              <a:tabLst>
                <a:tab pos="2777490" algn="l"/>
              </a:tabLst>
            </a:pP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LEFT</a:t>
            </a:r>
            <a:r>
              <a:rPr sz="3200" spc="-9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child</a:t>
            </a:r>
            <a:r>
              <a:rPr sz="3200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is</a:t>
            </a:r>
            <a:r>
              <a:rPr sz="3200" spc="-5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placed</a:t>
            </a:r>
            <a:r>
              <a:rPr sz="3200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at</a:t>
            </a:r>
            <a:r>
              <a:rPr sz="3200" spc="-5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6F2F9F"/>
                </a:solidFill>
                <a:latin typeface="Times New Roman"/>
                <a:cs typeface="Times New Roman"/>
              </a:rPr>
              <a:t>2i+1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Wingdings"/>
              <a:buChar char=""/>
            </a:pPr>
            <a:endParaRPr sz="3200">
              <a:latin typeface="Times New Roman"/>
              <a:cs typeface="Times New Roman"/>
            </a:endParaRPr>
          </a:p>
          <a:p>
            <a:pPr marL="2777490" indent="-4565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777490" algn="l"/>
                <a:tab pos="5502275" algn="l"/>
              </a:tabLst>
            </a:pP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RIGHT</a:t>
            </a:r>
            <a:r>
              <a:rPr sz="3200" spc="-1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child</a:t>
            </a:r>
            <a:r>
              <a:rPr sz="3200" spc="-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6F2F9F"/>
                </a:solidFill>
                <a:latin typeface="Times New Roman"/>
                <a:cs typeface="Times New Roman"/>
              </a:rPr>
              <a:t>is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	placed</a:t>
            </a:r>
            <a:r>
              <a:rPr sz="3200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at</a:t>
            </a:r>
            <a:r>
              <a:rPr sz="3200" spc="-6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6F2F9F"/>
                </a:solidFill>
                <a:latin typeface="Times New Roman"/>
                <a:cs typeface="Times New Roman"/>
              </a:rPr>
              <a:t>2i+2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200">
              <a:latin typeface="Times New Roman"/>
              <a:cs typeface="Times New Roman"/>
            </a:endParaRPr>
          </a:p>
          <a:p>
            <a:pPr marL="2778125">
              <a:lnSpc>
                <a:spcPct val="100000"/>
              </a:lnSpc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Where</a:t>
            </a:r>
            <a:r>
              <a:rPr sz="3200" b="1" spc="-7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‘i’</a:t>
            </a:r>
            <a:r>
              <a:rPr sz="3200" b="1" spc="-2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is</a:t>
            </a:r>
            <a:r>
              <a:rPr sz="32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the</a:t>
            </a:r>
            <a:r>
              <a:rPr sz="32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position</a:t>
            </a:r>
            <a:r>
              <a:rPr sz="32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of</a:t>
            </a:r>
            <a:r>
              <a:rPr sz="32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the</a:t>
            </a:r>
            <a:r>
              <a:rPr sz="32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parent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516" y="384175"/>
            <a:ext cx="14611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Times New Roman"/>
                <a:cs typeface="Times New Roman"/>
              </a:rPr>
              <a:t>Example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92095" y="276218"/>
            <a:ext cx="9906635" cy="5045710"/>
            <a:chOff x="2292095" y="276218"/>
            <a:chExt cx="9906635" cy="5045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2095" y="276218"/>
              <a:ext cx="7850592" cy="50455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63256" y="655254"/>
              <a:ext cx="4928870" cy="1710055"/>
            </a:xfrm>
            <a:custGeom>
              <a:avLst/>
              <a:gdLst/>
              <a:ahLst/>
              <a:cxnLst/>
              <a:rect l="l" t="t" r="r" b="b"/>
              <a:pathLst>
                <a:path w="4928870" h="1710055">
                  <a:moveTo>
                    <a:pt x="3367569" y="0"/>
                  </a:moveTo>
                  <a:lnTo>
                    <a:pt x="3315955" y="252"/>
                  </a:lnTo>
                  <a:lnTo>
                    <a:pt x="3264443" y="1419"/>
                  </a:lnTo>
                  <a:lnTo>
                    <a:pt x="3213075" y="3496"/>
                  </a:lnTo>
                  <a:lnTo>
                    <a:pt x="3161894" y="6478"/>
                  </a:lnTo>
                  <a:lnTo>
                    <a:pt x="3110944" y="10360"/>
                  </a:lnTo>
                  <a:lnTo>
                    <a:pt x="3060267" y="15138"/>
                  </a:lnTo>
                  <a:lnTo>
                    <a:pt x="3009908" y="20806"/>
                  </a:lnTo>
                  <a:lnTo>
                    <a:pt x="2959910" y="27360"/>
                  </a:lnTo>
                  <a:lnTo>
                    <a:pt x="2910314" y="34794"/>
                  </a:lnTo>
                  <a:lnTo>
                    <a:pt x="2861166" y="43105"/>
                  </a:lnTo>
                  <a:lnTo>
                    <a:pt x="2812508" y="52286"/>
                  </a:lnTo>
                  <a:lnTo>
                    <a:pt x="2764383" y="62334"/>
                  </a:lnTo>
                  <a:lnTo>
                    <a:pt x="2716834" y="73243"/>
                  </a:lnTo>
                  <a:lnTo>
                    <a:pt x="2669905" y="85009"/>
                  </a:lnTo>
                  <a:lnTo>
                    <a:pt x="2623640" y="97626"/>
                  </a:lnTo>
                  <a:lnTo>
                    <a:pt x="2578080" y="111090"/>
                  </a:lnTo>
                  <a:lnTo>
                    <a:pt x="2533270" y="125395"/>
                  </a:lnTo>
                  <a:lnTo>
                    <a:pt x="2489252" y="140538"/>
                  </a:lnTo>
                  <a:lnTo>
                    <a:pt x="2446071" y="156513"/>
                  </a:lnTo>
                  <a:lnTo>
                    <a:pt x="2403768" y="173315"/>
                  </a:lnTo>
                  <a:lnTo>
                    <a:pt x="2362388" y="190939"/>
                  </a:lnTo>
                  <a:lnTo>
                    <a:pt x="2321973" y="209381"/>
                  </a:lnTo>
                  <a:lnTo>
                    <a:pt x="2282567" y="228636"/>
                  </a:lnTo>
                  <a:lnTo>
                    <a:pt x="2244213" y="248698"/>
                  </a:lnTo>
                  <a:lnTo>
                    <a:pt x="2206955" y="269564"/>
                  </a:lnTo>
                  <a:lnTo>
                    <a:pt x="2170835" y="291227"/>
                  </a:lnTo>
                  <a:lnTo>
                    <a:pt x="2135896" y="313683"/>
                  </a:lnTo>
                  <a:lnTo>
                    <a:pt x="2102183" y="336928"/>
                  </a:lnTo>
                  <a:lnTo>
                    <a:pt x="2069737" y="360957"/>
                  </a:lnTo>
                  <a:lnTo>
                    <a:pt x="2038603" y="385764"/>
                  </a:lnTo>
                  <a:lnTo>
                    <a:pt x="0" y="108142"/>
                  </a:lnTo>
                  <a:lnTo>
                    <a:pt x="1810639" y="687643"/>
                  </a:lnTo>
                  <a:lnTo>
                    <a:pt x="1798286" y="725637"/>
                  </a:lnTo>
                  <a:lnTo>
                    <a:pt x="1789144" y="763641"/>
                  </a:lnTo>
                  <a:lnTo>
                    <a:pt x="1783173" y="801604"/>
                  </a:lnTo>
                  <a:lnTo>
                    <a:pt x="1780334" y="839475"/>
                  </a:lnTo>
                  <a:lnTo>
                    <a:pt x="1780588" y="877205"/>
                  </a:lnTo>
                  <a:lnTo>
                    <a:pt x="1790222" y="952039"/>
                  </a:lnTo>
                  <a:lnTo>
                    <a:pt x="1799523" y="989042"/>
                  </a:lnTo>
                  <a:lnTo>
                    <a:pt x="1811763" y="1025703"/>
                  </a:lnTo>
                  <a:lnTo>
                    <a:pt x="1826901" y="1061970"/>
                  </a:lnTo>
                  <a:lnTo>
                    <a:pt x="1844901" y="1097795"/>
                  </a:lnTo>
                  <a:lnTo>
                    <a:pt x="1865721" y="1133125"/>
                  </a:lnTo>
                  <a:lnTo>
                    <a:pt x="1889325" y="1167912"/>
                  </a:lnTo>
                  <a:lnTo>
                    <a:pt x="1915672" y="1202105"/>
                  </a:lnTo>
                  <a:lnTo>
                    <a:pt x="1944725" y="1235653"/>
                  </a:lnTo>
                  <a:lnTo>
                    <a:pt x="1976443" y="1268506"/>
                  </a:lnTo>
                  <a:lnTo>
                    <a:pt x="2010789" y="1300615"/>
                  </a:lnTo>
                  <a:lnTo>
                    <a:pt x="2047724" y="1331928"/>
                  </a:lnTo>
                  <a:lnTo>
                    <a:pt x="2087208" y="1362395"/>
                  </a:lnTo>
                  <a:lnTo>
                    <a:pt x="2129204" y="1391967"/>
                  </a:lnTo>
                  <a:lnTo>
                    <a:pt x="2173671" y="1420592"/>
                  </a:lnTo>
                  <a:lnTo>
                    <a:pt x="2220572" y="1448221"/>
                  </a:lnTo>
                  <a:lnTo>
                    <a:pt x="2269867" y="1474803"/>
                  </a:lnTo>
                  <a:lnTo>
                    <a:pt x="2321518" y="1500288"/>
                  </a:lnTo>
                  <a:lnTo>
                    <a:pt x="2375485" y="1524626"/>
                  </a:lnTo>
                  <a:lnTo>
                    <a:pt x="2431731" y="1547766"/>
                  </a:lnTo>
                  <a:lnTo>
                    <a:pt x="2490216" y="1569658"/>
                  </a:lnTo>
                  <a:lnTo>
                    <a:pt x="2536940" y="1585702"/>
                  </a:lnTo>
                  <a:lnTo>
                    <a:pt x="2584297" y="1600750"/>
                  </a:lnTo>
                  <a:lnTo>
                    <a:pt x="2632245" y="1614804"/>
                  </a:lnTo>
                  <a:lnTo>
                    <a:pt x="2680740" y="1627871"/>
                  </a:lnTo>
                  <a:lnTo>
                    <a:pt x="2729739" y="1639954"/>
                  </a:lnTo>
                  <a:lnTo>
                    <a:pt x="2779199" y="1651060"/>
                  </a:lnTo>
                  <a:lnTo>
                    <a:pt x="2829076" y="1661192"/>
                  </a:lnTo>
                  <a:lnTo>
                    <a:pt x="2879327" y="1670356"/>
                  </a:lnTo>
                  <a:lnTo>
                    <a:pt x="2929910" y="1678557"/>
                  </a:lnTo>
                  <a:lnTo>
                    <a:pt x="2980780" y="1685798"/>
                  </a:lnTo>
                  <a:lnTo>
                    <a:pt x="3031895" y="1692086"/>
                  </a:lnTo>
                  <a:lnTo>
                    <a:pt x="3083211" y="1697426"/>
                  </a:lnTo>
                  <a:lnTo>
                    <a:pt x="3134685" y="1701821"/>
                  </a:lnTo>
                  <a:lnTo>
                    <a:pt x="3186274" y="1705277"/>
                  </a:lnTo>
                  <a:lnTo>
                    <a:pt x="3237935" y="1707798"/>
                  </a:lnTo>
                  <a:lnTo>
                    <a:pt x="3289625" y="1709390"/>
                  </a:lnTo>
                  <a:lnTo>
                    <a:pt x="3341299" y="1710058"/>
                  </a:lnTo>
                  <a:lnTo>
                    <a:pt x="3392916" y="1709806"/>
                  </a:lnTo>
                  <a:lnTo>
                    <a:pt x="3444431" y="1708639"/>
                  </a:lnTo>
                  <a:lnTo>
                    <a:pt x="3495802" y="1706562"/>
                  </a:lnTo>
                  <a:lnTo>
                    <a:pt x="3546986" y="1703580"/>
                  </a:lnTo>
                  <a:lnTo>
                    <a:pt x="3597938" y="1699698"/>
                  </a:lnTo>
                  <a:lnTo>
                    <a:pt x="3648617" y="1694920"/>
                  </a:lnTo>
                  <a:lnTo>
                    <a:pt x="3698978" y="1689252"/>
                  </a:lnTo>
                  <a:lnTo>
                    <a:pt x="3748978" y="1682698"/>
                  </a:lnTo>
                  <a:lnTo>
                    <a:pt x="3798575" y="1675263"/>
                  </a:lnTo>
                  <a:lnTo>
                    <a:pt x="3847725" y="1666953"/>
                  </a:lnTo>
                  <a:lnTo>
                    <a:pt x="3896385" y="1657771"/>
                  </a:lnTo>
                  <a:lnTo>
                    <a:pt x="3944511" y="1647723"/>
                  </a:lnTo>
                  <a:lnTo>
                    <a:pt x="3992061" y="1636814"/>
                  </a:lnTo>
                  <a:lnTo>
                    <a:pt x="4038991" y="1625049"/>
                  </a:lnTo>
                  <a:lnTo>
                    <a:pt x="4085257" y="1612432"/>
                  </a:lnTo>
                  <a:lnTo>
                    <a:pt x="4130818" y="1598968"/>
                  </a:lnTo>
                  <a:lnTo>
                    <a:pt x="4175629" y="1584662"/>
                  </a:lnTo>
                  <a:lnTo>
                    <a:pt x="4219647" y="1569520"/>
                  </a:lnTo>
                  <a:lnTo>
                    <a:pt x="4262829" y="1553545"/>
                  </a:lnTo>
                  <a:lnTo>
                    <a:pt x="4305132" y="1536743"/>
                  </a:lnTo>
                  <a:lnTo>
                    <a:pt x="4346512" y="1519118"/>
                  </a:lnTo>
                  <a:lnTo>
                    <a:pt x="4386927" y="1500676"/>
                  </a:lnTo>
                  <a:lnTo>
                    <a:pt x="4426333" y="1481422"/>
                  </a:lnTo>
                  <a:lnTo>
                    <a:pt x="4464687" y="1461359"/>
                  </a:lnTo>
                  <a:lnTo>
                    <a:pt x="4501946" y="1440494"/>
                  </a:lnTo>
                  <a:lnTo>
                    <a:pt x="4538066" y="1418831"/>
                  </a:lnTo>
                  <a:lnTo>
                    <a:pt x="4573005" y="1396374"/>
                  </a:lnTo>
                  <a:lnTo>
                    <a:pt x="4606718" y="1373129"/>
                  </a:lnTo>
                  <a:lnTo>
                    <a:pt x="4639164" y="1349101"/>
                  </a:lnTo>
                  <a:lnTo>
                    <a:pt x="4670298" y="1324294"/>
                  </a:lnTo>
                  <a:lnTo>
                    <a:pt x="4705673" y="1293680"/>
                  </a:lnTo>
                  <a:lnTo>
                    <a:pt x="4738383" y="1262573"/>
                  </a:lnTo>
                  <a:lnTo>
                    <a:pt x="4768445" y="1231014"/>
                  </a:lnTo>
                  <a:lnTo>
                    <a:pt x="4795873" y="1199044"/>
                  </a:lnTo>
                  <a:lnTo>
                    <a:pt x="4820684" y="1166703"/>
                  </a:lnTo>
                  <a:lnTo>
                    <a:pt x="4842893" y="1134034"/>
                  </a:lnTo>
                  <a:lnTo>
                    <a:pt x="4862515" y="1101076"/>
                  </a:lnTo>
                  <a:lnTo>
                    <a:pt x="4894064" y="1034462"/>
                  </a:lnTo>
                  <a:lnTo>
                    <a:pt x="4915455" y="967189"/>
                  </a:lnTo>
                  <a:lnTo>
                    <a:pt x="4926814" y="899587"/>
                  </a:lnTo>
                  <a:lnTo>
                    <a:pt x="4928771" y="865765"/>
                  </a:lnTo>
                  <a:lnTo>
                    <a:pt x="4928266" y="831984"/>
                  </a:lnTo>
                  <a:lnTo>
                    <a:pt x="4919937" y="764709"/>
                  </a:lnTo>
                  <a:lnTo>
                    <a:pt x="4901951" y="698092"/>
                  </a:lnTo>
                  <a:lnTo>
                    <a:pt x="4874434" y="632460"/>
                  </a:lnTo>
                  <a:lnTo>
                    <a:pt x="4837512" y="568143"/>
                  </a:lnTo>
                  <a:lnTo>
                    <a:pt x="4815563" y="536580"/>
                  </a:lnTo>
                  <a:lnTo>
                    <a:pt x="4791309" y="505469"/>
                  </a:lnTo>
                  <a:lnTo>
                    <a:pt x="4764767" y="474852"/>
                  </a:lnTo>
                  <a:lnTo>
                    <a:pt x="4735951" y="444769"/>
                  </a:lnTo>
                  <a:lnTo>
                    <a:pt x="4704878" y="415260"/>
                  </a:lnTo>
                  <a:lnTo>
                    <a:pt x="4671563" y="386369"/>
                  </a:lnTo>
                  <a:lnTo>
                    <a:pt x="4636022" y="358135"/>
                  </a:lnTo>
                  <a:lnTo>
                    <a:pt x="4598270" y="330599"/>
                  </a:lnTo>
                  <a:lnTo>
                    <a:pt x="4558324" y="303804"/>
                  </a:lnTo>
                  <a:lnTo>
                    <a:pt x="4516198" y="277789"/>
                  </a:lnTo>
                  <a:lnTo>
                    <a:pt x="4471909" y="252596"/>
                  </a:lnTo>
                  <a:lnTo>
                    <a:pt x="4425472" y="228266"/>
                  </a:lnTo>
                  <a:lnTo>
                    <a:pt x="4376903" y="204840"/>
                  </a:lnTo>
                  <a:lnTo>
                    <a:pt x="4326217" y="182360"/>
                  </a:lnTo>
                  <a:lnTo>
                    <a:pt x="4273430" y="160866"/>
                  </a:lnTo>
                  <a:lnTo>
                    <a:pt x="4218559" y="140400"/>
                  </a:lnTo>
                  <a:lnTo>
                    <a:pt x="4171842" y="124355"/>
                  </a:lnTo>
                  <a:lnTo>
                    <a:pt x="4124492" y="109308"/>
                  </a:lnTo>
                  <a:lnTo>
                    <a:pt x="4076552" y="95253"/>
                  </a:lnTo>
                  <a:lnTo>
                    <a:pt x="4028064" y="82187"/>
                  </a:lnTo>
                  <a:lnTo>
                    <a:pt x="3979071" y="70103"/>
                  </a:lnTo>
                  <a:lnTo>
                    <a:pt x="3929618" y="58998"/>
                  </a:lnTo>
                  <a:lnTo>
                    <a:pt x="3879747" y="48865"/>
                  </a:lnTo>
                  <a:lnTo>
                    <a:pt x="3829501" y="39701"/>
                  </a:lnTo>
                  <a:lnTo>
                    <a:pt x="3778924" y="31501"/>
                  </a:lnTo>
                  <a:lnTo>
                    <a:pt x="3728059" y="24259"/>
                  </a:lnTo>
                  <a:lnTo>
                    <a:pt x="3676949" y="17971"/>
                  </a:lnTo>
                  <a:lnTo>
                    <a:pt x="3625638" y="12632"/>
                  </a:lnTo>
                  <a:lnTo>
                    <a:pt x="3574168" y="8237"/>
                  </a:lnTo>
                  <a:lnTo>
                    <a:pt x="3522583" y="4781"/>
                  </a:lnTo>
                  <a:lnTo>
                    <a:pt x="3470926" y="2259"/>
                  </a:lnTo>
                  <a:lnTo>
                    <a:pt x="3419240" y="667"/>
                  </a:lnTo>
                  <a:lnTo>
                    <a:pt x="3367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63256" y="655254"/>
              <a:ext cx="4928870" cy="1710055"/>
            </a:xfrm>
            <a:custGeom>
              <a:avLst/>
              <a:gdLst/>
              <a:ahLst/>
              <a:cxnLst/>
              <a:rect l="l" t="t" r="r" b="b"/>
              <a:pathLst>
                <a:path w="4928870" h="1710055">
                  <a:moveTo>
                    <a:pt x="0" y="108142"/>
                  </a:moveTo>
                  <a:lnTo>
                    <a:pt x="2038603" y="385764"/>
                  </a:lnTo>
                  <a:lnTo>
                    <a:pt x="2069737" y="360957"/>
                  </a:lnTo>
                  <a:lnTo>
                    <a:pt x="2102183" y="336928"/>
                  </a:lnTo>
                  <a:lnTo>
                    <a:pt x="2135896" y="313683"/>
                  </a:lnTo>
                  <a:lnTo>
                    <a:pt x="2170835" y="291227"/>
                  </a:lnTo>
                  <a:lnTo>
                    <a:pt x="2206955" y="269564"/>
                  </a:lnTo>
                  <a:lnTo>
                    <a:pt x="2244213" y="248698"/>
                  </a:lnTo>
                  <a:lnTo>
                    <a:pt x="2282567" y="228636"/>
                  </a:lnTo>
                  <a:lnTo>
                    <a:pt x="2321973" y="209381"/>
                  </a:lnTo>
                  <a:lnTo>
                    <a:pt x="2362388" y="190939"/>
                  </a:lnTo>
                  <a:lnTo>
                    <a:pt x="2403768" y="173315"/>
                  </a:lnTo>
                  <a:lnTo>
                    <a:pt x="2446071" y="156513"/>
                  </a:lnTo>
                  <a:lnTo>
                    <a:pt x="2489252" y="140538"/>
                  </a:lnTo>
                  <a:lnTo>
                    <a:pt x="2533270" y="125395"/>
                  </a:lnTo>
                  <a:lnTo>
                    <a:pt x="2578080" y="111090"/>
                  </a:lnTo>
                  <a:lnTo>
                    <a:pt x="2623640" y="97626"/>
                  </a:lnTo>
                  <a:lnTo>
                    <a:pt x="2669905" y="85009"/>
                  </a:lnTo>
                  <a:lnTo>
                    <a:pt x="2716834" y="73243"/>
                  </a:lnTo>
                  <a:lnTo>
                    <a:pt x="2764383" y="62334"/>
                  </a:lnTo>
                  <a:lnTo>
                    <a:pt x="2812508" y="52286"/>
                  </a:lnTo>
                  <a:lnTo>
                    <a:pt x="2861166" y="43105"/>
                  </a:lnTo>
                  <a:lnTo>
                    <a:pt x="2910314" y="34794"/>
                  </a:lnTo>
                  <a:lnTo>
                    <a:pt x="2959910" y="27360"/>
                  </a:lnTo>
                  <a:lnTo>
                    <a:pt x="3009908" y="20806"/>
                  </a:lnTo>
                  <a:lnTo>
                    <a:pt x="3060267" y="15138"/>
                  </a:lnTo>
                  <a:lnTo>
                    <a:pt x="3110944" y="10360"/>
                  </a:lnTo>
                  <a:lnTo>
                    <a:pt x="3161894" y="6478"/>
                  </a:lnTo>
                  <a:lnTo>
                    <a:pt x="3213075" y="3496"/>
                  </a:lnTo>
                  <a:lnTo>
                    <a:pt x="3264443" y="1419"/>
                  </a:lnTo>
                  <a:lnTo>
                    <a:pt x="3315955" y="252"/>
                  </a:lnTo>
                  <a:lnTo>
                    <a:pt x="3367569" y="0"/>
                  </a:lnTo>
                  <a:lnTo>
                    <a:pt x="3419240" y="667"/>
                  </a:lnTo>
                  <a:lnTo>
                    <a:pt x="3470926" y="2259"/>
                  </a:lnTo>
                  <a:lnTo>
                    <a:pt x="3522583" y="4781"/>
                  </a:lnTo>
                  <a:lnTo>
                    <a:pt x="3574168" y="8237"/>
                  </a:lnTo>
                  <a:lnTo>
                    <a:pt x="3625638" y="12632"/>
                  </a:lnTo>
                  <a:lnTo>
                    <a:pt x="3676949" y="17971"/>
                  </a:lnTo>
                  <a:lnTo>
                    <a:pt x="3728059" y="24259"/>
                  </a:lnTo>
                  <a:lnTo>
                    <a:pt x="3778924" y="31501"/>
                  </a:lnTo>
                  <a:lnTo>
                    <a:pt x="3829501" y="39701"/>
                  </a:lnTo>
                  <a:lnTo>
                    <a:pt x="3879747" y="48865"/>
                  </a:lnTo>
                  <a:lnTo>
                    <a:pt x="3929618" y="58998"/>
                  </a:lnTo>
                  <a:lnTo>
                    <a:pt x="3979071" y="70103"/>
                  </a:lnTo>
                  <a:lnTo>
                    <a:pt x="4028064" y="82187"/>
                  </a:lnTo>
                  <a:lnTo>
                    <a:pt x="4076552" y="95253"/>
                  </a:lnTo>
                  <a:lnTo>
                    <a:pt x="4124492" y="109308"/>
                  </a:lnTo>
                  <a:lnTo>
                    <a:pt x="4171842" y="124355"/>
                  </a:lnTo>
                  <a:lnTo>
                    <a:pt x="4218559" y="140400"/>
                  </a:lnTo>
                  <a:lnTo>
                    <a:pt x="4273430" y="160866"/>
                  </a:lnTo>
                  <a:lnTo>
                    <a:pt x="4326217" y="182360"/>
                  </a:lnTo>
                  <a:lnTo>
                    <a:pt x="4376903" y="204840"/>
                  </a:lnTo>
                  <a:lnTo>
                    <a:pt x="4425472" y="228266"/>
                  </a:lnTo>
                  <a:lnTo>
                    <a:pt x="4471909" y="252596"/>
                  </a:lnTo>
                  <a:lnTo>
                    <a:pt x="4516198" y="277789"/>
                  </a:lnTo>
                  <a:lnTo>
                    <a:pt x="4558324" y="303804"/>
                  </a:lnTo>
                  <a:lnTo>
                    <a:pt x="4598270" y="330599"/>
                  </a:lnTo>
                  <a:lnTo>
                    <a:pt x="4636022" y="358135"/>
                  </a:lnTo>
                  <a:lnTo>
                    <a:pt x="4671563" y="386369"/>
                  </a:lnTo>
                  <a:lnTo>
                    <a:pt x="4704878" y="415260"/>
                  </a:lnTo>
                  <a:lnTo>
                    <a:pt x="4735951" y="444769"/>
                  </a:lnTo>
                  <a:lnTo>
                    <a:pt x="4764767" y="474852"/>
                  </a:lnTo>
                  <a:lnTo>
                    <a:pt x="4791309" y="505469"/>
                  </a:lnTo>
                  <a:lnTo>
                    <a:pt x="4815563" y="536580"/>
                  </a:lnTo>
                  <a:lnTo>
                    <a:pt x="4837512" y="568143"/>
                  </a:lnTo>
                  <a:lnTo>
                    <a:pt x="4874434" y="632460"/>
                  </a:lnTo>
                  <a:lnTo>
                    <a:pt x="4901951" y="698092"/>
                  </a:lnTo>
                  <a:lnTo>
                    <a:pt x="4919937" y="764709"/>
                  </a:lnTo>
                  <a:lnTo>
                    <a:pt x="4928266" y="831984"/>
                  </a:lnTo>
                  <a:lnTo>
                    <a:pt x="4928771" y="865765"/>
                  </a:lnTo>
                  <a:lnTo>
                    <a:pt x="4926814" y="899587"/>
                  </a:lnTo>
                  <a:lnTo>
                    <a:pt x="4915455" y="967189"/>
                  </a:lnTo>
                  <a:lnTo>
                    <a:pt x="4894064" y="1034462"/>
                  </a:lnTo>
                  <a:lnTo>
                    <a:pt x="4862515" y="1101076"/>
                  </a:lnTo>
                  <a:lnTo>
                    <a:pt x="4842893" y="1134034"/>
                  </a:lnTo>
                  <a:lnTo>
                    <a:pt x="4820684" y="1166703"/>
                  </a:lnTo>
                  <a:lnTo>
                    <a:pt x="4795873" y="1199044"/>
                  </a:lnTo>
                  <a:lnTo>
                    <a:pt x="4768445" y="1231014"/>
                  </a:lnTo>
                  <a:lnTo>
                    <a:pt x="4738383" y="1262573"/>
                  </a:lnTo>
                  <a:lnTo>
                    <a:pt x="4705673" y="1293680"/>
                  </a:lnTo>
                  <a:lnTo>
                    <a:pt x="4670298" y="1324294"/>
                  </a:lnTo>
                  <a:lnTo>
                    <a:pt x="4639164" y="1349101"/>
                  </a:lnTo>
                  <a:lnTo>
                    <a:pt x="4606718" y="1373129"/>
                  </a:lnTo>
                  <a:lnTo>
                    <a:pt x="4573005" y="1396374"/>
                  </a:lnTo>
                  <a:lnTo>
                    <a:pt x="4538066" y="1418831"/>
                  </a:lnTo>
                  <a:lnTo>
                    <a:pt x="4501946" y="1440494"/>
                  </a:lnTo>
                  <a:lnTo>
                    <a:pt x="4464687" y="1461359"/>
                  </a:lnTo>
                  <a:lnTo>
                    <a:pt x="4426333" y="1481422"/>
                  </a:lnTo>
                  <a:lnTo>
                    <a:pt x="4386927" y="1500676"/>
                  </a:lnTo>
                  <a:lnTo>
                    <a:pt x="4346512" y="1519118"/>
                  </a:lnTo>
                  <a:lnTo>
                    <a:pt x="4305132" y="1536743"/>
                  </a:lnTo>
                  <a:lnTo>
                    <a:pt x="4262829" y="1553545"/>
                  </a:lnTo>
                  <a:lnTo>
                    <a:pt x="4219647" y="1569520"/>
                  </a:lnTo>
                  <a:lnTo>
                    <a:pt x="4175629" y="1584662"/>
                  </a:lnTo>
                  <a:lnTo>
                    <a:pt x="4130818" y="1598968"/>
                  </a:lnTo>
                  <a:lnTo>
                    <a:pt x="4085257" y="1612432"/>
                  </a:lnTo>
                  <a:lnTo>
                    <a:pt x="4038991" y="1625049"/>
                  </a:lnTo>
                  <a:lnTo>
                    <a:pt x="3992061" y="1636814"/>
                  </a:lnTo>
                  <a:lnTo>
                    <a:pt x="3944511" y="1647723"/>
                  </a:lnTo>
                  <a:lnTo>
                    <a:pt x="3896385" y="1657771"/>
                  </a:lnTo>
                  <a:lnTo>
                    <a:pt x="3847725" y="1666953"/>
                  </a:lnTo>
                  <a:lnTo>
                    <a:pt x="3798575" y="1675263"/>
                  </a:lnTo>
                  <a:lnTo>
                    <a:pt x="3748978" y="1682698"/>
                  </a:lnTo>
                  <a:lnTo>
                    <a:pt x="3698978" y="1689252"/>
                  </a:lnTo>
                  <a:lnTo>
                    <a:pt x="3648617" y="1694920"/>
                  </a:lnTo>
                  <a:lnTo>
                    <a:pt x="3597938" y="1699698"/>
                  </a:lnTo>
                  <a:lnTo>
                    <a:pt x="3546986" y="1703580"/>
                  </a:lnTo>
                  <a:lnTo>
                    <a:pt x="3495802" y="1706562"/>
                  </a:lnTo>
                  <a:lnTo>
                    <a:pt x="3444431" y="1708639"/>
                  </a:lnTo>
                  <a:lnTo>
                    <a:pt x="3392916" y="1709806"/>
                  </a:lnTo>
                  <a:lnTo>
                    <a:pt x="3341299" y="1710058"/>
                  </a:lnTo>
                  <a:lnTo>
                    <a:pt x="3289625" y="1709390"/>
                  </a:lnTo>
                  <a:lnTo>
                    <a:pt x="3237935" y="1707798"/>
                  </a:lnTo>
                  <a:lnTo>
                    <a:pt x="3186274" y="1705277"/>
                  </a:lnTo>
                  <a:lnTo>
                    <a:pt x="3134685" y="1701821"/>
                  </a:lnTo>
                  <a:lnTo>
                    <a:pt x="3083211" y="1697426"/>
                  </a:lnTo>
                  <a:lnTo>
                    <a:pt x="3031895" y="1692086"/>
                  </a:lnTo>
                  <a:lnTo>
                    <a:pt x="2980780" y="1685798"/>
                  </a:lnTo>
                  <a:lnTo>
                    <a:pt x="2929910" y="1678557"/>
                  </a:lnTo>
                  <a:lnTo>
                    <a:pt x="2879327" y="1670356"/>
                  </a:lnTo>
                  <a:lnTo>
                    <a:pt x="2829076" y="1661192"/>
                  </a:lnTo>
                  <a:lnTo>
                    <a:pt x="2779199" y="1651060"/>
                  </a:lnTo>
                  <a:lnTo>
                    <a:pt x="2729739" y="1639954"/>
                  </a:lnTo>
                  <a:lnTo>
                    <a:pt x="2680740" y="1627871"/>
                  </a:lnTo>
                  <a:lnTo>
                    <a:pt x="2632245" y="1614804"/>
                  </a:lnTo>
                  <a:lnTo>
                    <a:pt x="2584297" y="1600750"/>
                  </a:lnTo>
                  <a:lnTo>
                    <a:pt x="2536940" y="1585702"/>
                  </a:lnTo>
                  <a:lnTo>
                    <a:pt x="2490216" y="1569658"/>
                  </a:lnTo>
                  <a:lnTo>
                    <a:pt x="2431731" y="1547766"/>
                  </a:lnTo>
                  <a:lnTo>
                    <a:pt x="2375485" y="1524626"/>
                  </a:lnTo>
                  <a:lnTo>
                    <a:pt x="2321518" y="1500288"/>
                  </a:lnTo>
                  <a:lnTo>
                    <a:pt x="2269867" y="1474803"/>
                  </a:lnTo>
                  <a:lnTo>
                    <a:pt x="2220572" y="1448221"/>
                  </a:lnTo>
                  <a:lnTo>
                    <a:pt x="2173671" y="1420592"/>
                  </a:lnTo>
                  <a:lnTo>
                    <a:pt x="2129204" y="1391967"/>
                  </a:lnTo>
                  <a:lnTo>
                    <a:pt x="2087208" y="1362395"/>
                  </a:lnTo>
                  <a:lnTo>
                    <a:pt x="2047724" y="1331928"/>
                  </a:lnTo>
                  <a:lnTo>
                    <a:pt x="2010789" y="1300615"/>
                  </a:lnTo>
                  <a:lnTo>
                    <a:pt x="1976443" y="1268506"/>
                  </a:lnTo>
                  <a:lnTo>
                    <a:pt x="1944725" y="1235653"/>
                  </a:lnTo>
                  <a:lnTo>
                    <a:pt x="1915672" y="1202105"/>
                  </a:lnTo>
                  <a:lnTo>
                    <a:pt x="1889325" y="1167912"/>
                  </a:lnTo>
                  <a:lnTo>
                    <a:pt x="1865721" y="1133125"/>
                  </a:lnTo>
                  <a:lnTo>
                    <a:pt x="1844901" y="1097795"/>
                  </a:lnTo>
                  <a:lnTo>
                    <a:pt x="1826901" y="1061970"/>
                  </a:lnTo>
                  <a:lnTo>
                    <a:pt x="1811763" y="1025703"/>
                  </a:lnTo>
                  <a:lnTo>
                    <a:pt x="1799523" y="989042"/>
                  </a:lnTo>
                  <a:lnTo>
                    <a:pt x="1790222" y="952039"/>
                  </a:lnTo>
                  <a:lnTo>
                    <a:pt x="1780588" y="877205"/>
                  </a:lnTo>
                  <a:lnTo>
                    <a:pt x="1780334" y="839475"/>
                  </a:lnTo>
                  <a:lnTo>
                    <a:pt x="1783173" y="801604"/>
                  </a:lnTo>
                  <a:lnTo>
                    <a:pt x="1789144" y="763641"/>
                  </a:lnTo>
                  <a:lnTo>
                    <a:pt x="1798286" y="725637"/>
                  </a:lnTo>
                  <a:lnTo>
                    <a:pt x="1810639" y="687643"/>
                  </a:lnTo>
                  <a:lnTo>
                    <a:pt x="0" y="108142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9658604" y="940689"/>
            <a:ext cx="19411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2860" algn="ctr">
              <a:lnSpc>
                <a:spcPct val="100000"/>
              </a:lnSpc>
              <a:spcBef>
                <a:spcPts val="100"/>
              </a:spcBef>
              <a:tabLst>
                <a:tab pos="152717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Consider</a:t>
            </a:r>
            <a:r>
              <a:rPr sz="24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position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b="1" spc="-80" dirty="0">
                <a:solidFill>
                  <a:srgbClr val="3366CC"/>
                </a:solidFill>
                <a:latin typeface="Times New Roman"/>
                <a:cs typeface="Times New Roman"/>
              </a:rPr>
              <a:t>‘A’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3366CC"/>
                </a:solidFill>
                <a:latin typeface="Times New Roman"/>
                <a:cs typeface="Times New Roman"/>
              </a:rPr>
              <a:t>‘0’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512" y="328901"/>
            <a:ext cx="10317480" cy="5060315"/>
            <a:chOff x="816512" y="328901"/>
            <a:chExt cx="10317480" cy="5060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4" y="343274"/>
              <a:ext cx="7847654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2862" y="335251"/>
              <a:ext cx="4698365" cy="1524635"/>
            </a:xfrm>
            <a:custGeom>
              <a:avLst/>
              <a:gdLst/>
              <a:ahLst/>
              <a:cxnLst/>
              <a:rect l="l" t="t" r="r" b="b"/>
              <a:pathLst>
                <a:path w="4698365" h="1524635">
                  <a:moveTo>
                    <a:pt x="1479177" y="0"/>
                  </a:moveTo>
                  <a:lnTo>
                    <a:pt x="1426565" y="347"/>
                  </a:lnTo>
                  <a:lnTo>
                    <a:pt x="1374054" y="1650"/>
                  </a:lnTo>
                  <a:lnTo>
                    <a:pt x="1321698" y="3905"/>
                  </a:lnTo>
                  <a:lnTo>
                    <a:pt x="1269551" y="7106"/>
                  </a:lnTo>
                  <a:lnTo>
                    <a:pt x="1217664" y="11251"/>
                  </a:lnTo>
                  <a:lnTo>
                    <a:pt x="1166092" y="16333"/>
                  </a:lnTo>
                  <a:lnTo>
                    <a:pt x="1114887" y="22350"/>
                  </a:lnTo>
                  <a:lnTo>
                    <a:pt x="1064104" y="29298"/>
                  </a:lnTo>
                  <a:lnTo>
                    <a:pt x="1013795" y="37170"/>
                  </a:lnTo>
                  <a:lnTo>
                    <a:pt x="964013" y="45965"/>
                  </a:lnTo>
                  <a:lnTo>
                    <a:pt x="914812" y="55676"/>
                  </a:lnTo>
                  <a:lnTo>
                    <a:pt x="866245" y="66300"/>
                  </a:lnTo>
                  <a:lnTo>
                    <a:pt x="818365" y="77833"/>
                  </a:lnTo>
                  <a:lnTo>
                    <a:pt x="771225" y="90271"/>
                  </a:lnTo>
                  <a:lnTo>
                    <a:pt x="724880" y="103608"/>
                  </a:lnTo>
                  <a:lnTo>
                    <a:pt x="679381" y="117842"/>
                  </a:lnTo>
                  <a:lnTo>
                    <a:pt x="634782" y="132967"/>
                  </a:lnTo>
                  <a:lnTo>
                    <a:pt x="591137" y="148979"/>
                  </a:lnTo>
                  <a:lnTo>
                    <a:pt x="548498" y="165875"/>
                  </a:lnTo>
                  <a:lnTo>
                    <a:pt x="506919" y="183649"/>
                  </a:lnTo>
                  <a:lnTo>
                    <a:pt x="466453" y="202298"/>
                  </a:lnTo>
                  <a:lnTo>
                    <a:pt x="427154" y="221817"/>
                  </a:lnTo>
                  <a:lnTo>
                    <a:pt x="389074" y="242202"/>
                  </a:lnTo>
                  <a:lnTo>
                    <a:pt x="352267" y="263449"/>
                  </a:lnTo>
                  <a:lnTo>
                    <a:pt x="316786" y="285553"/>
                  </a:lnTo>
                  <a:lnTo>
                    <a:pt x="282684" y="308511"/>
                  </a:lnTo>
                  <a:lnTo>
                    <a:pt x="243174" y="337571"/>
                  </a:lnTo>
                  <a:lnTo>
                    <a:pt x="206697" y="367240"/>
                  </a:lnTo>
                  <a:lnTo>
                    <a:pt x="173239" y="397469"/>
                  </a:lnTo>
                  <a:lnTo>
                    <a:pt x="142783" y="428206"/>
                  </a:lnTo>
                  <a:lnTo>
                    <a:pt x="115316" y="459402"/>
                  </a:lnTo>
                  <a:lnTo>
                    <a:pt x="90820" y="491005"/>
                  </a:lnTo>
                  <a:lnTo>
                    <a:pt x="69281" y="522966"/>
                  </a:lnTo>
                  <a:lnTo>
                    <a:pt x="35011" y="587759"/>
                  </a:lnTo>
                  <a:lnTo>
                    <a:pt x="12383" y="653376"/>
                  </a:lnTo>
                  <a:lnTo>
                    <a:pt x="1274" y="719415"/>
                  </a:lnTo>
                  <a:lnTo>
                    <a:pt x="0" y="752466"/>
                  </a:lnTo>
                  <a:lnTo>
                    <a:pt x="1559" y="785472"/>
                  </a:lnTo>
                  <a:lnTo>
                    <a:pt x="13115" y="851143"/>
                  </a:lnTo>
                  <a:lnTo>
                    <a:pt x="35820" y="916026"/>
                  </a:lnTo>
                  <a:lnTo>
                    <a:pt x="69550" y="979717"/>
                  </a:lnTo>
                  <a:lnTo>
                    <a:pt x="114180" y="1041813"/>
                  </a:lnTo>
                  <a:lnTo>
                    <a:pt x="140545" y="1072136"/>
                  </a:lnTo>
                  <a:lnTo>
                    <a:pt x="169589" y="1101909"/>
                  </a:lnTo>
                  <a:lnTo>
                    <a:pt x="201297" y="1131082"/>
                  </a:lnTo>
                  <a:lnTo>
                    <a:pt x="235652" y="1159604"/>
                  </a:lnTo>
                  <a:lnTo>
                    <a:pt x="272641" y="1187424"/>
                  </a:lnTo>
                  <a:lnTo>
                    <a:pt x="312246" y="1214493"/>
                  </a:lnTo>
                  <a:lnTo>
                    <a:pt x="354454" y="1240759"/>
                  </a:lnTo>
                  <a:lnTo>
                    <a:pt x="399248" y="1266173"/>
                  </a:lnTo>
                  <a:lnTo>
                    <a:pt x="446614" y="1290683"/>
                  </a:lnTo>
                  <a:lnTo>
                    <a:pt x="496535" y="1314241"/>
                  </a:lnTo>
                  <a:lnTo>
                    <a:pt x="548996" y="1336794"/>
                  </a:lnTo>
                  <a:lnTo>
                    <a:pt x="603982" y="1358293"/>
                  </a:lnTo>
                  <a:lnTo>
                    <a:pt x="650174" y="1374843"/>
                  </a:lnTo>
                  <a:lnTo>
                    <a:pt x="697171" y="1390364"/>
                  </a:lnTo>
                  <a:lnTo>
                    <a:pt x="744917" y="1404862"/>
                  </a:lnTo>
                  <a:lnTo>
                    <a:pt x="793361" y="1418341"/>
                  </a:lnTo>
                  <a:lnTo>
                    <a:pt x="842448" y="1430804"/>
                  </a:lnTo>
                  <a:lnTo>
                    <a:pt x="892126" y="1442256"/>
                  </a:lnTo>
                  <a:lnTo>
                    <a:pt x="942342" y="1452701"/>
                  </a:lnTo>
                  <a:lnTo>
                    <a:pt x="993041" y="1462144"/>
                  </a:lnTo>
                  <a:lnTo>
                    <a:pt x="1044171" y="1470588"/>
                  </a:lnTo>
                  <a:lnTo>
                    <a:pt x="1095679" y="1478039"/>
                  </a:lnTo>
                  <a:lnTo>
                    <a:pt x="1147512" y="1484500"/>
                  </a:lnTo>
                  <a:lnTo>
                    <a:pt x="1199615" y="1489975"/>
                  </a:lnTo>
                  <a:lnTo>
                    <a:pt x="1251937" y="1494470"/>
                  </a:lnTo>
                  <a:lnTo>
                    <a:pt x="1304423" y="1497987"/>
                  </a:lnTo>
                  <a:lnTo>
                    <a:pt x="1357020" y="1500532"/>
                  </a:lnTo>
                  <a:lnTo>
                    <a:pt x="1409676" y="1502108"/>
                  </a:lnTo>
                  <a:lnTo>
                    <a:pt x="1462337" y="1502720"/>
                  </a:lnTo>
                  <a:lnTo>
                    <a:pt x="1514949" y="1502373"/>
                  </a:lnTo>
                  <a:lnTo>
                    <a:pt x="1567460" y="1501070"/>
                  </a:lnTo>
                  <a:lnTo>
                    <a:pt x="1619816" y="1498815"/>
                  </a:lnTo>
                  <a:lnTo>
                    <a:pt x="1671964" y="1495614"/>
                  </a:lnTo>
                  <a:lnTo>
                    <a:pt x="1723851" y="1491469"/>
                  </a:lnTo>
                  <a:lnTo>
                    <a:pt x="1775424" y="1486386"/>
                  </a:lnTo>
                  <a:lnTo>
                    <a:pt x="1826628" y="1480369"/>
                  </a:lnTo>
                  <a:lnTo>
                    <a:pt x="1877412" y="1473422"/>
                  </a:lnTo>
                  <a:lnTo>
                    <a:pt x="1927722" y="1465550"/>
                  </a:lnTo>
                  <a:lnTo>
                    <a:pt x="1977504" y="1456755"/>
                  </a:lnTo>
                  <a:lnTo>
                    <a:pt x="2026705" y="1447044"/>
                  </a:lnTo>
                  <a:lnTo>
                    <a:pt x="2075273" y="1436419"/>
                  </a:lnTo>
                  <a:lnTo>
                    <a:pt x="2123153" y="1424886"/>
                  </a:lnTo>
                  <a:lnTo>
                    <a:pt x="2170293" y="1412449"/>
                  </a:lnTo>
                  <a:lnTo>
                    <a:pt x="2216639" y="1399111"/>
                  </a:lnTo>
                  <a:lnTo>
                    <a:pt x="2262139" y="1384878"/>
                  </a:lnTo>
                  <a:lnTo>
                    <a:pt x="2306738" y="1369753"/>
                  </a:lnTo>
                  <a:lnTo>
                    <a:pt x="2350384" y="1353741"/>
                  </a:lnTo>
                  <a:lnTo>
                    <a:pt x="2393023" y="1336845"/>
                  </a:lnTo>
                  <a:lnTo>
                    <a:pt x="2434603" y="1319071"/>
                  </a:lnTo>
                  <a:lnTo>
                    <a:pt x="2475069" y="1300422"/>
                  </a:lnTo>
                  <a:lnTo>
                    <a:pt x="2514369" y="1280903"/>
                  </a:lnTo>
                  <a:lnTo>
                    <a:pt x="2552450" y="1260518"/>
                  </a:lnTo>
                  <a:lnTo>
                    <a:pt x="2589258" y="1239271"/>
                  </a:lnTo>
                  <a:lnTo>
                    <a:pt x="2624739" y="1217167"/>
                  </a:lnTo>
                  <a:lnTo>
                    <a:pt x="2658842" y="1194209"/>
                  </a:lnTo>
                  <a:lnTo>
                    <a:pt x="4698081" y="1524155"/>
                  </a:lnTo>
                  <a:lnTo>
                    <a:pt x="2896967" y="934621"/>
                  </a:lnTo>
                  <a:lnTo>
                    <a:pt x="2913347" y="897419"/>
                  </a:lnTo>
                  <a:lnTo>
                    <a:pt x="2925944" y="860118"/>
                  </a:lnTo>
                  <a:lnTo>
                    <a:pt x="2934801" y="822783"/>
                  </a:lnTo>
                  <a:lnTo>
                    <a:pt x="2939964" y="785477"/>
                  </a:lnTo>
                  <a:lnTo>
                    <a:pt x="2941480" y="748266"/>
                  </a:lnTo>
                  <a:lnTo>
                    <a:pt x="2939393" y="711212"/>
                  </a:lnTo>
                  <a:lnTo>
                    <a:pt x="2924592" y="637836"/>
                  </a:lnTo>
                  <a:lnTo>
                    <a:pt x="2911969" y="601642"/>
                  </a:lnTo>
                  <a:lnTo>
                    <a:pt x="2895925" y="565862"/>
                  </a:lnTo>
                  <a:lnTo>
                    <a:pt x="2876505" y="530562"/>
                  </a:lnTo>
                  <a:lnTo>
                    <a:pt x="2853755" y="495804"/>
                  </a:lnTo>
                  <a:lnTo>
                    <a:pt x="2827720" y="461654"/>
                  </a:lnTo>
                  <a:lnTo>
                    <a:pt x="2798446" y="428175"/>
                  </a:lnTo>
                  <a:lnTo>
                    <a:pt x="2765978" y="395432"/>
                  </a:lnTo>
                  <a:lnTo>
                    <a:pt x="2730362" y="363488"/>
                  </a:lnTo>
                  <a:lnTo>
                    <a:pt x="2691642" y="332408"/>
                  </a:lnTo>
                  <a:lnTo>
                    <a:pt x="2649864" y="302256"/>
                  </a:lnTo>
                  <a:lnTo>
                    <a:pt x="2605075" y="273097"/>
                  </a:lnTo>
                  <a:lnTo>
                    <a:pt x="2557318" y="244993"/>
                  </a:lnTo>
                  <a:lnTo>
                    <a:pt x="2506640" y="218011"/>
                  </a:lnTo>
                  <a:lnTo>
                    <a:pt x="2453086" y="192212"/>
                  </a:lnTo>
                  <a:lnTo>
                    <a:pt x="2396702" y="167663"/>
                  </a:lnTo>
                  <a:lnTo>
                    <a:pt x="2337532" y="144427"/>
                  </a:lnTo>
                  <a:lnTo>
                    <a:pt x="2291339" y="127877"/>
                  </a:lnTo>
                  <a:lnTo>
                    <a:pt x="2244343" y="112355"/>
                  </a:lnTo>
                  <a:lnTo>
                    <a:pt x="2196596" y="97858"/>
                  </a:lnTo>
                  <a:lnTo>
                    <a:pt x="2148153" y="84379"/>
                  </a:lnTo>
                  <a:lnTo>
                    <a:pt x="2099065" y="71916"/>
                  </a:lnTo>
                  <a:lnTo>
                    <a:pt x="2049387" y="60464"/>
                  </a:lnTo>
                  <a:lnTo>
                    <a:pt x="1999172" y="50019"/>
                  </a:lnTo>
                  <a:lnTo>
                    <a:pt x="1948472" y="40576"/>
                  </a:lnTo>
                  <a:lnTo>
                    <a:pt x="1897342" y="32131"/>
                  </a:lnTo>
                  <a:lnTo>
                    <a:pt x="1845834" y="24681"/>
                  </a:lnTo>
                  <a:lnTo>
                    <a:pt x="1794002" y="18220"/>
                  </a:lnTo>
                  <a:lnTo>
                    <a:pt x="1741898" y="12745"/>
                  </a:lnTo>
                  <a:lnTo>
                    <a:pt x="1689577" y="8250"/>
                  </a:lnTo>
                  <a:lnTo>
                    <a:pt x="1637091" y="4733"/>
                  </a:lnTo>
                  <a:lnTo>
                    <a:pt x="1584494" y="2188"/>
                  </a:lnTo>
                  <a:lnTo>
                    <a:pt x="1531838" y="612"/>
                  </a:lnTo>
                  <a:lnTo>
                    <a:pt x="14791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862" y="335251"/>
              <a:ext cx="4698365" cy="1524635"/>
            </a:xfrm>
            <a:custGeom>
              <a:avLst/>
              <a:gdLst/>
              <a:ahLst/>
              <a:cxnLst/>
              <a:rect l="l" t="t" r="r" b="b"/>
              <a:pathLst>
                <a:path w="4698365" h="1524635">
                  <a:moveTo>
                    <a:pt x="4698081" y="1524155"/>
                  </a:moveTo>
                  <a:lnTo>
                    <a:pt x="2658842" y="1194209"/>
                  </a:lnTo>
                  <a:lnTo>
                    <a:pt x="2624739" y="1217167"/>
                  </a:lnTo>
                  <a:lnTo>
                    <a:pt x="2589258" y="1239271"/>
                  </a:lnTo>
                  <a:lnTo>
                    <a:pt x="2552450" y="1260518"/>
                  </a:lnTo>
                  <a:lnTo>
                    <a:pt x="2514369" y="1280903"/>
                  </a:lnTo>
                  <a:lnTo>
                    <a:pt x="2475069" y="1300422"/>
                  </a:lnTo>
                  <a:lnTo>
                    <a:pt x="2434603" y="1319071"/>
                  </a:lnTo>
                  <a:lnTo>
                    <a:pt x="2393023" y="1336845"/>
                  </a:lnTo>
                  <a:lnTo>
                    <a:pt x="2350384" y="1353741"/>
                  </a:lnTo>
                  <a:lnTo>
                    <a:pt x="2306738" y="1369753"/>
                  </a:lnTo>
                  <a:lnTo>
                    <a:pt x="2262139" y="1384878"/>
                  </a:lnTo>
                  <a:lnTo>
                    <a:pt x="2216639" y="1399111"/>
                  </a:lnTo>
                  <a:lnTo>
                    <a:pt x="2170293" y="1412449"/>
                  </a:lnTo>
                  <a:lnTo>
                    <a:pt x="2123153" y="1424886"/>
                  </a:lnTo>
                  <a:lnTo>
                    <a:pt x="2075273" y="1436419"/>
                  </a:lnTo>
                  <a:lnTo>
                    <a:pt x="2026705" y="1447044"/>
                  </a:lnTo>
                  <a:lnTo>
                    <a:pt x="1977504" y="1456755"/>
                  </a:lnTo>
                  <a:lnTo>
                    <a:pt x="1927722" y="1465550"/>
                  </a:lnTo>
                  <a:lnTo>
                    <a:pt x="1877412" y="1473422"/>
                  </a:lnTo>
                  <a:lnTo>
                    <a:pt x="1826628" y="1480369"/>
                  </a:lnTo>
                  <a:lnTo>
                    <a:pt x="1775424" y="1486386"/>
                  </a:lnTo>
                  <a:lnTo>
                    <a:pt x="1723851" y="1491469"/>
                  </a:lnTo>
                  <a:lnTo>
                    <a:pt x="1671964" y="1495614"/>
                  </a:lnTo>
                  <a:lnTo>
                    <a:pt x="1619816" y="1498815"/>
                  </a:lnTo>
                  <a:lnTo>
                    <a:pt x="1567460" y="1501070"/>
                  </a:lnTo>
                  <a:lnTo>
                    <a:pt x="1514949" y="1502373"/>
                  </a:lnTo>
                  <a:lnTo>
                    <a:pt x="1462337" y="1502720"/>
                  </a:lnTo>
                  <a:lnTo>
                    <a:pt x="1409676" y="1502108"/>
                  </a:lnTo>
                  <a:lnTo>
                    <a:pt x="1357020" y="1500532"/>
                  </a:lnTo>
                  <a:lnTo>
                    <a:pt x="1304423" y="1497987"/>
                  </a:lnTo>
                  <a:lnTo>
                    <a:pt x="1251937" y="1494470"/>
                  </a:lnTo>
                  <a:lnTo>
                    <a:pt x="1199615" y="1489975"/>
                  </a:lnTo>
                  <a:lnTo>
                    <a:pt x="1147512" y="1484500"/>
                  </a:lnTo>
                  <a:lnTo>
                    <a:pt x="1095679" y="1478039"/>
                  </a:lnTo>
                  <a:lnTo>
                    <a:pt x="1044171" y="1470588"/>
                  </a:lnTo>
                  <a:lnTo>
                    <a:pt x="993041" y="1462144"/>
                  </a:lnTo>
                  <a:lnTo>
                    <a:pt x="942342" y="1452701"/>
                  </a:lnTo>
                  <a:lnTo>
                    <a:pt x="892126" y="1442256"/>
                  </a:lnTo>
                  <a:lnTo>
                    <a:pt x="842448" y="1430804"/>
                  </a:lnTo>
                  <a:lnTo>
                    <a:pt x="793361" y="1418341"/>
                  </a:lnTo>
                  <a:lnTo>
                    <a:pt x="744917" y="1404862"/>
                  </a:lnTo>
                  <a:lnTo>
                    <a:pt x="697171" y="1390364"/>
                  </a:lnTo>
                  <a:lnTo>
                    <a:pt x="650174" y="1374843"/>
                  </a:lnTo>
                  <a:lnTo>
                    <a:pt x="603982" y="1358293"/>
                  </a:lnTo>
                  <a:lnTo>
                    <a:pt x="548996" y="1336794"/>
                  </a:lnTo>
                  <a:lnTo>
                    <a:pt x="496535" y="1314241"/>
                  </a:lnTo>
                  <a:lnTo>
                    <a:pt x="446614" y="1290683"/>
                  </a:lnTo>
                  <a:lnTo>
                    <a:pt x="399248" y="1266173"/>
                  </a:lnTo>
                  <a:lnTo>
                    <a:pt x="354454" y="1240759"/>
                  </a:lnTo>
                  <a:lnTo>
                    <a:pt x="312246" y="1214493"/>
                  </a:lnTo>
                  <a:lnTo>
                    <a:pt x="272641" y="1187424"/>
                  </a:lnTo>
                  <a:lnTo>
                    <a:pt x="235652" y="1159604"/>
                  </a:lnTo>
                  <a:lnTo>
                    <a:pt x="201297" y="1131082"/>
                  </a:lnTo>
                  <a:lnTo>
                    <a:pt x="169589" y="1101909"/>
                  </a:lnTo>
                  <a:lnTo>
                    <a:pt x="140545" y="1072136"/>
                  </a:lnTo>
                  <a:lnTo>
                    <a:pt x="114180" y="1041813"/>
                  </a:lnTo>
                  <a:lnTo>
                    <a:pt x="90510" y="1010989"/>
                  </a:lnTo>
                  <a:lnTo>
                    <a:pt x="51315" y="948046"/>
                  </a:lnTo>
                  <a:lnTo>
                    <a:pt x="23082" y="883709"/>
                  </a:lnTo>
                  <a:lnTo>
                    <a:pt x="5936" y="818381"/>
                  </a:lnTo>
                  <a:lnTo>
                    <a:pt x="0" y="752466"/>
                  </a:lnTo>
                  <a:lnTo>
                    <a:pt x="1274" y="719415"/>
                  </a:lnTo>
                  <a:lnTo>
                    <a:pt x="12383" y="653376"/>
                  </a:lnTo>
                  <a:lnTo>
                    <a:pt x="35011" y="587759"/>
                  </a:lnTo>
                  <a:lnTo>
                    <a:pt x="69281" y="522966"/>
                  </a:lnTo>
                  <a:lnTo>
                    <a:pt x="90820" y="491005"/>
                  </a:lnTo>
                  <a:lnTo>
                    <a:pt x="115316" y="459402"/>
                  </a:lnTo>
                  <a:lnTo>
                    <a:pt x="142783" y="428206"/>
                  </a:lnTo>
                  <a:lnTo>
                    <a:pt x="173239" y="397469"/>
                  </a:lnTo>
                  <a:lnTo>
                    <a:pt x="206697" y="367240"/>
                  </a:lnTo>
                  <a:lnTo>
                    <a:pt x="243174" y="337571"/>
                  </a:lnTo>
                  <a:lnTo>
                    <a:pt x="282684" y="308511"/>
                  </a:lnTo>
                  <a:lnTo>
                    <a:pt x="316786" y="285553"/>
                  </a:lnTo>
                  <a:lnTo>
                    <a:pt x="352267" y="263449"/>
                  </a:lnTo>
                  <a:lnTo>
                    <a:pt x="389074" y="242202"/>
                  </a:lnTo>
                  <a:lnTo>
                    <a:pt x="427154" y="221817"/>
                  </a:lnTo>
                  <a:lnTo>
                    <a:pt x="466453" y="202298"/>
                  </a:lnTo>
                  <a:lnTo>
                    <a:pt x="506919" y="183649"/>
                  </a:lnTo>
                  <a:lnTo>
                    <a:pt x="548498" y="165875"/>
                  </a:lnTo>
                  <a:lnTo>
                    <a:pt x="591137" y="148979"/>
                  </a:lnTo>
                  <a:lnTo>
                    <a:pt x="634782" y="132967"/>
                  </a:lnTo>
                  <a:lnTo>
                    <a:pt x="679381" y="117842"/>
                  </a:lnTo>
                  <a:lnTo>
                    <a:pt x="724880" y="103608"/>
                  </a:lnTo>
                  <a:lnTo>
                    <a:pt x="771225" y="90271"/>
                  </a:lnTo>
                  <a:lnTo>
                    <a:pt x="818365" y="77833"/>
                  </a:lnTo>
                  <a:lnTo>
                    <a:pt x="866245" y="66300"/>
                  </a:lnTo>
                  <a:lnTo>
                    <a:pt x="914812" y="55676"/>
                  </a:lnTo>
                  <a:lnTo>
                    <a:pt x="964013" y="45965"/>
                  </a:lnTo>
                  <a:lnTo>
                    <a:pt x="1013795" y="37170"/>
                  </a:lnTo>
                  <a:lnTo>
                    <a:pt x="1064104" y="29298"/>
                  </a:lnTo>
                  <a:lnTo>
                    <a:pt x="1114887" y="22350"/>
                  </a:lnTo>
                  <a:lnTo>
                    <a:pt x="1166092" y="16333"/>
                  </a:lnTo>
                  <a:lnTo>
                    <a:pt x="1217664" y="11251"/>
                  </a:lnTo>
                  <a:lnTo>
                    <a:pt x="1269551" y="7106"/>
                  </a:lnTo>
                  <a:lnTo>
                    <a:pt x="1321698" y="3905"/>
                  </a:lnTo>
                  <a:lnTo>
                    <a:pt x="1374054" y="1650"/>
                  </a:lnTo>
                  <a:lnTo>
                    <a:pt x="1426565" y="347"/>
                  </a:lnTo>
                  <a:lnTo>
                    <a:pt x="1479177" y="0"/>
                  </a:lnTo>
                  <a:lnTo>
                    <a:pt x="1531838" y="612"/>
                  </a:lnTo>
                  <a:lnTo>
                    <a:pt x="1584494" y="2188"/>
                  </a:lnTo>
                  <a:lnTo>
                    <a:pt x="1637091" y="4733"/>
                  </a:lnTo>
                  <a:lnTo>
                    <a:pt x="1689577" y="8250"/>
                  </a:lnTo>
                  <a:lnTo>
                    <a:pt x="1741898" y="12745"/>
                  </a:lnTo>
                  <a:lnTo>
                    <a:pt x="1794002" y="18220"/>
                  </a:lnTo>
                  <a:lnTo>
                    <a:pt x="1845834" y="24681"/>
                  </a:lnTo>
                  <a:lnTo>
                    <a:pt x="1897342" y="32131"/>
                  </a:lnTo>
                  <a:lnTo>
                    <a:pt x="1948472" y="40576"/>
                  </a:lnTo>
                  <a:lnTo>
                    <a:pt x="1999172" y="50019"/>
                  </a:lnTo>
                  <a:lnTo>
                    <a:pt x="2049387" y="60464"/>
                  </a:lnTo>
                  <a:lnTo>
                    <a:pt x="2099065" y="71916"/>
                  </a:lnTo>
                  <a:lnTo>
                    <a:pt x="2148153" y="84379"/>
                  </a:lnTo>
                  <a:lnTo>
                    <a:pt x="2196596" y="97858"/>
                  </a:lnTo>
                  <a:lnTo>
                    <a:pt x="2244343" y="112355"/>
                  </a:lnTo>
                  <a:lnTo>
                    <a:pt x="2291339" y="127877"/>
                  </a:lnTo>
                  <a:lnTo>
                    <a:pt x="2337532" y="144427"/>
                  </a:lnTo>
                  <a:lnTo>
                    <a:pt x="2396702" y="167663"/>
                  </a:lnTo>
                  <a:lnTo>
                    <a:pt x="2453086" y="192212"/>
                  </a:lnTo>
                  <a:lnTo>
                    <a:pt x="2506640" y="218011"/>
                  </a:lnTo>
                  <a:lnTo>
                    <a:pt x="2557318" y="244993"/>
                  </a:lnTo>
                  <a:lnTo>
                    <a:pt x="2605075" y="273097"/>
                  </a:lnTo>
                  <a:lnTo>
                    <a:pt x="2649864" y="302256"/>
                  </a:lnTo>
                  <a:lnTo>
                    <a:pt x="2691642" y="332408"/>
                  </a:lnTo>
                  <a:lnTo>
                    <a:pt x="2730362" y="363488"/>
                  </a:lnTo>
                  <a:lnTo>
                    <a:pt x="2765978" y="395432"/>
                  </a:lnTo>
                  <a:lnTo>
                    <a:pt x="2798446" y="428175"/>
                  </a:lnTo>
                  <a:lnTo>
                    <a:pt x="2827720" y="461654"/>
                  </a:lnTo>
                  <a:lnTo>
                    <a:pt x="2853755" y="495804"/>
                  </a:lnTo>
                  <a:lnTo>
                    <a:pt x="2876505" y="530562"/>
                  </a:lnTo>
                  <a:lnTo>
                    <a:pt x="2895925" y="565862"/>
                  </a:lnTo>
                  <a:lnTo>
                    <a:pt x="2911969" y="601642"/>
                  </a:lnTo>
                  <a:lnTo>
                    <a:pt x="2924592" y="637836"/>
                  </a:lnTo>
                  <a:lnTo>
                    <a:pt x="2939393" y="711212"/>
                  </a:lnTo>
                  <a:lnTo>
                    <a:pt x="2941480" y="748266"/>
                  </a:lnTo>
                  <a:lnTo>
                    <a:pt x="2939964" y="785477"/>
                  </a:lnTo>
                  <a:lnTo>
                    <a:pt x="2934801" y="822783"/>
                  </a:lnTo>
                  <a:lnTo>
                    <a:pt x="2925944" y="860118"/>
                  </a:lnTo>
                  <a:lnTo>
                    <a:pt x="2913347" y="897419"/>
                  </a:lnTo>
                  <a:lnTo>
                    <a:pt x="2896967" y="934621"/>
                  </a:lnTo>
                  <a:lnTo>
                    <a:pt x="4698081" y="1524155"/>
                  </a:lnTo>
                  <a:close/>
                </a:path>
              </a:pathLst>
            </a:custGeom>
            <a:ln w="1219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7408" y="698957"/>
            <a:ext cx="18478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FF"/>
                </a:solidFill>
              </a:rPr>
              <a:t>Now</a:t>
            </a:r>
            <a:r>
              <a:rPr spc="-45" dirty="0">
                <a:solidFill>
                  <a:srgbClr val="FF00FF"/>
                </a:solidFill>
              </a:rPr>
              <a:t> </a:t>
            </a:r>
            <a:r>
              <a:rPr spc="-10" dirty="0">
                <a:solidFill>
                  <a:srgbClr val="FF00FF"/>
                </a:solidFill>
              </a:rPr>
              <a:t>inserting</a:t>
            </a: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FF"/>
                </a:solidFill>
              </a:rPr>
              <a:t>the</a:t>
            </a:r>
            <a:r>
              <a:rPr spc="-45" dirty="0">
                <a:solidFill>
                  <a:srgbClr val="FF00FF"/>
                </a:solidFill>
              </a:rPr>
              <a:t> </a:t>
            </a:r>
            <a:r>
              <a:rPr spc="-25" dirty="0">
                <a:solidFill>
                  <a:srgbClr val="FF00FF"/>
                </a:solidFill>
              </a:rPr>
              <a:t>‘B’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86758" y="173482"/>
            <a:ext cx="2402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3366CC"/>
                </a:solidFill>
                <a:latin typeface="Times New Roman"/>
                <a:cs typeface="Times New Roman"/>
              </a:rPr>
              <a:t>‘B’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4215" y="1821560"/>
            <a:ext cx="3088005" cy="3091815"/>
            <a:chOff x="204215" y="1821560"/>
            <a:chExt cx="3088005" cy="3091815"/>
          </a:xfrm>
        </p:grpSpPr>
        <p:sp>
          <p:nvSpPr>
            <p:cNvPr id="11" name="object 11"/>
            <p:cNvSpPr/>
            <p:nvPr/>
          </p:nvSpPr>
          <p:spPr>
            <a:xfrm>
              <a:off x="210311" y="1827656"/>
              <a:ext cx="3075940" cy="3079750"/>
            </a:xfrm>
            <a:custGeom>
              <a:avLst/>
              <a:gdLst/>
              <a:ahLst/>
              <a:cxnLst/>
              <a:rect l="l" t="t" r="r" b="b"/>
              <a:pathLst>
                <a:path w="3075940" h="3079750">
                  <a:moveTo>
                    <a:pt x="1477645" y="0"/>
                  </a:moveTo>
                  <a:lnTo>
                    <a:pt x="512572" y="790575"/>
                  </a:lnTo>
                  <a:lnTo>
                    <a:pt x="0" y="790575"/>
                  </a:lnTo>
                  <a:lnTo>
                    <a:pt x="0" y="3079622"/>
                  </a:lnTo>
                  <a:lnTo>
                    <a:pt x="3075432" y="3079622"/>
                  </a:lnTo>
                  <a:lnTo>
                    <a:pt x="3075432" y="790575"/>
                  </a:lnTo>
                  <a:lnTo>
                    <a:pt x="1281430" y="790575"/>
                  </a:lnTo>
                  <a:lnTo>
                    <a:pt x="1477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311" y="1827656"/>
              <a:ext cx="3075940" cy="3079750"/>
            </a:xfrm>
            <a:custGeom>
              <a:avLst/>
              <a:gdLst/>
              <a:ahLst/>
              <a:cxnLst/>
              <a:rect l="l" t="t" r="r" b="b"/>
              <a:pathLst>
                <a:path w="3075940" h="3079750">
                  <a:moveTo>
                    <a:pt x="0" y="790575"/>
                  </a:moveTo>
                  <a:lnTo>
                    <a:pt x="512572" y="790575"/>
                  </a:lnTo>
                  <a:lnTo>
                    <a:pt x="1477645" y="0"/>
                  </a:lnTo>
                  <a:lnTo>
                    <a:pt x="1281430" y="790575"/>
                  </a:lnTo>
                  <a:lnTo>
                    <a:pt x="3075432" y="790575"/>
                  </a:lnTo>
                  <a:lnTo>
                    <a:pt x="3075432" y="1172082"/>
                  </a:lnTo>
                  <a:lnTo>
                    <a:pt x="3075432" y="1744344"/>
                  </a:lnTo>
                  <a:lnTo>
                    <a:pt x="3075432" y="3079622"/>
                  </a:lnTo>
                  <a:lnTo>
                    <a:pt x="1281430" y="3079622"/>
                  </a:lnTo>
                  <a:lnTo>
                    <a:pt x="512572" y="3079622"/>
                  </a:lnTo>
                  <a:lnTo>
                    <a:pt x="0" y="3079622"/>
                  </a:lnTo>
                  <a:lnTo>
                    <a:pt x="0" y="1744344"/>
                  </a:lnTo>
                  <a:lnTo>
                    <a:pt x="0" y="1172082"/>
                  </a:lnTo>
                  <a:lnTo>
                    <a:pt x="0" y="790575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9590" y="2827985"/>
            <a:ext cx="285877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413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006FC0"/>
                </a:solidFill>
                <a:latin typeface="Times New Roman"/>
                <a:cs typeface="Times New Roman"/>
              </a:rPr>
              <a:t>‘A’</a:t>
            </a:r>
            <a:r>
              <a:rPr sz="2400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‘0’ 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‘B’</a:t>
            </a:r>
            <a:r>
              <a:rPr sz="2400" spc="-1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left child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90" dirty="0">
                <a:solidFill>
                  <a:srgbClr val="3366CC"/>
                </a:solidFill>
                <a:latin typeface="Times New Roman"/>
                <a:cs typeface="Times New Roman"/>
              </a:rPr>
              <a:t>‘A’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2i+1 </a:t>
            </a: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2(0)+1</a:t>
            </a:r>
            <a:endParaRPr sz="2400">
              <a:latin typeface="Times New Roman"/>
              <a:cs typeface="Times New Roman"/>
            </a:endParaRPr>
          </a:p>
          <a:p>
            <a:pPr marR="17145" algn="ctr">
              <a:lnSpc>
                <a:spcPct val="100000"/>
              </a:lnSpc>
              <a:spcBef>
                <a:spcPts val="5"/>
              </a:spcBef>
            </a:pP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=1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444"/>
            <a:ext cx="10906760" cy="5227955"/>
            <a:chOff x="0" y="243444"/>
            <a:chExt cx="10906760" cy="5227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570"/>
              <a:ext cx="7668678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87795" y="249794"/>
              <a:ext cx="4412615" cy="1701800"/>
            </a:xfrm>
            <a:custGeom>
              <a:avLst/>
              <a:gdLst/>
              <a:ahLst/>
              <a:cxnLst/>
              <a:rect l="l" t="t" r="r" b="b"/>
              <a:pathLst>
                <a:path w="4412615" h="1701800">
                  <a:moveTo>
                    <a:pt x="2959810" y="0"/>
                  </a:moveTo>
                  <a:lnTo>
                    <a:pt x="2905103" y="189"/>
                  </a:lnTo>
                  <a:lnTo>
                    <a:pt x="2850241" y="1437"/>
                  </a:lnTo>
                  <a:lnTo>
                    <a:pt x="2795277" y="3755"/>
                  </a:lnTo>
                  <a:lnTo>
                    <a:pt x="2740264" y="7155"/>
                  </a:lnTo>
                  <a:lnTo>
                    <a:pt x="2685255" y="11648"/>
                  </a:lnTo>
                  <a:lnTo>
                    <a:pt x="2630302" y="17247"/>
                  </a:lnTo>
                  <a:lnTo>
                    <a:pt x="2575458" y="23964"/>
                  </a:lnTo>
                  <a:lnTo>
                    <a:pt x="2520776" y="31811"/>
                  </a:lnTo>
                  <a:lnTo>
                    <a:pt x="2466310" y="40799"/>
                  </a:lnTo>
                  <a:lnTo>
                    <a:pt x="2412110" y="50941"/>
                  </a:lnTo>
                  <a:lnTo>
                    <a:pt x="2349943" y="64115"/>
                  </a:lnTo>
                  <a:lnTo>
                    <a:pt x="2289575" y="78570"/>
                  </a:lnTo>
                  <a:lnTo>
                    <a:pt x="2231046" y="94261"/>
                  </a:lnTo>
                  <a:lnTo>
                    <a:pt x="2174390" y="111146"/>
                  </a:lnTo>
                  <a:lnTo>
                    <a:pt x="2119646" y="129183"/>
                  </a:lnTo>
                  <a:lnTo>
                    <a:pt x="2066850" y="148327"/>
                  </a:lnTo>
                  <a:lnTo>
                    <a:pt x="2016040" y="168537"/>
                  </a:lnTo>
                  <a:lnTo>
                    <a:pt x="1967253" y="189769"/>
                  </a:lnTo>
                  <a:lnTo>
                    <a:pt x="1920525" y="211981"/>
                  </a:lnTo>
                  <a:lnTo>
                    <a:pt x="1875894" y="235128"/>
                  </a:lnTo>
                  <a:lnTo>
                    <a:pt x="1833397" y="259170"/>
                  </a:lnTo>
                  <a:lnTo>
                    <a:pt x="1793070" y="284061"/>
                  </a:lnTo>
                  <a:lnTo>
                    <a:pt x="1754951" y="309760"/>
                  </a:lnTo>
                  <a:lnTo>
                    <a:pt x="1719077" y="336224"/>
                  </a:lnTo>
                  <a:lnTo>
                    <a:pt x="1685485" y="363409"/>
                  </a:lnTo>
                  <a:lnTo>
                    <a:pt x="1654212" y="391272"/>
                  </a:lnTo>
                  <a:lnTo>
                    <a:pt x="1625295" y="419772"/>
                  </a:lnTo>
                  <a:lnTo>
                    <a:pt x="1598771" y="448864"/>
                  </a:lnTo>
                  <a:lnTo>
                    <a:pt x="1574677" y="478505"/>
                  </a:lnTo>
                  <a:lnTo>
                    <a:pt x="1533927" y="539266"/>
                  </a:lnTo>
                  <a:lnTo>
                    <a:pt x="1503341" y="601711"/>
                  </a:lnTo>
                  <a:lnTo>
                    <a:pt x="1483217" y="665495"/>
                  </a:lnTo>
                  <a:lnTo>
                    <a:pt x="1473850" y="730276"/>
                  </a:lnTo>
                  <a:lnTo>
                    <a:pt x="1473294" y="762932"/>
                  </a:lnTo>
                  <a:lnTo>
                    <a:pt x="1475537" y="795709"/>
                  </a:lnTo>
                  <a:lnTo>
                    <a:pt x="1488574" y="861451"/>
                  </a:lnTo>
                  <a:lnTo>
                    <a:pt x="1513257" y="927159"/>
                  </a:lnTo>
                  <a:lnTo>
                    <a:pt x="1549883" y="992488"/>
                  </a:lnTo>
                  <a:lnTo>
                    <a:pt x="1572768" y="1024904"/>
                  </a:lnTo>
                  <a:lnTo>
                    <a:pt x="0" y="1701560"/>
                  </a:lnTo>
                  <a:lnTo>
                    <a:pt x="1871218" y="1268109"/>
                  </a:lnTo>
                  <a:lnTo>
                    <a:pt x="1909084" y="1288038"/>
                  </a:lnTo>
                  <a:lnTo>
                    <a:pt x="1948134" y="1307137"/>
                  </a:lnTo>
                  <a:lnTo>
                    <a:pt x="1988318" y="1325399"/>
                  </a:lnTo>
                  <a:lnTo>
                    <a:pt x="2029587" y="1342819"/>
                  </a:lnTo>
                  <a:lnTo>
                    <a:pt x="2071891" y="1359390"/>
                  </a:lnTo>
                  <a:lnTo>
                    <a:pt x="2115178" y="1375106"/>
                  </a:lnTo>
                  <a:lnTo>
                    <a:pt x="2159400" y="1389963"/>
                  </a:lnTo>
                  <a:lnTo>
                    <a:pt x="2204506" y="1403953"/>
                  </a:lnTo>
                  <a:lnTo>
                    <a:pt x="2250447" y="1417072"/>
                  </a:lnTo>
                  <a:lnTo>
                    <a:pt x="2297172" y="1429312"/>
                  </a:lnTo>
                  <a:lnTo>
                    <a:pt x="2344631" y="1440669"/>
                  </a:lnTo>
                  <a:lnTo>
                    <a:pt x="2392775" y="1451136"/>
                  </a:lnTo>
                  <a:lnTo>
                    <a:pt x="2441553" y="1460708"/>
                  </a:lnTo>
                  <a:lnTo>
                    <a:pt x="2490915" y="1469378"/>
                  </a:lnTo>
                  <a:lnTo>
                    <a:pt x="2540811" y="1477142"/>
                  </a:lnTo>
                  <a:lnTo>
                    <a:pt x="2591192" y="1483992"/>
                  </a:lnTo>
                  <a:lnTo>
                    <a:pt x="2642008" y="1489923"/>
                  </a:lnTo>
                  <a:lnTo>
                    <a:pt x="2693207" y="1494929"/>
                  </a:lnTo>
                  <a:lnTo>
                    <a:pt x="2744741" y="1499005"/>
                  </a:lnTo>
                  <a:lnTo>
                    <a:pt x="2796559" y="1502144"/>
                  </a:lnTo>
                  <a:lnTo>
                    <a:pt x="2848612" y="1504341"/>
                  </a:lnTo>
                  <a:lnTo>
                    <a:pt x="2900849" y="1505589"/>
                  </a:lnTo>
                  <a:lnTo>
                    <a:pt x="2953220" y="1505884"/>
                  </a:lnTo>
                  <a:lnTo>
                    <a:pt x="3005676" y="1505218"/>
                  </a:lnTo>
                  <a:lnTo>
                    <a:pt x="3058166" y="1503586"/>
                  </a:lnTo>
                  <a:lnTo>
                    <a:pt x="3110640" y="1500982"/>
                  </a:lnTo>
                  <a:lnTo>
                    <a:pt x="3163049" y="1497401"/>
                  </a:lnTo>
                  <a:lnTo>
                    <a:pt x="3215342" y="1492836"/>
                  </a:lnTo>
                  <a:lnTo>
                    <a:pt x="3267469" y="1487282"/>
                  </a:lnTo>
                  <a:lnTo>
                    <a:pt x="3319381" y="1480732"/>
                  </a:lnTo>
                  <a:lnTo>
                    <a:pt x="3371027" y="1473181"/>
                  </a:lnTo>
                  <a:lnTo>
                    <a:pt x="3422358" y="1464624"/>
                  </a:lnTo>
                  <a:lnTo>
                    <a:pt x="3473323" y="1455053"/>
                  </a:lnTo>
                  <a:lnTo>
                    <a:pt x="3535490" y="1441878"/>
                  </a:lnTo>
                  <a:lnTo>
                    <a:pt x="3595858" y="1427424"/>
                  </a:lnTo>
                  <a:lnTo>
                    <a:pt x="3654387" y="1411733"/>
                  </a:lnTo>
                  <a:lnTo>
                    <a:pt x="3711043" y="1394847"/>
                  </a:lnTo>
                  <a:lnTo>
                    <a:pt x="3765787" y="1376811"/>
                  </a:lnTo>
                  <a:lnTo>
                    <a:pt x="3818583" y="1357666"/>
                  </a:lnTo>
                  <a:lnTo>
                    <a:pt x="3869393" y="1337456"/>
                  </a:lnTo>
                  <a:lnTo>
                    <a:pt x="3918180" y="1316224"/>
                  </a:lnTo>
                  <a:lnTo>
                    <a:pt x="3964908" y="1294013"/>
                  </a:lnTo>
                  <a:lnTo>
                    <a:pt x="4009539" y="1270865"/>
                  </a:lnTo>
                  <a:lnTo>
                    <a:pt x="4052036" y="1246824"/>
                  </a:lnTo>
                  <a:lnTo>
                    <a:pt x="4092363" y="1221933"/>
                  </a:lnTo>
                  <a:lnTo>
                    <a:pt x="4130482" y="1196234"/>
                  </a:lnTo>
                  <a:lnTo>
                    <a:pt x="4166356" y="1169770"/>
                  </a:lnTo>
                  <a:lnTo>
                    <a:pt x="4199948" y="1142585"/>
                  </a:lnTo>
                  <a:lnTo>
                    <a:pt x="4231221" y="1114721"/>
                  </a:lnTo>
                  <a:lnTo>
                    <a:pt x="4260138" y="1086222"/>
                  </a:lnTo>
                  <a:lnTo>
                    <a:pt x="4286662" y="1057130"/>
                  </a:lnTo>
                  <a:lnTo>
                    <a:pt x="4310756" y="1027488"/>
                  </a:lnTo>
                  <a:lnTo>
                    <a:pt x="4351506" y="966727"/>
                  </a:lnTo>
                  <a:lnTo>
                    <a:pt x="4382092" y="904283"/>
                  </a:lnTo>
                  <a:lnTo>
                    <a:pt x="4402216" y="840499"/>
                  </a:lnTo>
                  <a:lnTo>
                    <a:pt x="4411583" y="775718"/>
                  </a:lnTo>
                  <a:lnTo>
                    <a:pt x="4412139" y="743061"/>
                  </a:lnTo>
                  <a:lnTo>
                    <a:pt x="4409896" y="710285"/>
                  </a:lnTo>
                  <a:lnTo>
                    <a:pt x="4396859" y="644542"/>
                  </a:lnTo>
                  <a:lnTo>
                    <a:pt x="4372176" y="578835"/>
                  </a:lnTo>
                  <a:lnTo>
                    <a:pt x="4335550" y="513505"/>
                  </a:lnTo>
                  <a:lnTo>
                    <a:pt x="4312665" y="481090"/>
                  </a:lnTo>
                  <a:lnTo>
                    <a:pt x="4267085" y="427043"/>
                  </a:lnTo>
                  <a:lnTo>
                    <a:pt x="4214336" y="375748"/>
                  </a:lnTo>
                  <a:lnTo>
                    <a:pt x="4154842" y="327300"/>
                  </a:lnTo>
                  <a:lnTo>
                    <a:pt x="4122698" y="304174"/>
                  </a:lnTo>
                  <a:lnTo>
                    <a:pt x="4089025" y="281794"/>
                  </a:lnTo>
                  <a:lnTo>
                    <a:pt x="4053877" y="260175"/>
                  </a:lnTo>
                  <a:lnTo>
                    <a:pt x="4017307" y="239326"/>
                  </a:lnTo>
                  <a:lnTo>
                    <a:pt x="3979368" y="219261"/>
                  </a:lnTo>
                  <a:lnTo>
                    <a:pt x="3940111" y="199992"/>
                  </a:lnTo>
                  <a:lnTo>
                    <a:pt x="3899591" y="181529"/>
                  </a:lnTo>
                  <a:lnTo>
                    <a:pt x="3857860" y="163886"/>
                  </a:lnTo>
                  <a:lnTo>
                    <a:pt x="3814970" y="147074"/>
                  </a:lnTo>
                  <a:lnTo>
                    <a:pt x="3770975" y="131105"/>
                  </a:lnTo>
                  <a:lnTo>
                    <a:pt x="3725927" y="115991"/>
                  </a:lnTo>
                  <a:lnTo>
                    <a:pt x="3679880" y="101744"/>
                  </a:lnTo>
                  <a:lnTo>
                    <a:pt x="3632886" y="88376"/>
                  </a:lnTo>
                  <a:lnTo>
                    <a:pt x="3584997" y="75898"/>
                  </a:lnTo>
                  <a:lnTo>
                    <a:pt x="3536267" y="64323"/>
                  </a:lnTo>
                  <a:lnTo>
                    <a:pt x="3486748" y="53663"/>
                  </a:lnTo>
                  <a:lnTo>
                    <a:pt x="3436494" y="43930"/>
                  </a:lnTo>
                  <a:lnTo>
                    <a:pt x="3385557" y="35135"/>
                  </a:lnTo>
                  <a:lnTo>
                    <a:pt x="3333989" y="27291"/>
                  </a:lnTo>
                  <a:lnTo>
                    <a:pt x="3281844" y="20409"/>
                  </a:lnTo>
                  <a:lnTo>
                    <a:pt x="3229175" y="14502"/>
                  </a:lnTo>
                  <a:lnTo>
                    <a:pt x="3176034" y="9581"/>
                  </a:lnTo>
                  <a:lnTo>
                    <a:pt x="3122475" y="5658"/>
                  </a:lnTo>
                  <a:lnTo>
                    <a:pt x="3068549" y="2746"/>
                  </a:lnTo>
                  <a:lnTo>
                    <a:pt x="3014310" y="856"/>
                  </a:lnTo>
                  <a:lnTo>
                    <a:pt x="295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87795" y="249794"/>
              <a:ext cx="4412615" cy="1701800"/>
            </a:xfrm>
            <a:custGeom>
              <a:avLst/>
              <a:gdLst/>
              <a:ahLst/>
              <a:cxnLst/>
              <a:rect l="l" t="t" r="r" b="b"/>
              <a:pathLst>
                <a:path w="4412615" h="1701800">
                  <a:moveTo>
                    <a:pt x="0" y="1701560"/>
                  </a:moveTo>
                  <a:lnTo>
                    <a:pt x="1572768" y="1024904"/>
                  </a:lnTo>
                  <a:lnTo>
                    <a:pt x="1549883" y="992488"/>
                  </a:lnTo>
                  <a:lnTo>
                    <a:pt x="1530059" y="959892"/>
                  </a:lnTo>
                  <a:lnTo>
                    <a:pt x="1499441" y="894331"/>
                  </a:lnTo>
                  <a:lnTo>
                    <a:pt x="1480618" y="828563"/>
                  </a:lnTo>
                  <a:lnTo>
                    <a:pt x="1473294" y="762932"/>
                  </a:lnTo>
                  <a:lnTo>
                    <a:pt x="1473850" y="730276"/>
                  </a:lnTo>
                  <a:lnTo>
                    <a:pt x="1483217" y="665495"/>
                  </a:lnTo>
                  <a:lnTo>
                    <a:pt x="1503341" y="601711"/>
                  </a:lnTo>
                  <a:lnTo>
                    <a:pt x="1533927" y="539266"/>
                  </a:lnTo>
                  <a:lnTo>
                    <a:pt x="1574677" y="478505"/>
                  </a:lnTo>
                  <a:lnTo>
                    <a:pt x="1598771" y="448864"/>
                  </a:lnTo>
                  <a:lnTo>
                    <a:pt x="1625295" y="419772"/>
                  </a:lnTo>
                  <a:lnTo>
                    <a:pt x="1654212" y="391272"/>
                  </a:lnTo>
                  <a:lnTo>
                    <a:pt x="1685485" y="363409"/>
                  </a:lnTo>
                  <a:lnTo>
                    <a:pt x="1719077" y="336224"/>
                  </a:lnTo>
                  <a:lnTo>
                    <a:pt x="1754951" y="309760"/>
                  </a:lnTo>
                  <a:lnTo>
                    <a:pt x="1793070" y="284061"/>
                  </a:lnTo>
                  <a:lnTo>
                    <a:pt x="1833397" y="259170"/>
                  </a:lnTo>
                  <a:lnTo>
                    <a:pt x="1875894" y="235128"/>
                  </a:lnTo>
                  <a:lnTo>
                    <a:pt x="1920525" y="211981"/>
                  </a:lnTo>
                  <a:lnTo>
                    <a:pt x="1967253" y="189769"/>
                  </a:lnTo>
                  <a:lnTo>
                    <a:pt x="2016040" y="168537"/>
                  </a:lnTo>
                  <a:lnTo>
                    <a:pt x="2066850" y="148327"/>
                  </a:lnTo>
                  <a:lnTo>
                    <a:pt x="2119646" y="129183"/>
                  </a:lnTo>
                  <a:lnTo>
                    <a:pt x="2174390" y="111146"/>
                  </a:lnTo>
                  <a:lnTo>
                    <a:pt x="2231046" y="94261"/>
                  </a:lnTo>
                  <a:lnTo>
                    <a:pt x="2289575" y="78570"/>
                  </a:lnTo>
                  <a:lnTo>
                    <a:pt x="2349943" y="64115"/>
                  </a:lnTo>
                  <a:lnTo>
                    <a:pt x="2412110" y="50941"/>
                  </a:lnTo>
                  <a:lnTo>
                    <a:pt x="2466310" y="40799"/>
                  </a:lnTo>
                  <a:lnTo>
                    <a:pt x="2520776" y="31811"/>
                  </a:lnTo>
                  <a:lnTo>
                    <a:pt x="2575458" y="23964"/>
                  </a:lnTo>
                  <a:lnTo>
                    <a:pt x="2630302" y="17247"/>
                  </a:lnTo>
                  <a:lnTo>
                    <a:pt x="2685255" y="11648"/>
                  </a:lnTo>
                  <a:lnTo>
                    <a:pt x="2740264" y="7155"/>
                  </a:lnTo>
                  <a:lnTo>
                    <a:pt x="2795277" y="3755"/>
                  </a:lnTo>
                  <a:lnTo>
                    <a:pt x="2850241" y="1437"/>
                  </a:lnTo>
                  <a:lnTo>
                    <a:pt x="2905103" y="189"/>
                  </a:lnTo>
                  <a:lnTo>
                    <a:pt x="2959810" y="0"/>
                  </a:lnTo>
                  <a:lnTo>
                    <a:pt x="3014310" y="856"/>
                  </a:lnTo>
                  <a:lnTo>
                    <a:pt x="3068549" y="2746"/>
                  </a:lnTo>
                  <a:lnTo>
                    <a:pt x="3122475" y="5658"/>
                  </a:lnTo>
                  <a:lnTo>
                    <a:pt x="3176034" y="9581"/>
                  </a:lnTo>
                  <a:lnTo>
                    <a:pt x="3229175" y="14502"/>
                  </a:lnTo>
                  <a:lnTo>
                    <a:pt x="3281844" y="20409"/>
                  </a:lnTo>
                  <a:lnTo>
                    <a:pt x="3333989" y="27291"/>
                  </a:lnTo>
                  <a:lnTo>
                    <a:pt x="3385557" y="35135"/>
                  </a:lnTo>
                  <a:lnTo>
                    <a:pt x="3436494" y="43930"/>
                  </a:lnTo>
                  <a:lnTo>
                    <a:pt x="3486748" y="53663"/>
                  </a:lnTo>
                  <a:lnTo>
                    <a:pt x="3536267" y="64323"/>
                  </a:lnTo>
                  <a:lnTo>
                    <a:pt x="3584997" y="75898"/>
                  </a:lnTo>
                  <a:lnTo>
                    <a:pt x="3632886" y="88376"/>
                  </a:lnTo>
                  <a:lnTo>
                    <a:pt x="3679880" y="101744"/>
                  </a:lnTo>
                  <a:lnTo>
                    <a:pt x="3725927" y="115991"/>
                  </a:lnTo>
                  <a:lnTo>
                    <a:pt x="3770975" y="131105"/>
                  </a:lnTo>
                  <a:lnTo>
                    <a:pt x="3814970" y="147074"/>
                  </a:lnTo>
                  <a:lnTo>
                    <a:pt x="3857860" y="163886"/>
                  </a:lnTo>
                  <a:lnTo>
                    <a:pt x="3899591" y="181529"/>
                  </a:lnTo>
                  <a:lnTo>
                    <a:pt x="3940111" y="199992"/>
                  </a:lnTo>
                  <a:lnTo>
                    <a:pt x="3979368" y="219261"/>
                  </a:lnTo>
                  <a:lnTo>
                    <a:pt x="4017307" y="239326"/>
                  </a:lnTo>
                  <a:lnTo>
                    <a:pt x="4053877" y="260175"/>
                  </a:lnTo>
                  <a:lnTo>
                    <a:pt x="4089025" y="281794"/>
                  </a:lnTo>
                  <a:lnTo>
                    <a:pt x="4122698" y="304174"/>
                  </a:lnTo>
                  <a:lnTo>
                    <a:pt x="4154842" y="327300"/>
                  </a:lnTo>
                  <a:lnTo>
                    <a:pt x="4185406" y="351163"/>
                  </a:lnTo>
                  <a:lnTo>
                    <a:pt x="4241580" y="401046"/>
                  </a:lnTo>
                  <a:lnTo>
                    <a:pt x="4290798" y="453729"/>
                  </a:lnTo>
                  <a:lnTo>
                    <a:pt x="4335550" y="513505"/>
                  </a:lnTo>
                  <a:lnTo>
                    <a:pt x="4355374" y="546101"/>
                  </a:lnTo>
                  <a:lnTo>
                    <a:pt x="4385992" y="611663"/>
                  </a:lnTo>
                  <a:lnTo>
                    <a:pt x="4404815" y="677431"/>
                  </a:lnTo>
                  <a:lnTo>
                    <a:pt x="4412139" y="743061"/>
                  </a:lnTo>
                  <a:lnTo>
                    <a:pt x="4411583" y="775718"/>
                  </a:lnTo>
                  <a:lnTo>
                    <a:pt x="4402216" y="840499"/>
                  </a:lnTo>
                  <a:lnTo>
                    <a:pt x="4382092" y="904283"/>
                  </a:lnTo>
                  <a:lnTo>
                    <a:pt x="4351506" y="966727"/>
                  </a:lnTo>
                  <a:lnTo>
                    <a:pt x="4310756" y="1027488"/>
                  </a:lnTo>
                  <a:lnTo>
                    <a:pt x="4286662" y="1057130"/>
                  </a:lnTo>
                  <a:lnTo>
                    <a:pt x="4260138" y="1086222"/>
                  </a:lnTo>
                  <a:lnTo>
                    <a:pt x="4231221" y="1114721"/>
                  </a:lnTo>
                  <a:lnTo>
                    <a:pt x="4199948" y="1142585"/>
                  </a:lnTo>
                  <a:lnTo>
                    <a:pt x="4166356" y="1169770"/>
                  </a:lnTo>
                  <a:lnTo>
                    <a:pt x="4130482" y="1196234"/>
                  </a:lnTo>
                  <a:lnTo>
                    <a:pt x="4092363" y="1221933"/>
                  </a:lnTo>
                  <a:lnTo>
                    <a:pt x="4052036" y="1246824"/>
                  </a:lnTo>
                  <a:lnTo>
                    <a:pt x="4009539" y="1270865"/>
                  </a:lnTo>
                  <a:lnTo>
                    <a:pt x="3964908" y="1294013"/>
                  </a:lnTo>
                  <a:lnTo>
                    <a:pt x="3918180" y="1316224"/>
                  </a:lnTo>
                  <a:lnTo>
                    <a:pt x="3869393" y="1337456"/>
                  </a:lnTo>
                  <a:lnTo>
                    <a:pt x="3818583" y="1357666"/>
                  </a:lnTo>
                  <a:lnTo>
                    <a:pt x="3765787" y="1376811"/>
                  </a:lnTo>
                  <a:lnTo>
                    <a:pt x="3711043" y="1394847"/>
                  </a:lnTo>
                  <a:lnTo>
                    <a:pt x="3654387" y="1411733"/>
                  </a:lnTo>
                  <a:lnTo>
                    <a:pt x="3595858" y="1427424"/>
                  </a:lnTo>
                  <a:lnTo>
                    <a:pt x="3535490" y="1441878"/>
                  </a:lnTo>
                  <a:lnTo>
                    <a:pt x="3473323" y="1455053"/>
                  </a:lnTo>
                  <a:lnTo>
                    <a:pt x="3422358" y="1464624"/>
                  </a:lnTo>
                  <a:lnTo>
                    <a:pt x="3371027" y="1473181"/>
                  </a:lnTo>
                  <a:lnTo>
                    <a:pt x="3319381" y="1480732"/>
                  </a:lnTo>
                  <a:lnTo>
                    <a:pt x="3267469" y="1487282"/>
                  </a:lnTo>
                  <a:lnTo>
                    <a:pt x="3215342" y="1492836"/>
                  </a:lnTo>
                  <a:lnTo>
                    <a:pt x="3163049" y="1497401"/>
                  </a:lnTo>
                  <a:lnTo>
                    <a:pt x="3110640" y="1500982"/>
                  </a:lnTo>
                  <a:lnTo>
                    <a:pt x="3058166" y="1503586"/>
                  </a:lnTo>
                  <a:lnTo>
                    <a:pt x="3005676" y="1505218"/>
                  </a:lnTo>
                  <a:lnTo>
                    <a:pt x="2953220" y="1505884"/>
                  </a:lnTo>
                  <a:lnTo>
                    <a:pt x="2900849" y="1505589"/>
                  </a:lnTo>
                  <a:lnTo>
                    <a:pt x="2848612" y="1504341"/>
                  </a:lnTo>
                  <a:lnTo>
                    <a:pt x="2796559" y="1502144"/>
                  </a:lnTo>
                  <a:lnTo>
                    <a:pt x="2744741" y="1499005"/>
                  </a:lnTo>
                  <a:lnTo>
                    <a:pt x="2693207" y="1494929"/>
                  </a:lnTo>
                  <a:lnTo>
                    <a:pt x="2642008" y="1489923"/>
                  </a:lnTo>
                  <a:lnTo>
                    <a:pt x="2591192" y="1483992"/>
                  </a:lnTo>
                  <a:lnTo>
                    <a:pt x="2540811" y="1477142"/>
                  </a:lnTo>
                  <a:lnTo>
                    <a:pt x="2490915" y="1469378"/>
                  </a:lnTo>
                  <a:lnTo>
                    <a:pt x="2441553" y="1460708"/>
                  </a:lnTo>
                  <a:lnTo>
                    <a:pt x="2392775" y="1451136"/>
                  </a:lnTo>
                  <a:lnTo>
                    <a:pt x="2344631" y="1440669"/>
                  </a:lnTo>
                  <a:lnTo>
                    <a:pt x="2297172" y="1429312"/>
                  </a:lnTo>
                  <a:lnTo>
                    <a:pt x="2250447" y="1417072"/>
                  </a:lnTo>
                  <a:lnTo>
                    <a:pt x="2204506" y="1403953"/>
                  </a:lnTo>
                  <a:lnTo>
                    <a:pt x="2159400" y="1389963"/>
                  </a:lnTo>
                  <a:lnTo>
                    <a:pt x="2115178" y="1375106"/>
                  </a:lnTo>
                  <a:lnTo>
                    <a:pt x="2071891" y="1359390"/>
                  </a:lnTo>
                  <a:lnTo>
                    <a:pt x="2029587" y="1342819"/>
                  </a:lnTo>
                  <a:lnTo>
                    <a:pt x="1988318" y="1325399"/>
                  </a:lnTo>
                  <a:lnTo>
                    <a:pt x="1948134" y="1307137"/>
                  </a:lnTo>
                  <a:lnTo>
                    <a:pt x="1909084" y="1288038"/>
                  </a:lnTo>
                  <a:lnTo>
                    <a:pt x="1871218" y="1268109"/>
                  </a:lnTo>
                  <a:lnTo>
                    <a:pt x="0" y="1701560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79516" y="24130"/>
            <a:ext cx="5074920" cy="134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‘C’</a:t>
            </a:r>
            <a:endParaRPr sz="2400">
              <a:latin typeface="Times New Roman"/>
              <a:cs typeface="Times New Roman"/>
            </a:endParaRPr>
          </a:p>
          <a:p>
            <a:pPr marL="3227070" algn="ctr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Now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imes New Roman"/>
                <a:cs typeface="Times New Roman"/>
              </a:rPr>
              <a:t>inserting</a:t>
            </a:r>
            <a:endParaRPr sz="2400">
              <a:latin typeface="Times New Roman"/>
              <a:cs typeface="Times New Roman"/>
            </a:endParaRPr>
          </a:p>
          <a:p>
            <a:pPr marL="3228340" algn="ctr">
              <a:lnSpc>
                <a:spcPct val="100000"/>
              </a:lnSpc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‘C’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97240" y="1744091"/>
            <a:ext cx="3596640" cy="3458845"/>
            <a:chOff x="8397240" y="1744091"/>
            <a:chExt cx="3596640" cy="3458845"/>
          </a:xfrm>
        </p:grpSpPr>
        <p:sp>
          <p:nvSpPr>
            <p:cNvPr id="10" name="object 10"/>
            <p:cNvSpPr/>
            <p:nvPr/>
          </p:nvSpPr>
          <p:spPr>
            <a:xfrm>
              <a:off x="8403336" y="1750187"/>
              <a:ext cx="3584575" cy="3446779"/>
            </a:xfrm>
            <a:custGeom>
              <a:avLst/>
              <a:gdLst/>
              <a:ahLst/>
              <a:cxnLst/>
              <a:rect l="l" t="t" r="r" b="b"/>
              <a:pathLst>
                <a:path w="3584575" h="3446779">
                  <a:moveTo>
                    <a:pt x="959485" y="0"/>
                  </a:moveTo>
                  <a:lnTo>
                    <a:pt x="597408" y="724788"/>
                  </a:lnTo>
                  <a:lnTo>
                    <a:pt x="0" y="724788"/>
                  </a:lnTo>
                  <a:lnTo>
                    <a:pt x="0" y="3446653"/>
                  </a:lnTo>
                  <a:lnTo>
                    <a:pt x="3584448" y="3446653"/>
                  </a:lnTo>
                  <a:lnTo>
                    <a:pt x="3584448" y="724788"/>
                  </a:lnTo>
                  <a:lnTo>
                    <a:pt x="1493520" y="724788"/>
                  </a:lnTo>
                  <a:lnTo>
                    <a:pt x="959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3336" y="1750187"/>
              <a:ext cx="3584575" cy="3446779"/>
            </a:xfrm>
            <a:custGeom>
              <a:avLst/>
              <a:gdLst/>
              <a:ahLst/>
              <a:cxnLst/>
              <a:rect l="l" t="t" r="r" b="b"/>
              <a:pathLst>
                <a:path w="3584575" h="3446779">
                  <a:moveTo>
                    <a:pt x="0" y="724788"/>
                  </a:moveTo>
                  <a:lnTo>
                    <a:pt x="597408" y="724788"/>
                  </a:lnTo>
                  <a:lnTo>
                    <a:pt x="959485" y="0"/>
                  </a:lnTo>
                  <a:lnTo>
                    <a:pt x="1493520" y="724788"/>
                  </a:lnTo>
                  <a:lnTo>
                    <a:pt x="3584448" y="724788"/>
                  </a:lnTo>
                  <a:lnTo>
                    <a:pt x="3584448" y="1178433"/>
                  </a:lnTo>
                  <a:lnTo>
                    <a:pt x="3584448" y="1858899"/>
                  </a:lnTo>
                  <a:lnTo>
                    <a:pt x="3584448" y="3446653"/>
                  </a:lnTo>
                  <a:lnTo>
                    <a:pt x="1493520" y="3446653"/>
                  </a:lnTo>
                  <a:lnTo>
                    <a:pt x="597408" y="3446653"/>
                  </a:lnTo>
                  <a:lnTo>
                    <a:pt x="0" y="3446653"/>
                  </a:lnTo>
                  <a:lnTo>
                    <a:pt x="0" y="1858899"/>
                  </a:lnTo>
                  <a:lnTo>
                    <a:pt x="0" y="1178433"/>
                  </a:lnTo>
                  <a:lnTo>
                    <a:pt x="0" y="724788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85454" y="2607944"/>
            <a:ext cx="3228975" cy="2588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006FC0"/>
                </a:solidFill>
                <a:latin typeface="Times New Roman"/>
                <a:cs typeface="Times New Roman"/>
              </a:rPr>
              <a:t>‘A’</a:t>
            </a:r>
            <a:r>
              <a:rPr sz="2800" spc="-1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‘0’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‘C’</a:t>
            </a:r>
            <a:r>
              <a:rPr sz="2800" spc="-1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2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130" dirty="0">
                <a:solidFill>
                  <a:srgbClr val="3366CC"/>
                </a:solidFill>
                <a:latin typeface="Times New Roman"/>
                <a:cs typeface="Times New Roman"/>
              </a:rPr>
              <a:t>‘A’</a:t>
            </a:r>
            <a:r>
              <a:rPr sz="2800" spc="-17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is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2(0)+2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=2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255" y="328760"/>
            <a:ext cx="10317480" cy="5060315"/>
            <a:chOff x="816255" y="328760"/>
            <a:chExt cx="10317480" cy="5060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3" y="343274"/>
              <a:ext cx="7847654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2605" y="335110"/>
              <a:ext cx="3522345" cy="2683510"/>
            </a:xfrm>
            <a:custGeom>
              <a:avLst/>
              <a:gdLst/>
              <a:ahLst/>
              <a:cxnLst/>
              <a:rect l="l" t="t" r="r" b="b"/>
              <a:pathLst>
                <a:path w="3522345" h="2683510">
                  <a:moveTo>
                    <a:pt x="1484107" y="0"/>
                  </a:moveTo>
                  <a:lnTo>
                    <a:pt x="1427601" y="308"/>
                  </a:lnTo>
                  <a:lnTo>
                    <a:pt x="1370891" y="1744"/>
                  </a:lnTo>
                  <a:lnTo>
                    <a:pt x="1314032" y="4321"/>
                  </a:lnTo>
                  <a:lnTo>
                    <a:pt x="1257080" y="8054"/>
                  </a:lnTo>
                  <a:lnTo>
                    <a:pt x="1200089" y="12958"/>
                  </a:lnTo>
                  <a:lnTo>
                    <a:pt x="1143114" y="19047"/>
                  </a:lnTo>
                  <a:lnTo>
                    <a:pt x="1086211" y="26336"/>
                  </a:lnTo>
                  <a:lnTo>
                    <a:pt x="1029435" y="34840"/>
                  </a:lnTo>
                  <a:lnTo>
                    <a:pt x="965679" y="45904"/>
                  </a:lnTo>
                  <a:lnTo>
                    <a:pt x="903561" y="58302"/>
                  </a:lnTo>
                  <a:lnTo>
                    <a:pt x="843121" y="71994"/>
                  </a:lnTo>
                  <a:lnTo>
                    <a:pt x="784403" y="86937"/>
                  </a:lnTo>
                  <a:lnTo>
                    <a:pt x="727448" y="103090"/>
                  </a:lnTo>
                  <a:lnTo>
                    <a:pt x="672300" y="120412"/>
                  </a:lnTo>
                  <a:lnTo>
                    <a:pt x="619001" y="138860"/>
                  </a:lnTo>
                  <a:lnTo>
                    <a:pt x="567592" y="158394"/>
                  </a:lnTo>
                  <a:lnTo>
                    <a:pt x="518118" y="178971"/>
                  </a:lnTo>
                  <a:lnTo>
                    <a:pt x="470619" y="200551"/>
                  </a:lnTo>
                  <a:lnTo>
                    <a:pt x="425138" y="223091"/>
                  </a:lnTo>
                  <a:lnTo>
                    <a:pt x="381719" y="246549"/>
                  </a:lnTo>
                  <a:lnTo>
                    <a:pt x="340402" y="270885"/>
                  </a:lnTo>
                  <a:lnTo>
                    <a:pt x="301231" y="296057"/>
                  </a:lnTo>
                  <a:lnTo>
                    <a:pt x="264249" y="322022"/>
                  </a:lnTo>
                  <a:lnTo>
                    <a:pt x="229497" y="348740"/>
                  </a:lnTo>
                  <a:lnTo>
                    <a:pt x="197018" y="376169"/>
                  </a:lnTo>
                  <a:lnTo>
                    <a:pt x="166854" y="404267"/>
                  </a:lnTo>
                  <a:lnTo>
                    <a:pt x="139048" y="432993"/>
                  </a:lnTo>
                  <a:lnTo>
                    <a:pt x="113642" y="462305"/>
                  </a:lnTo>
                  <a:lnTo>
                    <a:pt x="70201" y="522520"/>
                  </a:lnTo>
                  <a:lnTo>
                    <a:pt x="36869" y="584581"/>
                  </a:lnTo>
                  <a:lnTo>
                    <a:pt x="13987" y="648154"/>
                  </a:lnTo>
                  <a:lnTo>
                    <a:pt x="1894" y="712906"/>
                  </a:lnTo>
                  <a:lnTo>
                    <a:pt x="0" y="745620"/>
                  </a:lnTo>
                  <a:lnTo>
                    <a:pt x="929" y="778505"/>
                  </a:lnTo>
                  <a:lnTo>
                    <a:pt x="11432" y="844617"/>
                  </a:lnTo>
                  <a:lnTo>
                    <a:pt x="33741" y="910911"/>
                  </a:lnTo>
                  <a:lnTo>
                    <a:pt x="68197" y="977053"/>
                  </a:lnTo>
                  <a:lnTo>
                    <a:pt x="107963" y="1033708"/>
                  </a:lnTo>
                  <a:lnTo>
                    <a:pt x="155596" y="1087732"/>
                  </a:lnTo>
                  <a:lnTo>
                    <a:pt x="210654" y="1139008"/>
                  </a:lnTo>
                  <a:lnTo>
                    <a:pt x="240831" y="1163579"/>
                  </a:lnTo>
                  <a:lnTo>
                    <a:pt x="272699" y="1187420"/>
                  </a:lnTo>
                  <a:lnTo>
                    <a:pt x="306202" y="1210514"/>
                  </a:lnTo>
                  <a:lnTo>
                    <a:pt x="341287" y="1232849"/>
                  </a:lnTo>
                  <a:lnTo>
                    <a:pt x="377898" y="1254409"/>
                  </a:lnTo>
                  <a:lnTo>
                    <a:pt x="415980" y="1275179"/>
                  </a:lnTo>
                  <a:lnTo>
                    <a:pt x="455478" y="1295144"/>
                  </a:lnTo>
                  <a:lnTo>
                    <a:pt x="496336" y="1314292"/>
                  </a:lnTo>
                  <a:lnTo>
                    <a:pt x="538500" y="1332605"/>
                  </a:lnTo>
                  <a:lnTo>
                    <a:pt x="581915" y="1350070"/>
                  </a:lnTo>
                  <a:lnTo>
                    <a:pt x="626525" y="1366673"/>
                  </a:lnTo>
                  <a:lnTo>
                    <a:pt x="672275" y="1382398"/>
                  </a:lnTo>
                  <a:lnTo>
                    <a:pt x="719111" y="1397231"/>
                  </a:lnTo>
                  <a:lnTo>
                    <a:pt x="766977" y="1411157"/>
                  </a:lnTo>
                  <a:lnTo>
                    <a:pt x="815818" y="1424161"/>
                  </a:lnTo>
                  <a:lnTo>
                    <a:pt x="865580" y="1436229"/>
                  </a:lnTo>
                  <a:lnTo>
                    <a:pt x="916206" y="1447347"/>
                  </a:lnTo>
                  <a:lnTo>
                    <a:pt x="967642" y="1457499"/>
                  </a:lnTo>
                  <a:lnTo>
                    <a:pt x="1019833" y="1466671"/>
                  </a:lnTo>
                  <a:lnTo>
                    <a:pt x="1072724" y="1474848"/>
                  </a:lnTo>
                  <a:lnTo>
                    <a:pt x="1126259" y="1482016"/>
                  </a:lnTo>
                  <a:lnTo>
                    <a:pt x="1180384" y="1488160"/>
                  </a:lnTo>
                  <a:lnTo>
                    <a:pt x="1235043" y="1493264"/>
                  </a:lnTo>
                  <a:lnTo>
                    <a:pt x="1290182" y="1497316"/>
                  </a:lnTo>
                  <a:lnTo>
                    <a:pt x="1345745" y="1500299"/>
                  </a:lnTo>
                  <a:lnTo>
                    <a:pt x="1401677" y="1502200"/>
                  </a:lnTo>
                  <a:lnTo>
                    <a:pt x="1457923" y="1503003"/>
                  </a:lnTo>
                  <a:lnTo>
                    <a:pt x="1514429" y="1502694"/>
                  </a:lnTo>
                  <a:lnTo>
                    <a:pt x="1571138" y="1501258"/>
                  </a:lnTo>
                  <a:lnTo>
                    <a:pt x="1627996" y="1498681"/>
                  </a:lnTo>
                  <a:lnTo>
                    <a:pt x="1684948" y="1494948"/>
                  </a:lnTo>
                  <a:lnTo>
                    <a:pt x="1741939" y="1490044"/>
                  </a:lnTo>
                  <a:lnTo>
                    <a:pt x="1798913" y="1483955"/>
                  </a:lnTo>
                  <a:lnTo>
                    <a:pt x="1855816" y="1476666"/>
                  </a:lnTo>
                  <a:lnTo>
                    <a:pt x="1912593" y="1468162"/>
                  </a:lnTo>
                  <a:lnTo>
                    <a:pt x="3521810" y="2683425"/>
                  </a:lnTo>
                  <a:lnTo>
                    <a:pt x="2405861" y="1331510"/>
                  </a:lnTo>
                  <a:lnTo>
                    <a:pt x="2462257" y="1306538"/>
                  </a:lnTo>
                  <a:lnTo>
                    <a:pt x="2515723" y="1280340"/>
                  </a:lnTo>
                  <a:lnTo>
                    <a:pt x="2566222" y="1252979"/>
                  </a:lnTo>
                  <a:lnTo>
                    <a:pt x="2613714" y="1224523"/>
                  </a:lnTo>
                  <a:lnTo>
                    <a:pt x="2658163" y="1195035"/>
                  </a:lnTo>
                  <a:lnTo>
                    <a:pt x="2699530" y="1164583"/>
                  </a:lnTo>
                  <a:lnTo>
                    <a:pt x="2737778" y="1133230"/>
                  </a:lnTo>
                  <a:lnTo>
                    <a:pt x="2772867" y="1101043"/>
                  </a:lnTo>
                  <a:lnTo>
                    <a:pt x="2804761" y="1068087"/>
                  </a:lnTo>
                  <a:lnTo>
                    <a:pt x="2833421" y="1034427"/>
                  </a:lnTo>
                  <a:lnTo>
                    <a:pt x="2858809" y="1000129"/>
                  </a:lnTo>
                  <a:lnTo>
                    <a:pt x="2880888" y="965258"/>
                  </a:lnTo>
                  <a:lnTo>
                    <a:pt x="2899619" y="929880"/>
                  </a:lnTo>
                  <a:lnTo>
                    <a:pt x="2914965" y="894060"/>
                  </a:lnTo>
                  <a:lnTo>
                    <a:pt x="2926887" y="857863"/>
                  </a:lnTo>
                  <a:lnTo>
                    <a:pt x="2940308" y="784603"/>
                  </a:lnTo>
                  <a:lnTo>
                    <a:pt x="2941731" y="747669"/>
                  </a:lnTo>
                  <a:lnTo>
                    <a:pt x="2939579" y="710621"/>
                  </a:lnTo>
                  <a:lnTo>
                    <a:pt x="2924396" y="636442"/>
                  </a:lnTo>
                  <a:lnTo>
                    <a:pt x="2911289" y="599443"/>
                  </a:lnTo>
                  <a:lnTo>
                    <a:pt x="2894455" y="562590"/>
                  </a:lnTo>
                  <a:lnTo>
                    <a:pt x="2873856" y="525949"/>
                  </a:lnTo>
                  <a:lnTo>
                    <a:pt x="2834091" y="469295"/>
                  </a:lnTo>
                  <a:lnTo>
                    <a:pt x="2786459" y="415271"/>
                  </a:lnTo>
                  <a:lnTo>
                    <a:pt x="2731401" y="363994"/>
                  </a:lnTo>
                  <a:lnTo>
                    <a:pt x="2701224" y="339423"/>
                  </a:lnTo>
                  <a:lnTo>
                    <a:pt x="2669356" y="315583"/>
                  </a:lnTo>
                  <a:lnTo>
                    <a:pt x="2635852" y="292488"/>
                  </a:lnTo>
                  <a:lnTo>
                    <a:pt x="2600767" y="270153"/>
                  </a:lnTo>
                  <a:lnTo>
                    <a:pt x="2564155" y="248594"/>
                  </a:lnTo>
                  <a:lnTo>
                    <a:pt x="2526073" y="227824"/>
                  </a:lnTo>
                  <a:lnTo>
                    <a:pt x="2486574" y="207858"/>
                  </a:lnTo>
                  <a:lnTo>
                    <a:pt x="2445715" y="188711"/>
                  </a:lnTo>
                  <a:lnTo>
                    <a:pt x="2403550" y="170397"/>
                  </a:lnTo>
                  <a:lnTo>
                    <a:pt x="2360135" y="152932"/>
                  </a:lnTo>
                  <a:lnTo>
                    <a:pt x="2315524" y="136330"/>
                  </a:lnTo>
                  <a:lnTo>
                    <a:pt x="2269772" y="120605"/>
                  </a:lnTo>
                  <a:lnTo>
                    <a:pt x="2222935" y="105772"/>
                  </a:lnTo>
                  <a:lnTo>
                    <a:pt x="2175068" y="91846"/>
                  </a:lnTo>
                  <a:lnTo>
                    <a:pt x="2126226" y="78841"/>
                  </a:lnTo>
                  <a:lnTo>
                    <a:pt x="2076463" y="66773"/>
                  </a:lnTo>
                  <a:lnTo>
                    <a:pt x="2025836" y="55655"/>
                  </a:lnTo>
                  <a:lnTo>
                    <a:pt x="1974398" y="45503"/>
                  </a:lnTo>
                  <a:lnTo>
                    <a:pt x="1922206" y="36331"/>
                  </a:lnTo>
                  <a:lnTo>
                    <a:pt x="1869314" y="28154"/>
                  </a:lnTo>
                  <a:lnTo>
                    <a:pt x="1815778" y="20986"/>
                  </a:lnTo>
                  <a:lnTo>
                    <a:pt x="1761652" y="14843"/>
                  </a:lnTo>
                  <a:lnTo>
                    <a:pt x="1706992" y="9738"/>
                  </a:lnTo>
                  <a:lnTo>
                    <a:pt x="1651852" y="5687"/>
                  </a:lnTo>
                  <a:lnTo>
                    <a:pt x="1596288" y="2703"/>
                  </a:lnTo>
                  <a:lnTo>
                    <a:pt x="1540355" y="803"/>
                  </a:lnTo>
                  <a:lnTo>
                    <a:pt x="1484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605" y="335110"/>
              <a:ext cx="3522345" cy="2683510"/>
            </a:xfrm>
            <a:custGeom>
              <a:avLst/>
              <a:gdLst/>
              <a:ahLst/>
              <a:cxnLst/>
              <a:rect l="l" t="t" r="r" b="b"/>
              <a:pathLst>
                <a:path w="3522345" h="2683510">
                  <a:moveTo>
                    <a:pt x="3521810" y="2683425"/>
                  </a:moveTo>
                  <a:lnTo>
                    <a:pt x="1912593" y="1468162"/>
                  </a:lnTo>
                  <a:lnTo>
                    <a:pt x="1855816" y="1476666"/>
                  </a:lnTo>
                  <a:lnTo>
                    <a:pt x="1798913" y="1483955"/>
                  </a:lnTo>
                  <a:lnTo>
                    <a:pt x="1741939" y="1490044"/>
                  </a:lnTo>
                  <a:lnTo>
                    <a:pt x="1684948" y="1494948"/>
                  </a:lnTo>
                  <a:lnTo>
                    <a:pt x="1627996" y="1498681"/>
                  </a:lnTo>
                  <a:lnTo>
                    <a:pt x="1571138" y="1501258"/>
                  </a:lnTo>
                  <a:lnTo>
                    <a:pt x="1514429" y="1502694"/>
                  </a:lnTo>
                  <a:lnTo>
                    <a:pt x="1457923" y="1503003"/>
                  </a:lnTo>
                  <a:lnTo>
                    <a:pt x="1401677" y="1502200"/>
                  </a:lnTo>
                  <a:lnTo>
                    <a:pt x="1345745" y="1500299"/>
                  </a:lnTo>
                  <a:lnTo>
                    <a:pt x="1290182" y="1497316"/>
                  </a:lnTo>
                  <a:lnTo>
                    <a:pt x="1235043" y="1493264"/>
                  </a:lnTo>
                  <a:lnTo>
                    <a:pt x="1180384" y="1488160"/>
                  </a:lnTo>
                  <a:lnTo>
                    <a:pt x="1126259" y="1482016"/>
                  </a:lnTo>
                  <a:lnTo>
                    <a:pt x="1072724" y="1474848"/>
                  </a:lnTo>
                  <a:lnTo>
                    <a:pt x="1019833" y="1466671"/>
                  </a:lnTo>
                  <a:lnTo>
                    <a:pt x="967642" y="1457499"/>
                  </a:lnTo>
                  <a:lnTo>
                    <a:pt x="916206" y="1447347"/>
                  </a:lnTo>
                  <a:lnTo>
                    <a:pt x="865580" y="1436229"/>
                  </a:lnTo>
                  <a:lnTo>
                    <a:pt x="815818" y="1424161"/>
                  </a:lnTo>
                  <a:lnTo>
                    <a:pt x="766977" y="1411157"/>
                  </a:lnTo>
                  <a:lnTo>
                    <a:pt x="719111" y="1397231"/>
                  </a:lnTo>
                  <a:lnTo>
                    <a:pt x="672275" y="1382398"/>
                  </a:lnTo>
                  <a:lnTo>
                    <a:pt x="626525" y="1366673"/>
                  </a:lnTo>
                  <a:lnTo>
                    <a:pt x="581915" y="1350070"/>
                  </a:lnTo>
                  <a:lnTo>
                    <a:pt x="538500" y="1332605"/>
                  </a:lnTo>
                  <a:lnTo>
                    <a:pt x="496336" y="1314292"/>
                  </a:lnTo>
                  <a:lnTo>
                    <a:pt x="455478" y="1295144"/>
                  </a:lnTo>
                  <a:lnTo>
                    <a:pt x="415980" y="1275179"/>
                  </a:lnTo>
                  <a:lnTo>
                    <a:pt x="377898" y="1254409"/>
                  </a:lnTo>
                  <a:lnTo>
                    <a:pt x="341287" y="1232849"/>
                  </a:lnTo>
                  <a:lnTo>
                    <a:pt x="306202" y="1210514"/>
                  </a:lnTo>
                  <a:lnTo>
                    <a:pt x="272699" y="1187420"/>
                  </a:lnTo>
                  <a:lnTo>
                    <a:pt x="240831" y="1163579"/>
                  </a:lnTo>
                  <a:lnTo>
                    <a:pt x="210654" y="1139008"/>
                  </a:lnTo>
                  <a:lnTo>
                    <a:pt x="155596" y="1087732"/>
                  </a:lnTo>
                  <a:lnTo>
                    <a:pt x="107963" y="1033708"/>
                  </a:lnTo>
                  <a:lnTo>
                    <a:pt x="68197" y="977053"/>
                  </a:lnTo>
                  <a:lnTo>
                    <a:pt x="33741" y="910911"/>
                  </a:lnTo>
                  <a:lnTo>
                    <a:pt x="11432" y="844617"/>
                  </a:lnTo>
                  <a:lnTo>
                    <a:pt x="929" y="778505"/>
                  </a:lnTo>
                  <a:lnTo>
                    <a:pt x="0" y="745620"/>
                  </a:lnTo>
                  <a:lnTo>
                    <a:pt x="1894" y="712906"/>
                  </a:lnTo>
                  <a:lnTo>
                    <a:pt x="13987" y="648154"/>
                  </a:lnTo>
                  <a:lnTo>
                    <a:pt x="36869" y="584581"/>
                  </a:lnTo>
                  <a:lnTo>
                    <a:pt x="70201" y="522520"/>
                  </a:lnTo>
                  <a:lnTo>
                    <a:pt x="113642" y="462305"/>
                  </a:lnTo>
                  <a:lnTo>
                    <a:pt x="139048" y="432993"/>
                  </a:lnTo>
                  <a:lnTo>
                    <a:pt x="166854" y="404267"/>
                  </a:lnTo>
                  <a:lnTo>
                    <a:pt x="197018" y="376169"/>
                  </a:lnTo>
                  <a:lnTo>
                    <a:pt x="229497" y="348740"/>
                  </a:lnTo>
                  <a:lnTo>
                    <a:pt x="264249" y="322022"/>
                  </a:lnTo>
                  <a:lnTo>
                    <a:pt x="301231" y="296057"/>
                  </a:lnTo>
                  <a:lnTo>
                    <a:pt x="340402" y="270885"/>
                  </a:lnTo>
                  <a:lnTo>
                    <a:pt x="381719" y="246549"/>
                  </a:lnTo>
                  <a:lnTo>
                    <a:pt x="425138" y="223091"/>
                  </a:lnTo>
                  <a:lnTo>
                    <a:pt x="470619" y="200551"/>
                  </a:lnTo>
                  <a:lnTo>
                    <a:pt x="518118" y="178971"/>
                  </a:lnTo>
                  <a:lnTo>
                    <a:pt x="567592" y="158394"/>
                  </a:lnTo>
                  <a:lnTo>
                    <a:pt x="619001" y="138860"/>
                  </a:lnTo>
                  <a:lnTo>
                    <a:pt x="672300" y="120412"/>
                  </a:lnTo>
                  <a:lnTo>
                    <a:pt x="727448" y="103090"/>
                  </a:lnTo>
                  <a:lnTo>
                    <a:pt x="784403" y="86937"/>
                  </a:lnTo>
                  <a:lnTo>
                    <a:pt x="843121" y="71994"/>
                  </a:lnTo>
                  <a:lnTo>
                    <a:pt x="903561" y="58302"/>
                  </a:lnTo>
                  <a:lnTo>
                    <a:pt x="965679" y="45904"/>
                  </a:lnTo>
                  <a:lnTo>
                    <a:pt x="1029435" y="34840"/>
                  </a:lnTo>
                  <a:lnTo>
                    <a:pt x="1086211" y="26336"/>
                  </a:lnTo>
                  <a:lnTo>
                    <a:pt x="1143114" y="19047"/>
                  </a:lnTo>
                  <a:lnTo>
                    <a:pt x="1200089" y="12958"/>
                  </a:lnTo>
                  <a:lnTo>
                    <a:pt x="1257080" y="8054"/>
                  </a:lnTo>
                  <a:lnTo>
                    <a:pt x="1314032" y="4321"/>
                  </a:lnTo>
                  <a:lnTo>
                    <a:pt x="1370891" y="1744"/>
                  </a:lnTo>
                  <a:lnTo>
                    <a:pt x="1427601" y="308"/>
                  </a:lnTo>
                  <a:lnTo>
                    <a:pt x="1484107" y="0"/>
                  </a:lnTo>
                  <a:lnTo>
                    <a:pt x="1540355" y="803"/>
                  </a:lnTo>
                  <a:lnTo>
                    <a:pt x="1596288" y="2703"/>
                  </a:lnTo>
                  <a:lnTo>
                    <a:pt x="1651852" y="5687"/>
                  </a:lnTo>
                  <a:lnTo>
                    <a:pt x="1706992" y="9738"/>
                  </a:lnTo>
                  <a:lnTo>
                    <a:pt x="1761652" y="14843"/>
                  </a:lnTo>
                  <a:lnTo>
                    <a:pt x="1815778" y="20986"/>
                  </a:lnTo>
                  <a:lnTo>
                    <a:pt x="1869314" y="28154"/>
                  </a:lnTo>
                  <a:lnTo>
                    <a:pt x="1922206" y="36331"/>
                  </a:lnTo>
                  <a:lnTo>
                    <a:pt x="1974398" y="45503"/>
                  </a:lnTo>
                  <a:lnTo>
                    <a:pt x="2025836" y="55655"/>
                  </a:lnTo>
                  <a:lnTo>
                    <a:pt x="2076463" y="66773"/>
                  </a:lnTo>
                  <a:lnTo>
                    <a:pt x="2126226" y="78841"/>
                  </a:lnTo>
                  <a:lnTo>
                    <a:pt x="2175068" y="91846"/>
                  </a:lnTo>
                  <a:lnTo>
                    <a:pt x="2222935" y="105772"/>
                  </a:lnTo>
                  <a:lnTo>
                    <a:pt x="2269772" y="120605"/>
                  </a:lnTo>
                  <a:lnTo>
                    <a:pt x="2315524" y="136330"/>
                  </a:lnTo>
                  <a:lnTo>
                    <a:pt x="2360135" y="152932"/>
                  </a:lnTo>
                  <a:lnTo>
                    <a:pt x="2403550" y="170397"/>
                  </a:lnTo>
                  <a:lnTo>
                    <a:pt x="2445715" y="188711"/>
                  </a:lnTo>
                  <a:lnTo>
                    <a:pt x="2486574" y="207858"/>
                  </a:lnTo>
                  <a:lnTo>
                    <a:pt x="2526073" y="227824"/>
                  </a:lnTo>
                  <a:lnTo>
                    <a:pt x="2564155" y="248594"/>
                  </a:lnTo>
                  <a:lnTo>
                    <a:pt x="2600767" y="270153"/>
                  </a:lnTo>
                  <a:lnTo>
                    <a:pt x="2635852" y="292488"/>
                  </a:lnTo>
                  <a:lnTo>
                    <a:pt x="2669356" y="315583"/>
                  </a:lnTo>
                  <a:lnTo>
                    <a:pt x="2701224" y="339423"/>
                  </a:lnTo>
                  <a:lnTo>
                    <a:pt x="2731401" y="363994"/>
                  </a:lnTo>
                  <a:lnTo>
                    <a:pt x="2786459" y="415271"/>
                  </a:lnTo>
                  <a:lnTo>
                    <a:pt x="2834091" y="469295"/>
                  </a:lnTo>
                  <a:lnTo>
                    <a:pt x="2873856" y="525949"/>
                  </a:lnTo>
                  <a:lnTo>
                    <a:pt x="2894455" y="562590"/>
                  </a:lnTo>
                  <a:lnTo>
                    <a:pt x="2911289" y="599443"/>
                  </a:lnTo>
                  <a:lnTo>
                    <a:pt x="2924396" y="636442"/>
                  </a:lnTo>
                  <a:lnTo>
                    <a:pt x="2933813" y="673524"/>
                  </a:lnTo>
                  <a:lnTo>
                    <a:pt x="2941731" y="747669"/>
                  </a:lnTo>
                  <a:lnTo>
                    <a:pt x="2940308" y="784603"/>
                  </a:lnTo>
                  <a:lnTo>
                    <a:pt x="2926887" y="857863"/>
                  </a:lnTo>
                  <a:lnTo>
                    <a:pt x="2914965" y="894060"/>
                  </a:lnTo>
                  <a:lnTo>
                    <a:pt x="2899619" y="929880"/>
                  </a:lnTo>
                  <a:lnTo>
                    <a:pt x="2880888" y="965258"/>
                  </a:lnTo>
                  <a:lnTo>
                    <a:pt x="2858809" y="1000129"/>
                  </a:lnTo>
                  <a:lnTo>
                    <a:pt x="2833421" y="1034427"/>
                  </a:lnTo>
                  <a:lnTo>
                    <a:pt x="2804761" y="1068087"/>
                  </a:lnTo>
                  <a:lnTo>
                    <a:pt x="2772867" y="1101043"/>
                  </a:lnTo>
                  <a:lnTo>
                    <a:pt x="2737778" y="1133230"/>
                  </a:lnTo>
                  <a:lnTo>
                    <a:pt x="2699530" y="1164583"/>
                  </a:lnTo>
                  <a:lnTo>
                    <a:pt x="2658163" y="1195035"/>
                  </a:lnTo>
                  <a:lnTo>
                    <a:pt x="2613714" y="1224523"/>
                  </a:lnTo>
                  <a:lnTo>
                    <a:pt x="2566222" y="1252979"/>
                  </a:lnTo>
                  <a:lnTo>
                    <a:pt x="2515723" y="1280340"/>
                  </a:lnTo>
                  <a:lnTo>
                    <a:pt x="2462257" y="1306538"/>
                  </a:lnTo>
                  <a:lnTo>
                    <a:pt x="2405861" y="1331510"/>
                  </a:lnTo>
                  <a:lnTo>
                    <a:pt x="3521810" y="2683425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7408" y="698957"/>
            <a:ext cx="18478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FF"/>
                </a:solidFill>
              </a:rPr>
              <a:t>Now</a:t>
            </a:r>
            <a:r>
              <a:rPr spc="-45" dirty="0">
                <a:solidFill>
                  <a:srgbClr val="FF00FF"/>
                </a:solidFill>
              </a:rPr>
              <a:t> </a:t>
            </a:r>
            <a:r>
              <a:rPr spc="-10" dirty="0">
                <a:solidFill>
                  <a:srgbClr val="FF00FF"/>
                </a:solidFill>
              </a:rPr>
              <a:t>inserting</a:t>
            </a: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FF"/>
                </a:solidFill>
              </a:rPr>
              <a:t>the</a:t>
            </a:r>
            <a:r>
              <a:rPr spc="-45" dirty="0">
                <a:solidFill>
                  <a:srgbClr val="FF00FF"/>
                </a:solidFill>
              </a:rPr>
              <a:t> </a:t>
            </a:r>
            <a:r>
              <a:rPr spc="-25" dirty="0">
                <a:solidFill>
                  <a:srgbClr val="FF00FF"/>
                </a:solidFill>
              </a:rPr>
              <a:t>‘D’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77614" y="173482"/>
            <a:ext cx="2418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3366CC"/>
                </a:solidFill>
                <a:latin typeface="Times New Roman"/>
                <a:cs typeface="Times New Roman"/>
              </a:rPr>
              <a:t>‘D’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4215" y="1821560"/>
            <a:ext cx="3088005" cy="3091815"/>
            <a:chOff x="204215" y="1821560"/>
            <a:chExt cx="3088005" cy="3091815"/>
          </a:xfrm>
        </p:grpSpPr>
        <p:sp>
          <p:nvSpPr>
            <p:cNvPr id="11" name="object 11"/>
            <p:cNvSpPr/>
            <p:nvPr/>
          </p:nvSpPr>
          <p:spPr>
            <a:xfrm>
              <a:off x="210311" y="1827656"/>
              <a:ext cx="3075940" cy="3079750"/>
            </a:xfrm>
            <a:custGeom>
              <a:avLst/>
              <a:gdLst/>
              <a:ahLst/>
              <a:cxnLst/>
              <a:rect l="l" t="t" r="r" b="b"/>
              <a:pathLst>
                <a:path w="3075940" h="3079750">
                  <a:moveTo>
                    <a:pt x="1477645" y="0"/>
                  </a:moveTo>
                  <a:lnTo>
                    <a:pt x="512572" y="790575"/>
                  </a:lnTo>
                  <a:lnTo>
                    <a:pt x="0" y="790575"/>
                  </a:lnTo>
                  <a:lnTo>
                    <a:pt x="0" y="3079622"/>
                  </a:lnTo>
                  <a:lnTo>
                    <a:pt x="3075432" y="3079622"/>
                  </a:lnTo>
                  <a:lnTo>
                    <a:pt x="3075432" y="790575"/>
                  </a:lnTo>
                  <a:lnTo>
                    <a:pt x="1281430" y="790575"/>
                  </a:lnTo>
                  <a:lnTo>
                    <a:pt x="1477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311" y="1827656"/>
              <a:ext cx="3075940" cy="3079750"/>
            </a:xfrm>
            <a:custGeom>
              <a:avLst/>
              <a:gdLst/>
              <a:ahLst/>
              <a:cxnLst/>
              <a:rect l="l" t="t" r="r" b="b"/>
              <a:pathLst>
                <a:path w="3075940" h="3079750">
                  <a:moveTo>
                    <a:pt x="0" y="790575"/>
                  </a:moveTo>
                  <a:lnTo>
                    <a:pt x="512572" y="790575"/>
                  </a:lnTo>
                  <a:lnTo>
                    <a:pt x="1477645" y="0"/>
                  </a:lnTo>
                  <a:lnTo>
                    <a:pt x="1281430" y="790575"/>
                  </a:lnTo>
                  <a:lnTo>
                    <a:pt x="3075432" y="790575"/>
                  </a:lnTo>
                  <a:lnTo>
                    <a:pt x="3075432" y="1172082"/>
                  </a:lnTo>
                  <a:lnTo>
                    <a:pt x="3075432" y="1744344"/>
                  </a:lnTo>
                  <a:lnTo>
                    <a:pt x="3075432" y="3079622"/>
                  </a:lnTo>
                  <a:lnTo>
                    <a:pt x="1281430" y="3079622"/>
                  </a:lnTo>
                  <a:lnTo>
                    <a:pt x="512572" y="3079622"/>
                  </a:lnTo>
                  <a:lnTo>
                    <a:pt x="0" y="3079622"/>
                  </a:lnTo>
                  <a:lnTo>
                    <a:pt x="0" y="1744344"/>
                  </a:lnTo>
                  <a:lnTo>
                    <a:pt x="0" y="1172082"/>
                  </a:lnTo>
                  <a:lnTo>
                    <a:pt x="0" y="790575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1302" y="2827985"/>
            <a:ext cx="289242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841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‘B’</a:t>
            </a:r>
            <a:r>
              <a:rPr sz="2400" spc="-1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‘1’ ‘D’</a:t>
            </a:r>
            <a:r>
              <a:rPr sz="2400" spc="-1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3366CC"/>
                </a:solidFill>
                <a:latin typeface="Times New Roman"/>
                <a:cs typeface="Times New Roman"/>
              </a:rPr>
              <a:t>‘B’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2i+1 </a:t>
            </a: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2(1)+1</a:t>
            </a:r>
            <a:endParaRPr sz="2400">
              <a:latin typeface="Times New Roman"/>
              <a:cs typeface="Times New Roman"/>
            </a:endParaRPr>
          </a:p>
          <a:p>
            <a:pPr marR="1143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=</a:t>
            </a:r>
            <a:r>
              <a:rPr sz="24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440"/>
            <a:ext cx="10906760" cy="5227955"/>
            <a:chOff x="0" y="243440"/>
            <a:chExt cx="10906760" cy="5227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570"/>
              <a:ext cx="7668678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91990" y="249790"/>
              <a:ext cx="6908165" cy="3124835"/>
            </a:xfrm>
            <a:custGeom>
              <a:avLst/>
              <a:gdLst/>
              <a:ahLst/>
              <a:cxnLst/>
              <a:rect l="l" t="t" r="r" b="b"/>
              <a:pathLst>
                <a:path w="6908165" h="3124835">
                  <a:moveTo>
                    <a:pt x="5444290" y="0"/>
                  </a:moveTo>
                  <a:lnTo>
                    <a:pt x="5391414" y="356"/>
                  </a:lnTo>
                  <a:lnTo>
                    <a:pt x="5338477" y="1694"/>
                  </a:lnTo>
                  <a:lnTo>
                    <a:pt x="5285533" y="4021"/>
                  </a:lnTo>
                  <a:lnTo>
                    <a:pt x="5232631" y="7345"/>
                  </a:lnTo>
                  <a:lnTo>
                    <a:pt x="5179826" y="11674"/>
                  </a:lnTo>
                  <a:lnTo>
                    <a:pt x="5127167" y="17014"/>
                  </a:lnTo>
                  <a:lnTo>
                    <a:pt x="5074707" y="23373"/>
                  </a:lnTo>
                  <a:lnTo>
                    <a:pt x="5022498" y="30759"/>
                  </a:lnTo>
                  <a:lnTo>
                    <a:pt x="4970592" y="39178"/>
                  </a:lnTo>
                  <a:lnTo>
                    <a:pt x="4919040" y="48639"/>
                  </a:lnTo>
                  <a:lnTo>
                    <a:pt x="4867895" y="59149"/>
                  </a:lnTo>
                  <a:lnTo>
                    <a:pt x="4817207" y="70715"/>
                  </a:lnTo>
                  <a:lnTo>
                    <a:pt x="4767030" y="83345"/>
                  </a:lnTo>
                  <a:lnTo>
                    <a:pt x="4717415" y="97046"/>
                  </a:lnTo>
                  <a:lnTo>
                    <a:pt x="4657947" y="115155"/>
                  </a:lnTo>
                  <a:lnTo>
                    <a:pt x="4600743" y="134465"/>
                  </a:lnTo>
                  <a:lnTo>
                    <a:pt x="4545829" y="154925"/>
                  </a:lnTo>
                  <a:lnTo>
                    <a:pt x="4493231" y="176486"/>
                  </a:lnTo>
                  <a:lnTo>
                    <a:pt x="4442978" y="199100"/>
                  </a:lnTo>
                  <a:lnTo>
                    <a:pt x="4395095" y="222717"/>
                  </a:lnTo>
                  <a:lnTo>
                    <a:pt x="4349609" y="247287"/>
                  </a:lnTo>
                  <a:lnTo>
                    <a:pt x="4306548" y="272761"/>
                  </a:lnTo>
                  <a:lnTo>
                    <a:pt x="4265938" y="299091"/>
                  </a:lnTo>
                  <a:lnTo>
                    <a:pt x="4227806" y="326227"/>
                  </a:lnTo>
                  <a:lnTo>
                    <a:pt x="4192179" y="354120"/>
                  </a:lnTo>
                  <a:lnTo>
                    <a:pt x="4159084" y="382720"/>
                  </a:lnTo>
                  <a:lnTo>
                    <a:pt x="4128548" y="411978"/>
                  </a:lnTo>
                  <a:lnTo>
                    <a:pt x="4100597" y="441846"/>
                  </a:lnTo>
                  <a:lnTo>
                    <a:pt x="4075258" y="472273"/>
                  </a:lnTo>
                  <a:lnTo>
                    <a:pt x="4052559" y="503211"/>
                  </a:lnTo>
                  <a:lnTo>
                    <a:pt x="4015187" y="566422"/>
                  </a:lnTo>
                  <a:lnTo>
                    <a:pt x="3988694" y="631084"/>
                  </a:lnTo>
                  <a:lnTo>
                    <a:pt x="3973295" y="696804"/>
                  </a:lnTo>
                  <a:lnTo>
                    <a:pt x="3969207" y="763189"/>
                  </a:lnTo>
                  <a:lnTo>
                    <a:pt x="3971471" y="796507"/>
                  </a:lnTo>
                  <a:lnTo>
                    <a:pt x="3984750" y="863148"/>
                  </a:lnTo>
                  <a:lnTo>
                    <a:pt x="4009876" y="929469"/>
                  </a:lnTo>
                  <a:lnTo>
                    <a:pt x="4047065" y="995076"/>
                  </a:lnTo>
                  <a:lnTo>
                    <a:pt x="4070249" y="1027488"/>
                  </a:lnTo>
                  <a:lnTo>
                    <a:pt x="4096530" y="1059575"/>
                  </a:lnTo>
                  <a:lnTo>
                    <a:pt x="4125934" y="1091285"/>
                  </a:lnTo>
                  <a:lnTo>
                    <a:pt x="4158488" y="1122571"/>
                  </a:lnTo>
                  <a:lnTo>
                    <a:pt x="0" y="3124472"/>
                  </a:lnTo>
                  <a:lnTo>
                    <a:pt x="4521835" y="1341265"/>
                  </a:lnTo>
                  <a:lnTo>
                    <a:pt x="4564867" y="1358221"/>
                  </a:lnTo>
                  <a:lnTo>
                    <a:pt x="4608839" y="1374268"/>
                  </a:lnTo>
                  <a:lnTo>
                    <a:pt x="4653701" y="1389403"/>
                  </a:lnTo>
                  <a:lnTo>
                    <a:pt x="4699401" y="1403624"/>
                  </a:lnTo>
                  <a:lnTo>
                    <a:pt x="4745889" y="1416929"/>
                  </a:lnTo>
                  <a:lnTo>
                    <a:pt x="4793112" y="1429316"/>
                  </a:lnTo>
                  <a:lnTo>
                    <a:pt x="4841020" y="1440783"/>
                  </a:lnTo>
                  <a:lnTo>
                    <a:pt x="4889562" y="1451327"/>
                  </a:lnTo>
                  <a:lnTo>
                    <a:pt x="4938687" y="1460947"/>
                  </a:lnTo>
                  <a:lnTo>
                    <a:pt x="4988343" y="1469640"/>
                  </a:lnTo>
                  <a:lnTo>
                    <a:pt x="5038480" y="1477404"/>
                  </a:lnTo>
                  <a:lnTo>
                    <a:pt x="5089046" y="1484238"/>
                  </a:lnTo>
                  <a:lnTo>
                    <a:pt x="5139991" y="1490138"/>
                  </a:lnTo>
                  <a:lnTo>
                    <a:pt x="5191262" y="1495103"/>
                  </a:lnTo>
                  <a:lnTo>
                    <a:pt x="5242810" y="1499132"/>
                  </a:lnTo>
                  <a:lnTo>
                    <a:pt x="5294583" y="1502221"/>
                  </a:lnTo>
                  <a:lnTo>
                    <a:pt x="5346529" y="1504368"/>
                  </a:lnTo>
                  <a:lnTo>
                    <a:pt x="5398599" y="1505572"/>
                  </a:lnTo>
                  <a:lnTo>
                    <a:pt x="5450740" y="1505830"/>
                  </a:lnTo>
                  <a:lnTo>
                    <a:pt x="5502902" y="1505140"/>
                  </a:lnTo>
                  <a:lnTo>
                    <a:pt x="5555033" y="1503500"/>
                  </a:lnTo>
                  <a:lnTo>
                    <a:pt x="5607082" y="1500908"/>
                  </a:lnTo>
                  <a:lnTo>
                    <a:pt x="5658999" y="1497362"/>
                  </a:lnTo>
                  <a:lnTo>
                    <a:pt x="5710732" y="1492860"/>
                  </a:lnTo>
                  <a:lnTo>
                    <a:pt x="5762230" y="1487399"/>
                  </a:lnTo>
                  <a:lnTo>
                    <a:pt x="5813443" y="1480978"/>
                  </a:lnTo>
                  <a:lnTo>
                    <a:pt x="5864318" y="1473594"/>
                  </a:lnTo>
                  <a:lnTo>
                    <a:pt x="5914804" y="1465246"/>
                  </a:lnTo>
                  <a:lnTo>
                    <a:pt x="5964852" y="1455930"/>
                  </a:lnTo>
                  <a:lnTo>
                    <a:pt x="6014409" y="1445645"/>
                  </a:lnTo>
                  <a:lnTo>
                    <a:pt x="6063424" y="1434389"/>
                  </a:lnTo>
                  <a:lnTo>
                    <a:pt x="6111847" y="1422160"/>
                  </a:lnTo>
                  <a:lnTo>
                    <a:pt x="6159627" y="1408956"/>
                  </a:lnTo>
                  <a:lnTo>
                    <a:pt x="6219094" y="1390846"/>
                  </a:lnTo>
                  <a:lnTo>
                    <a:pt x="6276298" y="1371537"/>
                  </a:lnTo>
                  <a:lnTo>
                    <a:pt x="6331212" y="1351077"/>
                  </a:lnTo>
                  <a:lnTo>
                    <a:pt x="6383810" y="1329515"/>
                  </a:lnTo>
                  <a:lnTo>
                    <a:pt x="6434063" y="1306901"/>
                  </a:lnTo>
                  <a:lnTo>
                    <a:pt x="6481946" y="1283285"/>
                  </a:lnTo>
                  <a:lnTo>
                    <a:pt x="6527432" y="1258715"/>
                  </a:lnTo>
                  <a:lnTo>
                    <a:pt x="6570493" y="1233240"/>
                  </a:lnTo>
                  <a:lnTo>
                    <a:pt x="6611103" y="1206910"/>
                  </a:lnTo>
                  <a:lnTo>
                    <a:pt x="6649235" y="1179774"/>
                  </a:lnTo>
                  <a:lnTo>
                    <a:pt x="6684862" y="1151882"/>
                  </a:lnTo>
                  <a:lnTo>
                    <a:pt x="6717957" y="1123282"/>
                  </a:lnTo>
                  <a:lnTo>
                    <a:pt x="6748493" y="1094023"/>
                  </a:lnTo>
                  <a:lnTo>
                    <a:pt x="6776444" y="1064156"/>
                  </a:lnTo>
                  <a:lnTo>
                    <a:pt x="6801783" y="1033729"/>
                  </a:lnTo>
                  <a:lnTo>
                    <a:pt x="6824482" y="1002791"/>
                  </a:lnTo>
                  <a:lnTo>
                    <a:pt x="6861854" y="939580"/>
                  </a:lnTo>
                  <a:lnTo>
                    <a:pt x="6888347" y="874917"/>
                  </a:lnTo>
                  <a:lnTo>
                    <a:pt x="6903746" y="809197"/>
                  </a:lnTo>
                  <a:lnTo>
                    <a:pt x="6907834" y="742813"/>
                  </a:lnTo>
                  <a:lnTo>
                    <a:pt x="6905570" y="709495"/>
                  </a:lnTo>
                  <a:lnTo>
                    <a:pt x="6892291" y="642853"/>
                  </a:lnTo>
                  <a:lnTo>
                    <a:pt x="6867165" y="576532"/>
                  </a:lnTo>
                  <a:lnTo>
                    <a:pt x="6829976" y="510925"/>
                  </a:lnTo>
                  <a:lnTo>
                    <a:pt x="6806792" y="478513"/>
                  </a:lnTo>
                  <a:lnTo>
                    <a:pt x="6780511" y="446427"/>
                  </a:lnTo>
                  <a:lnTo>
                    <a:pt x="6751107" y="414716"/>
                  </a:lnTo>
                  <a:lnTo>
                    <a:pt x="6718554" y="383431"/>
                  </a:lnTo>
                  <a:lnTo>
                    <a:pt x="6659820" y="334419"/>
                  </a:lnTo>
                  <a:lnTo>
                    <a:pt x="6628160" y="311070"/>
                  </a:lnTo>
                  <a:lnTo>
                    <a:pt x="6595040" y="288503"/>
                  </a:lnTo>
                  <a:lnTo>
                    <a:pt x="6560513" y="266724"/>
                  </a:lnTo>
                  <a:lnTo>
                    <a:pt x="6524629" y="245742"/>
                  </a:lnTo>
                  <a:lnTo>
                    <a:pt x="6487442" y="225563"/>
                  </a:lnTo>
                  <a:lnTo>
                    <a:pt x="6449003" y="206196"/>
                  </a:lnTo>
                  <a:lnTo>
                    <a:pt x="6409363" y="187647"/>
                  </a:lnTo>
                  <a:lnTo>
                    <a:pt x="6368574" y="169924"/>
                  </a:lnTo>
                  <a:lnTo>
                    <a:pt x="6326688" y="153034"/>
                  </a:lnTo>
                  <a:lnTo>
                    <a:pt x="6283758" y="136986"/>
                  </a:lnTo>
                  <a:lnTo>
                    <a:pt x="6239835" y="121785"/>
                  </a:lnTo>
                  <a:lnTo>
                    <a:pt x="6194970" y="107440"/>
                  </a:lnTo>
                  <a:lnTo>
                    <a:pt x="6149216" y="93959"/>
                  </a:lnTo>
                  <a:lnTo>
                    <a:pt x="6102624" y="81347"/>
                  </a:lnTo>
                  <a:lnTo>
                    <a:pt x="6055246" y="69614"/>
                  </a:lnTo>
                  <a:lnTo>
                    <a:pt x="6007135" y="58766"/>
                  </a:lnTo>
                  <a:lnTo>
                    <a:pt x="5958341" y="48811"/>
                  </a:lnTo>
                  <a:lnTo>
                    <a:pt x="5908917" y="39756"/>
                  </a:lnTo>
                  <a:lnTo>
                    <a:pt x="5858915" y="31609"/>
                  </a:lnTo>
                  <a:lnTo>
                    <a:pt x="5808386" y="24377"/>
                  </a:lnTo>
                  <a:lnTo>
                    <a:pt x="5757382" y="18068"/>
                  </a:lnTo>
                  <a:lnTo>
                    <a:pt x="5705955" y="12688"/>
                  </a:lnTo>
                  <a:lnTo>
                    <a:pt x="5654157" y="8246"/>
                  </a:lnTo>
                  <a:lnTo>
                    <a:pt x="5602040" y="4749"/>
                  </a:lnTo>
                  <a:lnTo>
                    <a:pt x="5549655" y="2203"/>
                  </a:lnTo>
                  <a:lnTo>
                    <a:pt x="5497054" y="618"/>
                  </a:lnTo>
                  <a:lnTo>
                    <a:pt x="5444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1990" y="249790"/>
              <a:ext cx="6908165" cy="3124835"/>
            </a:xfrm>
            <a:custGeom>
              <a:avLst/>
              <a:gdLst/>
              <a:ahLst/>
              <a:cxnLst/>
              <a:rect l="l" t="t" r="r" b="b"/>
              <a:pathLst>
                <a:path w="6908165" h="3124835">
                  <a:moveTo>
                    <a:pt x="0" y="3124472"/>
                  </a:moveTo>
                  <a:lnTo>
                    <a:pt x="4158488" y="1122571"/>
                  </a:lnTo>
                  <a:lnTo>
                    <a:pt x="4125934" y="1091285"/>
                  </a:lnTo>
                  <a:lnTo>
                    <a:pt x="4096530" y="1059575"/>
                  </a:lnTo>
                  <a:lnTo>
                    <a:pt x="4070249" y="1027488"/>
                  </a:lnTo>
                  <a:lnTo>
                    <a:pt x="4047065" y="995076"/>
                  </a:lnTo>
                  <a:lnTo>
                    <a:pt x="4026949" y="962387"/>
                  </a:lnTo>
                  <a:lnTo>
                    <a:pt x="3995819" y="896374"/>
                  </a:lnTo>
                  <a:lnTo>
                    <a:pt x="3976643" y="829843"/>
                  </a:lnTo>
                  <a:lnTo>
                    <a:pt x="3969207" y="763189"/>
                  </a:lnTo>
                  <a:lnTo>
                    <a:pt x="3969824" y="729938"/>
                  </a:lnTo>
                  <a:lnTo>
                    <a:pt x="3979594" y="663837"/>
                  </a:lnTo>
                  <a:lnTo>
                    <a:pt x="4000567" y="598596"/>
                  </a:lnTo>
                  <a:lnTo>
                    <a:pt x="4032526" y="534610"/>
                  </a:lnTo>
                  <a:lnTo>
                    <a:pt x="4075258" y="472273"/>
                  </a:lnTo>
                  <a:lnTo>
                    <a:pt x="4100597" y="441846"/>
                  </a:lnTo>
                  <a:lnTo>
                    <a:pt x="4128548" y="411978"/>
                  </a:lnTo>
                  <a:lnTo>
                    <a:pt x="4159084" y="382720"/>
                  </a:lnTo>
                  <a:lnTo>
                    <a:pt x="4192179" y="354120"/>
                  </a:lnTo>
                  <a:lnTo>
                    <a:pt x="4227806" y="326227"/>
                  </a:lnTo>
                  <a:lnTo>
                    <a:pt x="4265938" y="299091"/>
                  </a:lnTo>
                  <a:lnTo>
                    <a:pt x="4306548" y="272761"/>
                  </a:lnTo>
                  <a:lnTo>
                    <a:pt x="4349609" y="247287"/>
                  </a:lnTo>
                  <a:lnTo>
                    <a:pt x="4395095" y="222717"/>
                  </a:lnTo>
                  <a:lnTo>
                    <a:pt x="4442978" y="199100"/>
                  </a:lnTo>
                  <a:lnTo>
                    <a:pt x="4493231" y="176486"/>
                  </a:lnTo>
                  <a:lnTo>
                    <a:pt x="4545829" y="154925"/>
                  </a:lnTo>
                  <a:lnTo>
                    <a:pt x="4600743" y="134465"/>
                  </a:lnTo>
                  <a:lnTo>
                    <a:pt x="4657947" y="115155"/>
                  </a:lnTo>
                  <a:lnTo>
                    <a:pt x="4717415" y="97046"/>
                  </a:lnTo>
                  <a:lnTo>
                    <a:pt x="4767030" y="83345"/>
                  </a:lnTo>
                  <a:lnTo>
                    <a:pt x="4817207" y="70715"/>
                  </a:lnTo>
                  <a:lnTo>
                    <a:pt x="4867895" y="59149"/>
                  </a:lnTo>
                  <a:lnTo>
                    <a:pt x="4919040" y="48639"/>
                  </a:lnTo>
                  <a:lnTo>
                    <a:pt x="4970592" y="39178"/>
                  </a:lnTo>
                  <a:lnTo>
                    <a:pt x="5022498" y="30759"/>
                  </a:lnTo>
                  <a:lnTo>
                    <a:pt x="5074707" y="23373"/>
                  </a:lnTo>
                  <a:lnTo>
                    <a:pt x="5127167" y="17014"/>
                  </a:lnTo>
                  <a:lnTo>
                    <a:pt x="5179826" y="11674"/>
                  </a:lnTo>
                  <a:lnTo>
                    <a:pt x="5232631" y="7345"/>
                  </a:lnTo>
                  <a:lnTo>
                    <a:pt x="5285533" y="4021"/>
                  </a:lnTo>
                  <a:lnTo>
                    <a:pt x="5338477" y="1694"/>
                  </a:lnTo>
                  <a:lnTo>
                    <a:pt x="5391414" y="356"/>
                  </a:lnTo>
                  <a:lnTo>
                    <a:pt x="5444290" y="0"/>
                  </a:lnTo>
                  <a:lnTo>
                    <a:pt x="5497054" y="618"/>
                  </a:lnTo>
                  <a:lnTo>
                    <a:pt x="5549655" y="2203"/>
                  </a:lnTo>
                  <a:lnTo>
                    <a:pt x="5602040" y="4749"/>
                  </a:lnTo>
                  <a:lnTo>
                    <a:pt x="5654157" y="8246"/>
                  </a:lnTo>
                  <a:lnTo>
                    <a:pt x="5705955" y="12688"/>
                  </a:lnTo>
                  <a:lnTo>
                    <a:pt x="5757382" y="18068"/>
                  </a:lnTo>
                  <a:lnTo>
                    <a:pt x="5808386" y="24377"/>
                  </a:lnTo>
                  <a:lnTo>
                    <a:pt x="5858915" y="31609"/>
                  </a:lnTo>
                  <a:lnTo>
                    <a:pt x="5908917" y="39756"/>
                  </a:lnTo>
                  <a:lnTo>
                    <a:pt x="5958341" y="48811"/>
                  </a:lnTo>
                  <a:lnTo>
                    <a:pt x="6007135" y="58766"/>
                  </a:lnTo>
                  <a:lnTo>
                    <a:pt x="6055246" y="69614"/>
                  </a:lnTo>
                  <a:lnTo>
                    <a:pt x="6102624" y="81347"/>
                  </a:lnTo>
                  <a:lnTo>
                    <a:pt x="6149216" y="93959"/>
                  </a:lnTo>
                  <a:lnTo>
                    <a:pt x="6194970" y="107440"/>
                  </a:lnTo>
                  <a:lnTo>
                    <a:pt x="6239835" y="121785"/>
                  </a:lnTo>
                  <a:lnTo>
                    <a:pt x="6283758" y="136986"/>
                  </a:lnTo>
                  <a:lnTo>
                    <a:pt x="6326688" y="153034"/>
                  </a:lnTo>
                  <a:lnTo>
                    <a:pt x="6368574" y="169924"/>
                  </a:lnTo>
                  <a:lnTo>
                    <a:pt x="6409363" y="187647"/>
                  </a:lnTo>
                  <a:lnTo>
                    <a:pt x="6449003" y="206196"/>
                  </a:lnTo>
                  <a:lnTo>
                    <a:pt x="6487442" y="225563"/>
                  </a:lnTo>
                  <a:lnTo>
                    <a:pt x="6524629" y="245742"/>
                  </a:lnTo>
                  <a:lnTo>
                    <a:pt x="6560513" y="266724"/>
                  </a:lnTo>
                  <a:lnTo>
                    <a:pt x="6595040" y="288503"/>
                  </a:lnTo>
                  <a:lnTo>
                    <a:pt x="6628160" y="311070"/>
                  </a:lnTo>
                  <a:lnTo>
                    <a:pt x="6659820" y="334419"/>
                  </a:lnTo>
                  <a:lnTo>
                    <a:pt x="6689968" y="358542"/>
                  </a:lnTo>
                  <a:lnTo>
                    <a:pt x="6751107" y="414716"/>
                  </a:lnTo>
                  <a:lnTo>
                    <a:pt x="6780511" y="446427"/>
                  </a:lnTo>
                  <a:lnTo>
                    <a:pt x="6806792" y="478513"/>
                  </a:lnTo>
                  <a:lnTo>
                    <a:pt x="6829976" y="510925"/>
                  </a:lnTo>
                  <a:lnTo>
                    <a:pt x="6850092" y="543615"/>
                  </a:lnTo>
                  <a:lnTo>
                    <a:pt x="6881222" y="609628"/>
                  </a:lnTo>
                  <a:lnTo>
                    <a:pt x="6900398" y="676159"/>
                  </a:lnTo>
                  <a:lnTo>
                    <a:pt x="6907834" y="742813"/>
                  </a:lnTo>
                  <a:lnTo>
                    <a:pt x="6907217" y="776063"/>
                  </a:lnTo>
                  <a:lnTo>
                    <a:pt x="6897447" y="842165"/>
                  </a:lnTo>
                  <a:lnTo>
                    <a:pt x="6876474" y="907405"/>
                  </a:lnTo>
                  <a:lnTo>
                    <a:pt x="6844515" y="971391"/>
                  </a:lnTo>
                  <a:lnTo>
                    <a:pt x="6801783" y="1033729"/>
                  </a:lnTo>
                  <a:lnTo>
                    <a:pt x="6776444" y="1064156"/>
                  </a:lnTo>
                  <a:lnTo>
                    <a:pt x="6748493" y="1094023"/>
                  </a:lnTo>
                  <a:lnTo>
                    <a:pt x="6717957" y="1123282"/>
                  </a:lnTo>
                  <a:lnTo>
                    <a:pt x="6684862" y="1151882"/>
                  </a:lnTo>
                  <a:lnTo>
                    <a:pt x="6649235" y="1179774"/>
                  </a:lnTo>
                  <a:lnTo>
                    <a:pt x="6611103" y="1206910"/>
                  </a:lnTo>
                  <a:lnTo>
                    <a:pt x="6570493" y="1233240"/>
                  </a:lnTo>
                  <a:lnTo>
                    <a:pt x="6527432" y="1258715"/>
                  </a:lnTo>
                  <a:lnTo>
                    <a:pt x="6481946" y="1283285"/>
                  </a:lnTo>
                  <a:lnTo>
                    <a:pt x="6434063" y="1306901"/>
                  </a:lnTo>
                  <a:lnTo>
                    <a:pt x="6383810" y="1329515"/>
                  </a:lnTo>
                  <a:lnTo>
                    <a:pt x="6331212" y="1351077"/>
                  </a:lnTo>
                  <a:lnTo>
                    <a:pt x="6276298" y="1371537"/>
                  </a:lnTo>
                  <a:lnTo>
                    <a:pt x="6219094" y="1390846"/>
                  </a:lnTo>
                  <a:lnTo>
                    <a:pt x="6159627" y="1408956"/>
                  </a:lnTo>
                  <a:lnTo>
                    <a:pt x="6111847" y="1422160"/>
                  </a:lnTo>
                  <a:lnTo>
                    <a:pt x="6063424" y="1434389"/>
                  </a:lnTo>
                  <a:lnTo>
                    <a:pt x="6014409" y="1445645"/>
                  </a:lnTo>
                  <a:lnTo>
                    <a:pt x="5964852" y="1455930"/>
                  </a:lnTo>
                  <a:lnTo>
                    <a:pt x="5914804" y="1465246"/>
                  </a:lnTo>
                  <a:lnTo>
                    <a:pt x="5864318" y="1473594"/>
                  </a:lnTo>
                  <a:lnTo>
                    <a:pt x="5813443" y="1480978"/>
                  </a:lnTo>
                  <a:lnTo>
                    <a:pt x="5762230" y="1487399"/>
                  </a:lnTo>
                  <a:lnTo>
                    <a:pt x="5710732" y="1492860"/>
                  </a:lnTo>
                  <a:lnTo>
                    <a:pt x="5658999" y="1497362"/>
                  </a:lnTo>
                  <a:lnTo>
                    <a:pt x="5607082" y="1500908"/>
                  </a:lnTo>
                  <a:lnTo>
                    <a:pt x="5555033" y="1503500"/>
                  </a:lnTo>
                  <a:lnTo>
                    <a:pt x="5502902" y="1505140"/>
                  </a:lnTo>
                  <a:lnTo>
                    <a:pt x="5450740" y="1505830"/>
                  </a:lnTo>
                  <a:lnTo>
                    <a:pt x="5398599" y="1505572"/>
                  </a:lnTo>
                  <a:lnTo>
                    <a:pt x="5346529" y="1504368"/>
                  </a:lnTo>
                  <a:lnTo>
                    <a:pt x="5294583" y="1502221"/>
                  </a:lnTo>
                  <a:lnTo>
                    <a:pt x="5242810" y="1499132"/>
                  </a:lnTo>
                  <a:lnTo>
                    <a:pt x="5191262" y="1495103"/>
                  </a:lnTo>
                  <a:lnTo>
                    <a:pt x="5139991" y="1490138"/>
                  </a:lnTo>
                  <a:lnTo>
                    <a:pt x="5089046" y="1484238"/>
                  </a:lnTo>
                  <a:lnTo>
                    <a:pt x="5038480" y="1477404"/>
                  </a:lnTo>
                  <a:lnTo>
                    <a:pt x="4988343" y="1469640"/>
                  </a:lnTo>
                  <a:lnTo>
                    <a:pt x="4938687" y="1460947"/>
                  </a:lnTo>
                  <a:lnTo>
                    <a:pt x="4889562" y="1451327"/>
                  </a:lnTo>
                  <a:lnTo>
                    <a:pt x="4841020" y="1440783"/>
                  </a:lnTo>
                  <a:lnTo>
                    <a:pt x="4793112" y="1429316"/>
                  </a:lnTo>
                  <a:lnTo>
                    <a:pt x="4745889" y="1416929"/>
                  </a:lnTo>
                  <a:lnTo>
                    <a:pt x="4699401" y="1403624"/>
                  </a:lnTo>
                  <a:lnTo>
                    <a:pt x="4653701" y="1389403"/>
                  </a:lnTo>
                  <a:lnTo>
                    <a:pt x="4608839" y="1374268"/>
                  </a:lnTo>
                  <a:lnTo>
                    <a:pt x="4564867" y="1358221"/>
                  </a:lnTo>
                  <a:lnTo>
                    <a:pt x="4521835" y="1341265"/>
                  </a:lnTo>
                  <a:lnTo>
                    <a:pt x="0" y="3124472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97804" y="24130"/>
            <a:ext cx="5056505" cy="134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‘F’</a:t>
            </a:r>
            <a:endParaRPr sz="2400">
              <a:latin typeface="Times New Roman"/>
              <a:cs typeface="Times New Roman"/>
            </a:endParaRPr>
          </a:p>
          <a:p>
            <a:pPr marL="3208655" algn="ctr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Now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imes New Roman"/>
                <a:cs typeface="Times New Roman"/>
              </a:rPr>
              <a:t>inserting</a:t>
            </a:r>
            <a:endParaRPr sz="2400">
              <a:latin typeface="Times New Roman"/>
              <a:cs typeface="Times New Roman"/>
            </a:endParaRPr>
          </a:p>
          <a:p>
            <a:pPr marL="3210560" algn="ctr">
              <a:lnSpc>
                <a:spcPct val="100000"/>
              </a:lnSpc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‘F’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97240" y="1673225"/>
            <a:ext cx="3596640" cy="3383915"/>
            <a:chOff x="8397240" y="1673225"/>
            <a:chExt cx="3596640" cy="3383915"/>
          </a:xfrm>
        </p:grpSpPr>
        <p:sp>
          <p:nvSpPr>
            <p:cNvPr id="10" name="object 10"/>
            <p:cNvSpPr/>
            <p:nvPr/>
          </p:nvSpPr>
          <p:spPr>
            <a:xfrm>
              <a:off x="8403336" y="1679320"/>
              <a:ext cx="3584575" cy="3371215"/>
            </a:xfrm>
            <a:custGeom>
              <a:avLst/>
              <a:gdLst/>
              <a:ahLst/>
              <a:cxnLst/>
              <a:rect l="l" t="t" r="r" b="b"/>
              <a:pathLst>
                <a:path w="3584575" h="3371215">
                  <a:moveTo>
                    <a:pt x="945007" y="0"/>
                  </a:moveTo>
                  <a:lnTo>
                    <a:pt x="597408" y="795654"/>
                  </a:lnTo>
                  <a:lnTo>
                    <a:pt x="0" y="795654"/>
                  </a:lnTo>
                  <a:lnTo>
                    <a:pt x="0" y="3371215"/>
                  </a:lnTo>
                  <a:lnTo>
                    <a:pt x="3584448" y="3371215"/>
                  </a:lnTo>
                  <a:lnTo>
                    <a:pt x="3584448" y="795654"/>
                  </a:lnTo>
                  <a:lnTo>
                    <a:pt x="1493520" y="795654"/>
                  </a:lnTo>
                  <a:lnTo>
                    <a:pt x="945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3336" y="1679320"/>
              <a:ext cx="3584575" cy="3371215"/>
            </a:xfrm>
            <a:custGeom>
              <a:avLst/>
              <a:gdLst/>
              <a:ahLst/>
              <a:cxnLst/>
              <a:rect l="l" t="t" r="r" b="b"/>
              <a:pathLst>
                <a:path w="3584575" h="3371215">
                  <a:moveTo>
                    <a:pt x="0" y="795654"/>
                  </a:moveTo>
                  <a:lnTo>
                    <a:pt x="597408" y="795654"/>
                  </a:lnTo>
                  <a:lnTo>
                    <a:pt x="945007" y="0"/>
                  </a:lnTo>
                  <a:lnTo>
                    <a:pt x="1493520" y="795654"/>
                  </a:lnTo>
                  <a:lnTo>
                    <a:pt x="3584448" y="795654"/>
                  </a:lnTo>
                  <a:lnTo>
                    <a:pt x="3584448" y="1224914"/>
                  </a:lnTo>
                  <a:lnTo>
                    <a:pt x="3584448" y="1868804"/>
                  </a:lnTo>
                  <a:lnTo>
                    <a:pt x="3584448" y="3371215"/>
                  </a:lnTo>
                  <a:lnTo>
                    <a:pt x="1493520" y="3371215"/>
                  </a:lnTo>
                  <a:lnTo>
                    <a:pt x="597408" y="3371215"/>
                  </a:lnTo>
                  <a:lnTo>
                    <a:pt x="0" y="3371215"/>
                  </a:lnTo>
                  <a:lnTo>
                    <a:pt x="0" y="1868804"/>
                  </a:lnTo>
                  <a:lnTo>
                    <a:pt x="0" y="1224914"/>
                  </a:lnTo>
                  <a:lnTo>
                    <a:pt x="0" y="795654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73261" y="2534869"/>
            <a:ext cx="3250565" cy="25888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‘B’</a:t>
            </a:r>
            <a:r>
              <a:rPr sz="2800" spc="-1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‘1’ ‘F’</a:t>
            </a:r>
            <a:r>
              <a:rPr sz="2800" spc="-1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2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20" dirty="0">
                <a:solidFill>
                  <a:srgbClr val="3366CC"/>
                </a:solidFill>
                <a:latin typeface="Times New Roman"/>
                <a:cs typeface="Times New Roman"/>
              </a:rPr>
              <a:t>‘B’</a:t>
            </a:r>
            <a:r>
              <a:rPr sz="2800" spc="-19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2(1)+2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574"/>
            <a:ext cx="10906125" cy="5227955"/>
            <a:chOff x="0" y="243574"/>
            <a:chExt cx="10906125" cy="5227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570"/>
              <a:ext cx="7668678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97932" y="249924"/>
              <a:ext cx="5601970" cy="3051810"/>
            </a:xfrm>
            <a:custGeom>
              <a:avLst/>
              <a:gdLst/>
              <a:ahLst/>
              <a:cxnLst/>
              <a:rect l="l" t="t" r="r" b="b"/>
              <a:pathLst>
                <a:path w="5601970" h="3051810">
                  <a:moveTo>
                    <a:pt x="4118202" y="0"/>
                  </a:moveTo>
                  <a:lnTo>
                    <a:pt x="4065603" y="720"/>
                  </a:lnTo>
                  <a:lnTo>
                    <a:pt x="4013017" y="2407"/>
                  </a:lnTo>
                  <a:lnTo>
                    <a:pt x="3960496" y="5063"/>
                  </a:lnTo>
                  <a:lnTo>
                    <a:pt x="3908094" y="8694"/>
                  </a:lnTo>
                  <a:lnTo>
                    <a:pt x="3855863" y="13304"/>
                  </a:lnTo>
                  <a:lnTo>
                    <a:pt x="3803858" y="18896"/>
                  </a:lnTo>
                  <a:lnTo>
                    <a:pt x="3752131" y="25474"/>
                  </a:lnTo>
                  <a:lnTo>
                    <a:pt x="3700735" y="33044"/>
                  </a:lnTo>
                  <a:lnTo>
                    <a:pt x="3649724" y="41608"/>
                  </a:lnTo>
                  <a:lnTo>
                    <a:pt x="3599151" y="51172"/>
                  </a:lnTo>
                  <a:lnTo>
                    <a:pt x="3549069" y="61739"/>
                  </a:lnTo>
                  <a:lnTo>
                    <a:pt x="3499531" y="73313"/>
                  </a:lnTo>
                  <a:lnTo>
                    <a:pt x="3450591" y="85899"/>
                  </a:lnTo>
                  <a:lnTo>
                    <a:pt x="3402301" y="99501"/>
                  </a:lnTo>
                  <a:lnTo>
                    <a:pt x="3354715" y="114122"/>
                  </a:lnTo>
                  <a:lnTo>
                    <a:pt x="3307886" y="129768"/>
                  </a:lnTo>
                  <a:lnTo>
                    <a:pt x="3261867" y="146442"/>
                  </a:lnTo>
                  <a:lnTo>
                    <a:pt x="3207110" y="168113"/>
                  </a:lnTo>
                  <a:lnTo>
                    <a:pt x="3154883" y="190834"/>
                  </a:lnTo>
                  <a:lnTo>
                    <a:pt x="3105201" y="214556"/>
                  </a:lnTo>
                  <a:lnTo>
                    <a:pt x="3058080" y="239227"/>
                  </a:lnTo>
                  <a:lnTo>
                    <a:pt x="3013535" y="264797"/>
                  </a:lnTo>
                  <a:lnTo>
                    <a:pt x="2971580" y="291215"/>
                  </a:lnTo>
                  <a:lnTo>
                    <a:pt x="2932231" y="318430"/>
                  </a:lnTo>
                  <a:lnTo>
                    <a:pt x="2895503" y="346393"/>
                  </a:lnTo>
                  <a:lnTo>
                    <a:pt x="2861410" y="375052"/>
                  </a:lnTo>
                  <a:lnTo>
                    <a:pt x="2829968" y="404357"/>
                  </a:lnTo>
                  <a:lnTo>
                    <a:pt x="2801192" y="434257"/>
                  </a:lnTo>
                  <a:lnTo>
                    <a:pt x="2775096" y="464702"/>
                  </a:lnTo>
                  <a:lnTo>
                    <a:pt x="2751697" y="495642"/>
                  </a:lnTo>
                  <a:lnTo>
                    <a:pt x="2713044" y="558801"/>
                  </a:lnTo>
                  <a:lnTo>
                    <a:pt x="2685355" y="623331"/>
                  </a:lnTo>
                  <a:lnTo>
                    <a:pt x="2668749" y="688827"/>
                  </a:lnTo>
                  <a:lnTo>
                    <a:pt x="2663347" y="754883"/>
                  </a:lnTo>
                  <a:lnTo>
                    <a:pt x="2664885" y="787996"/>
                  </a:lnTo>
                  <a:lnTo>
                    <a:pt x="2676513" y="854136"/>
                  </a:lnTo>
                  <a:lnTo>
                    <a:pt x="2699645" y="919826"/>
                  </a:lnTo>
                  <a:lnTo>
                    <a:pt x="2734401" y="984662"/>
                  </a:lnTo>
                  <a:lnTo>
                    <a:pt x="2756175" y="1016633"/>
                  </a:lnTo>
                  <a:lnTo>
                    <a:pt x="2780901" y="1048239"/>
                  </a:lnTo>
                  <a:lnTo>
                    <a:pt x="2808593" y="1079428"/>
                  </a:lnTo>
                  <a:lnTo>
                    <a:pt x="2839266" y="1110152"/>
                  </a:lnTo>
                  <a:lnTo>
                    <a:pt x="2872934" y="1140358"/>
                  </a:lnTo>
                  <a:lnTo>
                    <a:pt x="2909614" y="1169997"/>
                  </a:lnTo>
                  <a:lnTo>
                    <a:pt x="2949320" y="1199018"/>
                  </a:lnTo>
                  <a:lnTo>
                    <a:pt x="0" y="3051694"/>
                  </a:lnTo>
                  <a:lnTo>
                    <a:pt x="3361690" y="1393709"/>
                  </a:lnTo>
                  <a:lnTo>
                    <a:pt x="3408409" y="1407867"/>
                  </a:lnTo>
                  <a:lnTo>
                    <a:pt x="3455847" y="1421065"/>
                  </a:lnTo>
                  <a:lnTo>
                    <a:pt x="3503953" y="1433303"/>
                  </a:lnTo>
                  <a:lnTo>
                    <a:pt x="3552674" y="1444581"/>
                  </a:lnTo>
                  <a:lnTo>
                    <a:pt x="3601961" y="1454902"/>
                  </a:lnTo>
                  <a:lnTo>
                    <a:pt x="3651761" y="1464266"/>
                  </a:lnTo>
                  <a:lnTo>
                    <a:pt x="3702023" y="1472675"/>
                  </a:lnTo>
                  <a:lnTo>
                    <a:pt x="3752696" y="1480128"/>
                  </a:lnTo>
                  <a:lnTo>
                    <a:pt x="3803729" y="1486628"/>
                  </a:lnTo>
                  <a:lnTo>
                    <a:pt x="3855071" y="1492176"/>
                  </a:lnTo>
                  <a:lnTo>
                    <a:pt x="3906670" y="1496771"/>
                  </a:lnTo>
                  <a:lnTo>
                    <a:pt x="3958475" y="1500417"/>
                  </a:lnTo>
                  <a:lnTo>
                    <a:pt x="4010436" y="1503113"/>
                  </a:lnTo>
                  <a:lnTo>
                    <a:pt x="4062500" y="1504860"/>
                  </a:lnTo>
                  <a:lnTo>
                    <a:pt x="4114616" y="1505661"/>
                  </a:lnTo>
                  <a:lnTo>
                    <a:pt x="4166734" y="1505515"/>
                  </a:lnTo>
                  <a:lnTo>
                    <a:pt x="4218802" y="1504424"/>
                  </a:lnTo>
                  <a:lnTo>
                    <a:pt x="4270769" y="1502389"/>
                  </a:lnTo>
                  <a:lnTo>
                    <a:pt x="4322583" y="1499411"/>
                  </a:lnTo>
                  <a:lnTo>
                    <a:pt x="4374194" y="1495491"/>
                  </a:lnTo>
                  <a:lnTo>
                    <a:pt x="4425549" y="1490630"/>
                  </a:lnTo>
                  <a:lnTo>
                    <a:pt x="4476599" y="1484829"/>
                  </a:lnTo>
                  <a:lnTo>
                    <a:pt x="4527291" y="1478089"/>
                  </a:lnTo>
                  <a:lnTo>
                    <a:pt x="4577575" y="1470412"/>
                  </a:lnTo>
                  <a:lnTo>
                    <a:pt x="4627399" y="1461797"/>
                  </a:lnTo>
                  <a:lnTo>
                    <a:pt x="4676712" y="1452248"/>
                  </a:lnTo>
                  <a:lnTo>
                    <a:pt x="4725463" y="1441763"/>
                  </a:lnTo>
                  <a:lnTo>
                    <a:pt x="4773600" y="1430346"/>
                  </a:lnTo>
                  <a:lnTo>
                    <a:pt x="4821073" y="1417996"/>
                  </a:lnTo>
                  <a:lnTo>
                    <a:pt x="4867829" y="1404714"/>
                  </a:lnTo>
                  <a:lnTo>
                    <a:pt x="4913819" y="1390502"/>
                  </a:lnTo>
                  <a:lnTo>
                    <a:pt x="4958990" y="1375361"/>
                  </a:lnTo>
                  <a:lnTo>
                    <a:pt x="5003292" y="1359292"/>
                  </a:lnTo>
                  <a:lnTo>
                    <a:pt x="5058049" y="1337620"/>
                  </a:lnTo>
                  <a:lnTo>
                    <a:pt x="5110276" y="1314899"/>
                  </a:lnTo>
                  <a:lnTo>
                    <a:pt x="5159958" y="1291177"/>
                  </a:lnTo>
                  <a:lnTo>
                    <a:pt x="5207079" y="1266506"/>
                  </a:lnTo>
                  <a:lnTo>
                    <a:pt x="5251624" y="1240936"/>
                  </a:lnTo>
                  <a:lnTo>
                    <a:pt x="5293579" y="1214519"/>
                  </a:lnTo>
                  <a:lnTo>
                    <a:pt x="5332928" y="1187303"/>
                  </a:lnTo>
                  <a:lnTo>
                    <a:pt x="5369656" y="1159340"/>
                  </a:lnTo>
                  <a:lnTo>
                    <a:pt x="5403749" y="1130681"/>
                  </a:lnTo>
                  <a:lnTo>
                    <a:pt x="5435191" y="1101376"/>
                  </a:lnTo>
                  <a:lnTo>
                    <a:pt x="5463967" y="1071476"/>
                  </a:lnTo>
                  <a:lnTo>
                    <a:pt x="5490063" y="1041031"/>
                  </a:lnTo>
                  <a:lnTo>
                    <a:pt x="5513462" y="1010091"/>
                  </a:lnTo>
                  <a:lnTo>
                    <a:pt x="5552115" y="946932"/>
                  </a:lnTo>
                  <a:lnTo>
                    <a:pt x="5579804" y="882402"/>
                  </a:lnTo>
                  <a:lnTo>
                    <a:pt x="5596410" y="816907"/>
                  </a:lnTo>
                  <a:lnTo>
                    <a:pt x="5601812" y="750850"/>
                  </a:lnTo>
                  <a:lnTo>
                    <a:pt x="5600274" y="717737"/>
                  </a:lnTo>
                  <a:lnTo>
                    <a:pt x="5588646" y="651597"/>
                  </a:lnTo>
                  <a:lnTo>
                    <a:pt x="5565514" y="585907"/>
                  </a:lnTo>
                  <a:lnTo>
                    <a:pt x="5530758" y="521071"/>
                  </a:lnTo>
                  <a:lnTo>
                    <a:pt x="5508984" y="489100"/>
                  </a:lnTo>
                  <a:lnTo>
                    <a:pt x="5484258" y="457495"/>
                  </a:lnTo>
                  <a:lnTo>
                    <a:pt x="5456566" y="426305"/>
                  </a:lnTo>
                  <a:lnTo>
                    <a:pt x="5425893" y="395581"/>
                  </a:lnTo>
                  <a:lnTo>
                    <a:pt x="5392225" y="365375"/>
                  </a:lnTo>
                  <a:lnTo>
                    <a:pt x="5355545" y="335736"/>
                  </a:lnTo>
                  <a:lnTo>
                    <a:pt x="5315839" y="306716"/>
                  </a:lnTo>
                  <a:lnTo>
                    <a:pt x="5281590" y="283778"/>
                  </a:lnTo>
                  <a:lnTo>
                    <a:pt x="5245970" y="261699"/>
                  </a:lnTo>
                  <a:lnTo>
                    <a:pt x="5209033" y="240482"/>
                  </a:lnTo>
                  <a:lnTo>
                    <a:pt x="5170832" y="220131"/>
                  </a:lnTo>
                  <a:lnTo>
                    <a:pt x="5131420" y="200651"/>
                  </a:lnTo>
                  <a:lnTo>
                    <a:pt x="5090850" y="182045"/>
                  </a:lnTo>
                  <a:lnTo>
                    <a:pt x="5049175" y="164318"/>
                  </a:lnTo>
                  <a:lnTo>
                    <a:pt x="5006448" y="147474"/>
                  </a:lnTo>
                  <a:lnTo>
                    <a:pt x="4962724" y="131517"/>
                  </a:lnTo>
                  <a:lnTo>
                    <a:pt x="4918054" y="116452"/>
                  </a:lnTo>
                  <a:lnTo>
                    <a:pt x="4872492" y="102282"/>
                  </a:lnTo>
                  <a:lnTo>
                    <a:pt x="4826091" y="89011"/>
                  </a:lnTo>
                  <a:lnTo>
                    <a:pt x="4778905" y="76644"/>
                  </a:lnTo>
                  <a:lnTo>
                    <a:pt x="4730987" y="65185"/>
                  </a:lnTo>
                  <a:lnTo>
                    <a:pt x="4682389" y="54638"/>
                  </a:lnTo>
                  <a:lnTo>
                    <a:pt x="4633165" y="45007"/>
                  </a:lnTo>
                  <a:lnTo>
                    <a:pt x="4583369" y="36297"/>
                  </a:lnTo>
                  <a:lnTo>
                    <a:pt x="4533053" y="28510"/>
                  </a:lnTo>
                  <a:lnTo>
                    <a:pt x="4482271" y="21653"/>
                  </a:lnTo>
                  <a:lnTo>
                    <a:pt x="4431075" y="15728"/>
                  </a:lnTo>
                  <a:lnTo>
                    <a:pt x="4379519" y="10740"/>
                  </a:lnTo>
                  <a:lnTo>
                    <a:pt x="4327657" y="6693"/>
                  </a:lnTo>
                  <a:lnTo>
                    <a:pt x="4275541" y="3592"/>
                  </a:lnTo>
                  <a:lnTo>
                    <a:pt x="4223224" y="1439"/>
                  </a:lnTo>
                  <a:lnTo>
                    <a:pt x="4170760" y="241"/>
                  </a:lnTo>
                  <a:lnTo>
                    <a:pt x="41182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97932" y="249924"/>
              <a:ext cx="5601970" cy="3051810"/>
            </a:xfrm>
            <a:custGeom>
              <a:avLst/>
              <a:gdLst/>
              <a:ahLst/>
              <a:cxnLst/>
              <a:rect l="l" t="t" r="r" b="b"/>
              <a:pathLst>
                <a:path w="5601970" h="3051810">
                  <a:moveTo>
                    <a:pt x="0" y="3051694"/>
                  </a:moveTo>
                  <a:lnTo>
                    <a:pt x="2949320" y="1199018"/>
                  </a:lnTo>
                  <a:lnTo>
                    <a:pt x="2909614" y="1169997"/>
                  </a:lnTo>
                  <a:lnTo>
                    <a:pt x="2872934" y="1140358"/>
                  </a:lnTo>
                  <a:lnTo>
                    <a:pt x="2839266" y="1110152"/>
                  </a:lnTo>
                  <a:lnTo>
                    <a:pt x="2808593" y="1079428"/>
                  </a:lnTo>
                  <a:lnTo>
                    <a:pt x="2780901" y="1048239"/>
                  </a:lnTo>
                  <a:lnTo>
                    <a:pt x="2756175" y="1016633"/>
                  </a:lnTo>
                  <a:lnTo>
                    <a:pt x="2734401" y="984662"/>
                  </a:lnTo>
                  <a:lnTo>
                    <a:pt x="2699645" y="919826"/>
                  </a:lnTo>
                  <a:lnTo>
                    <a:pt x="2676513" y="854136"/>
                  </a:lnTo>
                  <a:lnTo>
                    <a:pt x="2664885" y="787996"/>
                  </a:lnTo>
                  <a:lnTo>
                    <a:pt x="2663347" y="754883"/>
                  </a:lnTo>
                  <a:lnTo>
                    <a:pt x="2664640" y="721810"/>
                  </a:lnTo>
                  <a:lnTo>
                    <a:pt x="2675659" y="655983"/>
                  </a:lnTo>
                  <a:lnTo>
                    <a:pt x="2697822" y="590920"/>
                  </a:lnTo>
                  <a:lnTo>
                    <a:pt x="2731007" y="527025"/>
                  </a:lnTo>
                  <a:lnTo>
                    <a:pt x="2775096" y="464702"/>
                  </a:lnTo>
                  <a:lnTo>
                    <a:pt x="2801192" y="434257"/>
                  </a:lnTo>
                  <a:lnTo>
                    <a:pt x="2829968" y="404357"/>
                  </a:lnTo>
                  <a:lnTo>
                    <a:pt x="2861410" y="375052"/>
                  </a:lnTo>
                  <a:lnTo>
                    <a:pt x="2895503" y="346393"/>
                  </a:lnTo>
                  <a:lnTo>
                    <a:pt x="2932231" y="318430"/>
                  </a:lnTo>
                  <a:lnTo>
                    <a:pt x="2971580" y="291215"/>
                  </a:lnTo>
                  <a:lnTo>
                    <a:pt x="3013535" y="264797"/>
                  </a:lnTo>
                  <a:lnTo>
                    <a:pt x="3058080" y="239227"/>
                  </a:lnTo>
                  <a:lnTo>
                    <a:pt x="3105201" y="214556"/>
                  </a:lnTo>
                  <a:lnTo>
                    <a:pt x="3154883" y="190834"/>
                  </a:lnTo>
                  <a:lnTo>
                    <a:pt x="3207110" y="168113"/>
                  </a:lnTo>
                  <a:lnTo>
                    <a:pt x="3261867" y="146442"/>
                  </a:lnTo>
                  <a:lnTo>
                    <a:pt x="3307886" y="129768"/>
                  </a:lnTo>
                  <a:lnTo>
                    <a:pt x="3354715" y="114122"/>
                  </a:lnTo>
                  <a:lnTo>
                    <a:pt x="3402301" y="99501"/>
                  </a:lnTo>
                  <a:lnTo>
                    <a:pt x="3450591" y="85899"/>
                  </a:lnTo>
                  <a:lnTo>
                    <a:pt x="3499531" y="73313"/>
                  </a:lnTo>
                  <a:lnTo>
                    <a:pt x="3549069" y="61739"/>
                  </a:lnTo>
                  <a:lnTo>
                    <a:pt x="3599151" y="51172"/>
                  </a:lnTo>
                  <a:lnTo>
                    <a:pt x="3649724" y="41608"/>
                  </a:lnTo>
                  <a:lnTo>
                    <a:pt x="3700735" y="33044"/>
                  </a:lnTo>
                  <a:lnTo>
                    <a:pt x="3752131" y="25474"/>
                  </a:lnTo>
                  <a:lnTo>
                    <a:pt x="3803858" y="18896"/>
                  </a:lnTo>
                  <a:lnTo>
                    <a:pt x="3855863" y="13304"/>
                  </a:lnTo>
                  <a:lnTo>
                    <a:pt x="3908094" y="8694"/>
                  </a:lnTo>
                  <a:lnTo>
                    <a:pt x="3960496" y="5063"/>
                  </a:lnTo>
                  <a:lnTo>
                    <a:pt x="4013017" y="2407"/>
                  </a:lnTo>
                  <a:lnTo>
                    <a:pt x="4065603" y="720"/>
                  </a:lnTo>
                  <a:lnTo>
                    <a:pt x="4118202" y="0"/>
                  </a:lnTo>
                  <a:lnTo>
                    <a:pt x="4170760" y="241"/>
                  </a:lnTo>
                  <a:lnTo>
                    <a:pt x="4223224" y="1439"/>
                  </a:lnTo>
                  <a:lnTo>
                    <a:pt x="4275541" y="3592"/>
                  </a:lnTo>
                  <a:lnTo>
                    <a:pt x="4327657" y="6693"/>
                  </a:lnTo>
                  <a:lnTo>
                    <a:pt x="4379519" y="10740"/>
                  </a:lnTo>
                  <a:lnTo>
                    <a:pt x="4431075" y="15728"/>
                  </a:lnTo>
                  <a:lnTo>
                    <a:pt x="4482271" y="21653"/>
                  </a:lnTo>
                  <a:lnTo>
                    <a:pt x="4533053" y="28510"/>
                  </a:lnTo>
                  <a:lnTo>
                    <a:pt x="4583369" y="36297"/>
                  </a:lnTo>
                  <a:lnTo>
                    <a:pt x="4633165" y="45007"/>
                  </a:lnTo>
                  <a:lnTo>
                    <a:pt x="4682389" y="54638"/>
                  </a:lnTo>
                  <a:lnTo>
                    <a:pt x="4730987" y="65185"/>
                  </a:lnTo>
                  <a:lnTo>
                    <a:pt x="4778905" y="76644"/>
                  </a:lnTo>
                  <a:lnTo>
                    <a:pt x="4826091" y="89011"/>
                  </a:lnTo>
                  <a:lnTo>
                    <a:pt x="4872492" y="102282"/>
                  </a:lnTo>
                  <a:lnTo>
                    <a:pt x="4918054" y="116452"/>
                  </a:lnTo>
                  <a:lnTo>
                    <a:pt x="4962724" y="131517"/>
                  </a:lnTo>
                  <a:lnTo>
                    <a:pt x="5006448" y="147474"/>
                  </a:lnTo>
                  <a:lnTo>
                    <a:pt x="5049175" y="164318"/>
                  </a:lnTo>
                  <a:lnTo>
                    <a:pt x="5090850" y="182045"/>
                  </a:lnTo>
                  <a:lnTo>
                    <a:pt x="5131420" y="200651"/>
                  </a:lnTo>
                  <a:lnTo>
                    <a:pt x="5170832" y="220131"/>
                  </a:lnTo>
                  <a:lnTo>
                    <a:pt x="5209033" y="240482"/>
                  </a:lnTo>
                  <a:lnTo>
                    <a:pt x="5245970" y="261699"/>
                  </a:lnTo>
                  <a:lnTo>
                    <a:pt x="5281590" y="283778"/>
                  </a:lnTo>
                  <a:lnTo>
                    <a:pt x="5315839" y="306716"/>
                  </a:lnTo>
                  <a:lnTo>
                    <a:pt x="5355545" y="335736"/>
                  </a:lnTo>
                  <a:lnTo>
                    <a:pt x="5392225" y="365375"/>
                  </a:lnTo>
                  <a:lnTo>
                    <a:pt x="5425893" y="395581"/>
                  </a:lnTo>
                  <a:lnTo>
                    <a:pt x="5456566" y="426305"/>
                  </a:lnTo>
                  <a:lnTo>
                    <a:pt x="5484258" y="457495"/>
                  </a:lnTo>
                  <a:lnTo>
                    <a:pt x="5508984" y="489100"/>
                  </a:lnTo>
                  <a:lnTo>
                    <a:pt x="5530758" y="521071"/>
                  </a:lnTo>
                  <a:lnTo>
                    <a:pt x="5565514" y="585907"/>
                  </a:lnTo>
                  <a:lnTo>
                    <a:pt x="5588646" y="651597"/>
                  </a:lnTo>
                  <a:lnTo>
                    <a:pt x="5600274" y="717737"/>
                  </a:lnTo>
                  <a:lnTo>
                    <a:pt x="5601812" y="750850"/>
                  </a:lnTo>
                  <a:lnTo>
                    <a:pt x="5600519" y="783923"/>
                  </a:lnTo>
                  <a:lnTo>
                    <a:pt x="5589500" y="849750"/>
                  </a:lnTo>
                  <a:lnTo>
                    <a:pt x="5567337" y="914813"/>
                  </a:lnTo>
                  <a:lnTo>
                    <a:pt x="5534152" y="978708"/>
                  </a:lnTo>
                  <a:lnTo>
                    <a:pt x="5490063" y="1041031"/>
                  </a:lnTo>
                  <a:lnTo>
                    <a:pt x="5463967" y="1071476"/>
                  </a:lnTo>
                  <a:lnTo>
                    <a:pt x="5435191" y="1101376"/>
                  </a:lnTo>
                  <a:lnTo>
                    <a:pt x="5403749" y="1130681"/>
                  </a:lnTo>
                  <a:lnTo>
                    <a:pt x="5369656" y="1159340"/>
                  </a:lnTo>
                  <a:lnTo>
                    <a:pt x="5332928" y="1187303"/>
                  </a:lnTo>
                  <a:lnTo>
                    <a:pt x="5293579" y="1214519"/>
                  </a:lnTo>
                  <a:lnTo>
                    <a:pt x="5251624" y="1240936"/>
                  </a:lnTo>
                  <a:lnTo>
                    <a:pt x="5207079" y="1266506"/>
                  </a:lnTo>
                  <a:lnTo>
                    <a:pt x="5159958" y="1291177"/>
                  </a:lnTo>
                  <a:lnTo>
                    <a:pt x="5110276" y="1314899"/>
                  </a:lnTo>
                  <a:lnTo>
                    <a:pt x="5058049" y="1337620"/>
                  </a:lnTo>
                  <a:lnTo>
                    <a:pt x="5003292" y="1359292"/>
                  </a:lnTo>
                  <a:lnTo>
                    <a:pt x="4958990" y="1375361"/>
                  </a:lnTo>
                  <a:lnTo>
                    <a:pt x="4913819" y="1390502"/>
                  </a:lnTo>
                  <a:lnTo>
                    <a:pt x="4867829" y="1404714"/>
                  </a:lnTo>
                  <a:lnTo>
                    <a:pt x="4821073" y="1417996"/>
                  </a:lnTo>
                  <a:lnTo>
                    <a:pt x="4773600" y="1430346"/>
                  </a:lnTo>
                  <a:lnTo>
                    <a:pt x="4725463" y="1441763"/>
                  </a:lnTo>
                  <a:lnTo>
                    <a:pt x="4676712" y="1452248"/>
                  </a:lnTo>
                  <a:lnTo>
                    <a:pt x="4627399" y="1461797"/>
                  </a:lnTo>
                  <a:lnTo>
                    <a:pt x="4577575" y="1470412"/>
                  </a:lnTo>
                  <a:lnTo>
                    <a:pt x="4527291" y="1478089"/>
                  </a:lnTo>
                  <a:lnTo>
                    <a:pt x="4476599" y="1484829"/>
                  </a:lnTo>
                  <a:lnTo>
                    <a:pt x="4425549" y="1490630"/>
                  </a:lnTo>
                  <a:lnTo>
                    <a:pt x="4374194" y="1495491"/>
                  </a:lnTo>
                  <a:lnTo>
                    <a:pt x="4322583" y="1499411"/>
                  </a:lnTo>
                  <a:lnTo>
                    <a:pt x="4270769" y="1502389"/>
                  </a:lnTo>
                  <a:lnTo>
                    <a:pt x="4218802" y="1504424"/>
                  </a:lnTo>
                  <a:lnTo>
                    <a:pt x="4166734" y="1505515"/>
                  </a:lnTo>
                  <a:lnTo>
                    <a:pt x="4114616" y="1505661"/>
                  </a:lnTo>
                  <a:lnTo>
                    <a:pt x="4062500" y="1504860"/>
                  </a:lnTo>
                  <a:lnTo>
                    <a:pt x="4010436" y="1503113"/>
                  </a:lnTo>
                  <a:lnTo>
                    <a:pt x="3958475" y="1500417"/>
                  </a:lnTo>
                  <a:lnTo>
                    <a:pt x="3906670" y="1496771"/>
                  </a:lnTo>
                  <a:lnTo>
                    <a:pt x="3855071" y="1492176"/>
                  </a:lnTo>
                  <a:lnTo>
                    <a:pt x="3803729" y="1486628"/>
                  </a:lnTo>
                  <a:lnTo>
                    <a:pt x="3752696" y="1480128"/>
                  </a:lnTo>
                  <a:lnTo>
                    <a:pt x="3702023" y="1472675"/>
                  </a:lnTo>
                  <a:lnTo>
                    <a:pt x="3651761" y="1464266"/>
                  </a:lnTo>
                  <a:lnTo>
                    <a:pt x="3601961" y="1454902"/>
                  </a:lnTo>
                  <a:lnTo>
                    <a:pt x="3552674" y="1444581"/>
                  </a:lnTo>
                  <a:lnTo>
                    <a:pt x="3503953" y="1433303"/>
                  </a:lnTo>
                  <a:lnTo>
                    <a:pt x="3455847" y="1421065"/>
                  </a:lnTo>
                  <a:lnTo>
                    <a:pt x="3408409" y="1407867"/>
                  </a:lnTo>
                  <a:lnTo>
                    <a:pt x="3361690" y="1393709"/>
                  </a:lnTo>
                  <a:lnTo>
                    <a:pt x="0" y="3051694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73421" y="24130"/>
            <a:ext cx="5081270" cy="134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‘G’</a:t>
            </a:r>
            <a:endParaRPr sz="2400">
              <a:latin typeface="Times New Roman"/>
              <a:cs typeface="Times New Roman"/>
            </a:endParaRPr>
          </a:p>
          <a:p>
            <a:pPr marL="3232785" algn="ctr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Now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imes New Roman"/>
                <a:cs typeface="Times New Roman"/>
              </a:rPr>
              <a:t>inserting</a:t>
            </a:r>
            <a:endParaRPr sz="2400">
              <a:latin typeface="Times New Roman"/>
              <a:cs typeface="Times New Roman"/>
            </a:endParaRPr>
          </a:p>
          <a:p>
            <a:pPr marL="3237865" algn="ctr">
              <a:lnSpc>
                <a:spcPct val="100000"/>
              </a:lnSpc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‘G’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97240" y="1744726"/>
            <a:ext cx="3596640" cy="3080385"/>
            <a:chOff x="8397240" y="1744726"/>
            <a:chExt cx="3596640" cy="3080385"/>
          </a:xfrm>
        </p:grpSpPr>
        <p:sp>
          <p:nvSpPr>
            <p:cNvPr id="10" name="object 10"/>
            <p:cNvSpPr/>
            <p:nvPr/>
          </p:nvSpPr>
          <p:spPr>
            <a:xfrm>
              <a:off x="8403336" y="1750822"/>
              <a:ext cx="3584575" cy="3068320"/>
            </a:xfrm>
            <a:custGeom>
              <a:avLst/>
              <a:gdLst/>
              <a:ahLst/>
              <a:cxnLst/>
              <a:rect l="l" t="t" r="r" b="b"/>
              <a:pathLst>
                <a:path w="3584575" h="3068320">
                  <a:moveTo>
                    <a:pt x="945007" y="0"/>
                  </a:moveTo>
                  <a:lnTo>
                    <a:pt x="597408" y="724153"/>
                  </a:lnTo>
                  <a:lnTo>
                    <a:pt x="0" y="724153"/>
                  </a:lnTo>
                  <a:lnTo>
                    <a:pt x="0" y="3068066"/>
                  </a:lnTo>
                  <a:lnTo>
                    <a:pt x="3584448" y="3068066"/>
                  </a:lnTo>
                  <a:lnTo>
                    <a:pt x="3584448" y="724153"/>
                  </a:lnTo>
                  <a:lnTo>
                    <a:pt x="1493520" y="724153"/>
                  </a:lnTo>
                  <a:lnTo>
                    <a:pt x="945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3336" y="1750822"/>
              <a:ext cx="3584575" cy="3068320"/>
            </a:xfrm>
            <a:custGeom>
              <a:avLst/>
              <a:gdLst/>
              <a:ahLst/>
              <a:cxnLst/>
              <a:rect l="l" t="t" r="r" b="b"/>
              <a:pathLst>
                <a:path w="3584575" h="3068320">
                  <a:moveTo>
                    <a:pt x="0" y="724153"/>
                  </a:moveTo>
                  <a:lnTo>
                    <a:pt x="597408" y="724153"/>
                  </a:lnTo>
                  <a:lnTo>
                    <a:pt x="945007" y="0"/>
                  </a:lnTo>
                  <a:lnTo>
                    <a:pt x="1493520" y="724153"/>
                  </a:lnTo>
                  <a:lnTo>
                    <a:pt x="3584448" y="724153"/>
                  </a:lnTo>
                  <a:lnTo>
                    <a:pt x="3584448" y="1114805"/>
                  </a:lnTo>
                  <a:lnTo>
                    <a:pt x="3584448" y="1700783"/>
                  </a:lnTo>
                  <a:lnTo>
                    <a:pt x="3584448" y="3068066"/>
                  </a:lnTo>
                  <a:lnTo>
                    <a:pt x="1493520" y="3068066"/>
                  </a:lnTo>
                  <a:lnTo>
                    <a:pt x="597408" y="3068066"/>
                  </a:lnTo>
                  <a:lnTo>
                    <a:pt x="0" y="3068066"/>
                  </a:lnTo>
                  <a:lnTo>
                    <a:pt x="0" y="1700783"/>
                  </a:lnTo>
                  <a:lnTo>
                    <a:pt x="0" y="1114805"/>
                  </a:lnTo>
                  <a:lnTo>
                    <a:pt x="0" y="724153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27542" y="2632710"/>
            <a:ext cx="337312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1750" algn="ctr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‘C’</a:t>
            </a:r>
            <a:r>
              <a:rPr sz="2800" spc="-1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‘2’ ‘G’</a:t>
            </a:r>
            <a:r>
              <a:rPr sz="2800" spc="-1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25" dirty="0">
                <a:solidFill>
                  <a:srgbClr val="3366CC"/>
                </a:solidFill>
                <a:latin typeface="Times New Roman"/>
                <a:cs typeface="Times New Roman"/>
              </a:rPr>
              <a:t>‘C’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2i+1</a:t>
            </a:r>
            <a:endParaRPr sz="2800">
              <a:latin typeface="Times New Roman"/>
              <a:cs typeface="Times New Roman"/>
            </a:endParaRPr>
          </a:p>
          <a:p>
            <a:pPr marR="24765"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</a:t>
            </a:r>
            <a:r>
              <a:rPr sz="2800" b="1" spc="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2(2)+1</a:t>
            </a:r>
            <a:endParaRPr sz="2800">
              <a:latin typeface="Times New Roman"/>
              <a:cs typeface="Times New Roman"/>
            </a:endParaRPr>
          </a:p>
          <a:p>
            <a:pPr marR="27305" algn="ctr">
              <a:lnSpc>
                <a:spcPct val="100000"/>
              </a:lnSpc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610"/>
            <a:ext cx="10906125" cy="5200650"/>
            <a:chOff x="0" y="243610"/>
            <a:chExt cx="10906125" cy="5200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248"/>
              <a:ext cx="7790422" cy="50484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42302" y="249960"/>
              <a:ext cx="3657600" cy="2805430"/>
            </a:xfrm>
            <a:custGeom>
              <a:avLst/>
              <a:gdLst/>
              <a:ahLst/>
              <a:cxnLst/>
              <a:rect l="l" t="t" r="r" b="b"/>
              <a:pathLst>
                <a:path w="3657600" h="2805430">
                  <a:moveTo>
                    <a:pt x="2205045" y="0"/>
                  </a:moveTo>
                  <a:lnTo>
                    <a:pt x="2153742" y="170"/>
                  </a:lnTo>
                  <a:lnTo>
                    <a:pt x="2102505" y="1253"/>
                  </a:lnTo>
                  <a:lnTo>
                    <a:pt x="2051383" y="3245"/>
                  </a:lnTo>
                  <a:lnTo>
                    <a:pt x="2000426" y="6144"/>
                  </a:lnTo>
                  <a:lnTo>
                    <a:pt x="1949686" y="9948"/>
                  </a:lnTo>
                  <a:lnTo>
                    <a:pt x="1899210" y="14655"/>
                  </a:lnTo>
                  <a:lnTo>
                    <a:pt x="1849050" y="20262"/>
                  </a:lnTo>
                  <a:lnTo>
                    <a:pt x="1799256" y="26767"/>
                  </a:lnTo>
                  <a:lnTo>
                    <a:pt x="1749877" y="34167"/>
                  </a:lnTo>
                  <a:lnTo>
                    <a:pt x="1700964" y="42459"/>
                  </a:lnTo>
                  <a:lnTo>
                    <a:pt x="1652567" y="51643"/>
                  </a:lnTo>
                  <a:lnTo>
                    <a:pt x="1604735" y="61715"/>
                  </a:lnTo>
                  <a:lnTo>
                    <a:pt x="1557519" y="72672"/>
                  </a:lnTo>
                  <a:lnTo>
                    <a:pt x="1510968" y="84513"/>
                  </a:lnTo>
                  <a:lnTo>
                    <a:pt x="1465133" y="97235"/>
                  </a:lnTo>
                  <a:lnTo>
                    <a:pt x="1420064" y="110836"/>
                  </a:lnTo>
                  <a:lnTo>
                    <a:pt x="1375810" y="125312"/>
                  </a:lnTo>
                  <a:lnTo>
                    <a:pt x="1332422" y="140663"/>
                  </a:lnTo>
                  <a:lnTo>
                    <a:pt x="1289950" y="156886"/>
                  </a:lnTo>
                  <a:lnTo>
                    <a:pt x="1248444" y="173977"/>
                  </a:lnTo>
                  <a:lnTo>
                    <a:pt x="1207953" y="191936"/>
                  </a:lnTo>
                  <a:lnTo>
                    <a:pt x="1168528" y="210759"/>
                  </a:lnTo>
                  <a:lnTo>
                    <a:pt x="1130219" y="230443"/>
                  </a:lnTo>
                  <a:lnTo>
                    <a:pt x="1093075" y="250988"/>
                  </a:lnTo>
                  <a:lnTo>
                    <a:pt x="1057148" y="272390"/>
                  </a:lnTo>
                  <a:lnTo>
                    <a:pt x="1014245" y="300202"/>
                  </a:lnTo>
                  <a:lnTo>
                    <a:pt x="974294" y="328720"/>
                  </a:lnTo>
                  <a:lnTo>
                    <a:pt x="937284" y="357893"/>
                  </a:lnTo>
                  <a:lnTo>
                    <a:pt x="903207" y="387669"/>
                  </a:lnTo>
                  <a:lnTo>
                    <a:pt x="872053" y="417999"/>
                  </a:lnTo>
                  <a:lnTo>
                    <a:pt x="843812" y="448830"/>
                  </a:lnTo>
                  <a:lnTo>
                    <a:pt x="818477" y="480112"/>
                  </a:lnTo>
                  <a:lnTo>
                    <a:pt x="796037" y="511794"/>
                  </a:lnTo>
                  <a:lnTo>
                    <a:pt x="759805" y="576155"/>
                  </a:lnTo>
                  <a:lnTo>
                    <a:pt x="735044" y="641506"/>
                  </a:lnTo>
                  <a:lnTo>
                    <a:pt x="721679" y="707439"/>
                  </a:lnTo>
                  <a:lnTo>
                    <a:pt x="719246" y="740496"/>
                  </a:lnTo>
                  <a:lnTo>
                    <a:pt x="719635" y="773547"/>
                  </a:lnTo>
                  <a:lnTo>
                    <a:pt x="728838" y="839423"/>
                  </a:lnTo>
                  <a:lnTo>
                    <a:pt x="749215" y="904660"/>
                  </a:lnTo>
                  <a:lnTo>
                    <a:pt x="780691" y="968850"/>
                  </a:lnTo>
                  <a:lnTo>
                    <a:pt x="823191" y="1031587"/>
                  </a:lnTo>
                  <a:lnTo>
                    <a:pt x="848553" y="1062283"/>
                  </a:lnTo>
                  <a:lnTo>
                    <a:pt x="876643" y="1092463"/>
                  </a:lnTo>
                  <a:lnTo>
                    <a:pt x="907451" y="1122076"/>
                  </a:lnTo>
                  <a:lnTo>
                    <a:pt x="940970" y="1151071"/>
                  </a:lnTo>
                  <a:lnTo>
                    <a:pt x="977189" y="1179397"/>
                  </a:lnTo>
                  <a:lnTo>
                    <a:pt x="1016099" y="1207004"/>
                  </a:lnTo>
                  <a:lnTo>
                    <a:pt x="1057692" y="1233839"/>
                  </a:lnTo>
                  <a:lnTo>
                    <a:pt x="1101957" y="1259854"/>
                  </a:lnTo>
                  <a:lnTo>
                    <a:pt x="1148885" y="1284996"/>
                  </a:lnTo>
                  <a:lnTo>
                    <a:pt x="1198468" y="1309214"/>
                  </a:lnTo>
                  <a:lnTo>
                    <a:pt x="1250696" y="1332459"/>
                  </a:lnTo>
                  <a:lnTo>
                    <a:pt x="0" y="2804897"/>
                  </a:lnTo>
                  <a:lnTo>
                    <a:pt x="1742694" y="1470254"/>
                  </a:lnTo>
                  <a:lnTo>
                    <a:pt x="1794706" y="1478203"/>
                  </a:lnTo>
                  <a:lnTo>
                    <a:pt x="1846962" y="1485130"/>
                  </a:lnTo>
                  <a:lnTo>
                    <a:pt x="1899412" y="1491043"/>
                  </a:lnTo>
                  <a:lnTo>
                    <a:pt x="1952009" y="1495949"/>
                  </a:lnTo>
                  <a:lnTo>
                    <a:pt x="2004701" y="1499855"/>
                  </a:lnTo>
                  <a:lnTo>
                    <a:pt x="2057441" y="1502769"/>
                  </a:lnTo>
                  <a:lnTo>
                    <a:pt x="2110178" y="1504697"/>
                  </a:lnTo>
                  <a:lnTo>
                    <a:pt x="2162864" y="1505648"/>
                  </a:lnTo>
                  <a:lnTo>
                    <a:pt x="2215449" y="1505629"/>
                  </a:lnTo>
                  <a:lnTo>
                    <a:pt x="2267884" y="1504647"/>
                  </a:lnTo>
                  <a:lnTo>
                    <a:pt x="2320120" y="1502709"/>
                  </a:lnTo>
                  <a:lnTo>
                    <a:pt x="2372108" y="1499823"/>
                  </a:lnTo>
                  <a:lnTo>
                    <a:pt x="2423798" y="1495997"/>
                  </a:lnTo>
                  <a:lnTo>
                    <a:pt x="2475141" y="1491237"/>
                  </a:lnTo>
                  <a:lnTo>
                    <a:pt x="2526088" y="1485551"/>
                  </a:lnTo>
                  <a:lnTo>
                    <a:pt x="2576590" y="1478946"/>
                  </a:lnTo>
                  <a:lnTo>
                    <a:pt x="2626597" y="1471430"/>
                  </a:lnTo>
                  <a:lnTo>
                    <a:pt x="2676060" y="1463011"/>
                  </a:lnTo>
                  <a:lnTo>
                    <a:pt x="2724930" y="1453695"/>
                  </a:lnTo>
                  <a:lnTo>
                    <a:pt x="2773158" y="1443490"/>
                  </a:lnTo>
                  <a:lnTo>
                    <a:pt x="2820694" y="1432403"/>
                  </a:lnTo>
                  <a:lnTo>
                    <a:pt x="2867490" y="1420441"/>
                  </a:lnTo>
                  <a:lnTo>
                    <a:pt x="2913496" y="1407613"/>
                  </a:lnTo>
                  <a:lnTo>
                    <a:pt x="2958662" y="1393925"/>
                  </a:lnTo>
                  <a:lnTo>
                    <a:pt x="3002940" y="1379385"/>
                  </a:lnTo>
                  <a:lnTo>
                    <a:pt x="3046281" y="1364000"/>
                  </a:lnTo>
                  <a:lnTo>
                    <a:pt x="3088634" y="1347778"/>
                  </a:lnTo>
                  <a:lnTo>
                    <a:pt x="3129951" y="1330726"/>
                  </a:lnTo>
                  <a:lnTo>
                    <a:pt x="3170183" y="1312851"/>
                  </a:lnTo>
                  <a:lnTo>
                    <a:pt x="3209280" y="1294161"/>
                  </a:lnTo>
                  <a:lnTo>
                    <a:pt x="3247193" y="1274662"/>
                  </a:lnTo>
                  <a:lnTo>
                    <a:pt x="3283874" y="1254364"/>
                  </a:lnTo>
                  <a:lnTo>
                    <a:pt x="3319272" y="1233272"/>
                  </a:lnTo>
                  <a:lnTo>
                    <a:pt x="3362174" y="1205459"/>
                  </a:lnTo>
                  <a:lnTo>
                    <a:pt x="3402125" y="1176941"/>
                  </a:lnTo>
                  <a:lnTo>
                    <a:pt x="3439135" y="1147768"/>
                  </a:lnTo>
                  <a:lnTo>
                    <a:pt x="3473212" y="1117992"/>
                  </a:lnTo>
                  <a:lnTo>
                    <a:pt x="3504366" y="1087663"/>
                  </a:lnTo>
                  <a:lnTo>
                    <a:pt x="3532607" y="1056831"/>
                  </a:lnTo>
                  <a:lnTo>
                    <a:pt x="3557942" y="1025549"/>
                  </a:lnTo>
                  <a:lnTo>
                    <a:pt x="3580382" y="993867"/>
                  </a:lnTo>
                  <a:lnTo>
                    <a:pt x="3616614" y="929506"/>
                  </a:lnTo>
                  <a:lnTo>
                    <a:pt x="3641375" y="864155"/>
                  </a:lnTo>
                  <a:lnTo>
                    <a:pt x="3654740" y="798222"/>
                  </a:lnTo>
                  <a:lnTo>
                    <a:pt x="3657173" y="765165"/>
                  </a:lnTo>
                  <a:lnTo>
                    <a:pt x="3656784" y="732114"/>
                  </a:lnTo>
                  <a:lnTo>
                    <a:pt x="3647581" y="666238"/>
                  </a:lnTo>
                  <a:lnTo>
                    <a:pt x="3627204" y="601001"/>
                  </a:lnTo>
                  <a:lnTo>
                    <a:pt x="3595728" y="536811"/>
                  </a:lnTo>
                  <a:lnTo>
                    <a:pt x="3553228" y="474074"/>
                  </a:lnTo>
                  <a:lnTo>
                    <a:pt x="3527866" y="443378"/>
                  </a:lnTo>
                  <a:lnTo>
                    <a:pt x="3499776" y="413198"/>
                  </a:lnTo>
                  <a:lnTo>
                    <a:pt x="3468968" y="383585"/>
                  </a:lnTo>
                  <a:lnTo>
                    <a:pt x="3435449" y="354590"/>
                  </a:lnTo>
                  <a:lnTo>
                    <a:pt x="3399230" y="326264"/>
                  </a:lnTo>
                  <a:lnTo>
                    <a:pt x="3360320" y="298657"/>
                  </a:lnTo>
                  <a:lnTo>
                    <a:pt x="3318727" y="271822"/>
                  </a:lnTo>
                  <a:lnTo>
                    <a:pt x="3274462" y="245807"/>
                  </a:lnTo>
                  <a:lnTo>
                    <a:pt x="3227534" y="220665"/>
                  </a:lnTo>
                  <a:lnTo>
                    <a:pt x="3177951" y="196447"/>
                  </a:lnTo>
                  <a:lnTo>
                    <a:pt x="3125724" y="173203"/>
                  </a:lnTo>
                  <a:lnTo>
                    <a:pt x="3082679" y="155593"/>
                  </a:lnTo>
                  <a:lnTo>
                    <a:pt x="3038750" y="138941"/>
                  </a:lnTo>
                  <a:lnTo>
                    <a:pt x="2993986" y="123243"/>
                  </a:lnTo>
                  <a:lnTo>
                    <a:pt x="2948437" y="108498"/>
                  </a:lnTo>
                  <a:lnTo>
                    <a:pt x="2902154" y="94704"/>
                  </a:lnTo>
                  <a:lnTo>
                    <a:pt x="2855185" y="81856"/>
                  </a:lnTo>
                  <a:lnTo>
                    <a:pt x="2807582" y="69954"/>
                  </a:lnTo>
                  <a:lnTo>
                    <a:pt x="2759395" y="58995"/>
                  </a:lnTo>
                  <a:lnTo>
                    <a:pt x="2710673" y="48977"/>
                  </a:lnTo>
                  <a:lnTo>
                    <a:pt x="2661466" y="39897"/>
                  </a:lnTo>
                  <a:lnTo>
                    <a:pt x="2611824" y="31752"/>
                  </a:lnTo>
                  <a:lnTo>
                    <a:pt x="2561798" y="24541"/>
                  </a:lnTo>
                  <a:lnTo>
                    <a:pt x="2511437" y="18261"/>
                  </a:lnTo>
                  <a:lnTo>
                    <a:pt x="2460791" y="12910"/>
                  </a:lnTo>
                  <a:lnTo>
                    <a:pt x="2409911" y="8485"/>
                  </a:lnTo>
                  <a:lnTo>
                    <a:pt x="2358847" y="4984"/>
                  </a:lnTo>
                  <a:lnTo>
                    <a:pt x="2307647" y="2404"/>
                  </a:lnTo>
                  <a:lnTo>
                    <a:pt x="2256363" y="743"/>
                  </a:lnTo>
                  <a:lnTo>
                    <a:pt x="2205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42302" y="249960"/>
              <a:ext cx="3657600" cy="2805430"/>
            </a:xfrm>
            <a:custGeom>
              <a:avLst/>
              <a:gdLst/>
              <a:ahLst/>
              <a:cxnLst/>
              <a:rect l="l" t="t" r="r" b="b"/>
              <a:pathLst>
                <a:path w="3657600" h="2805430">
                  <a:moveTo>
                    <a:pt x="0" y="2804897"/>
                  </a:moveTo>
                  <a:lnTo>
                    <a:pt x="1250696" y="1332459"/>
                  </a:lnTo>
                  <a:lnTo>
                    <a:pt x="1198468" y="1309214"/>
                  </a:lnTo>
                  <a:lnTo>
                    <a:pt x="1148885" y="1284996"/>
                  </a:lnTo>
                  <a:lnTo>
                    <a:pt x="1101957" y="1259854"/>
                  </a:lnTo>
                  <a:lnTo>
                    <a:pt x="1057692" y="1233839"/>
                  </a:lnTo>
                  <a:lnTo>
                    <a:pt x="1016099" y="1207004"/>
                  </a:lnTo>
                  <a:lnTo>
                    <a:pt x="977189" y="1179397"/>
                  </a:lnTo>
                  <a:lnTo>
                    <a:pt x="940970" y="1151071"/>
                  </a:lnTo>
                  <a:lnTo>
                    <a:pt x="907451" y="1122076"/>
                  </a:lnTo>
                  <a:lnTo>
                    <a:pt x="876643" y="1092463"/>
                  </a:lnTo>
                  <a:lnTo>
                    <a:pt x="848553" y="1062283"/>
                  </a:lnTo>
                  <a:lnTo>
                    <a:pt x="823191" y="1031587"/>
                  </a:lnTo>
                  <a:lnTo>
                    <a:pt x="800568" y="1000426"/>
                  </a:lnTo>
                  <a:lnTo>
                    <a:pt x="763570" y="936911"/>
                  </a:lnTo>
                  <a:lnTo>
                    <a:pt x="737635" y="872147"/>
                  </a:lnTo>
                  <a:lnTo>
                    <a:pt x="722835" y="806539"/>
                  </a:lnTo>
                  <a:lnTo>
                    <a:pt x="719246" y="740496"/>
                  </a:lnTo>
                  <a:lnTo>
                    <a:pt x="721679" y="707439"/>
                  </a:lnTo>
                  <a:lnTo>
                    <a:pt x="735044" y="641506"/>
                  </a:lnTo>
                  <a:lnTo>
                    <a:pt x="759805" y="576155"/>
                  </a:lnTo>
                  <a:lnTo>
                    <a:pt x="796037" y="511794"/>
                  </a:lnTo>
                  <a:lnTo>
                    <a:pt x="818477" y="480112"/>
                  </a:lnTo>
                  <a:lnTo>
                    <a:pt x="843812" y="448830"/>
                  </a:lnTo>
                  <a:lnTo>
                    <a:pt x="872053" y="417999"/>
                  </a:lnTo>
                  <a:lnTo>
                    <a:pt x="903207" y="387669"/>
                  </a:lnTo>
                  <a:lnTo>
                    <a:pt x="937284" y="357893"/>
                  </a:lnTo>
                  <a:lnTo>
                    <a:pt x="974294" y="328720"/>
                  </a:lnTo>
                  <a:lnTo>
                    <a:pt x="1014245" y="300202"/>
                  </a:lnTo>
                  <a:lnTo>
                    <a:pt x="1057148" y="272390"/>
                  </a:lnTo>
                  <a:lnTo>
                    <a:pt x="1093075" y="250988"/>
                  </a:lnTo>
                  <a:lnTo>
                    <a:pt x="1130219" y="230443"/>
                  </a:lnTo>
                  <a:lnTo>
                    <a:pt x="1168528" y="210759"/>
                  </a:lnTo>
                  <a:lnTo>
                    <a:pt x="1207953" y="191936"/>
                  </a:lnTo>
                  <a:lnTo>
                    <a:pt x="1248444" y="173977"/>
                  </a:lnTo>
                  <a:lnTo>
                    <a:pt x="1289950" y="156886"/>
                  </a:lnTo>
                  <a:lnTo>
                    <a:pt x="1332422" y="140663"/>
                  </a:lnTo>
                  <a:lnTo>
                    <a:pt x="1375810" y="125312"/>
                  </a:lnTo>
                  <a:lnTo>
                    <a:pt x="1420064" y="110836"/>
                  </a:lnTo>
                  <a:lnTo>
                    <a:pt x="1465133" y="97235"/>
                  </a:lnTo>
                  <a:lnTo>
                    <a:pt x="1510968" y="84513"/>
                  </a:lnTo>
                  <a:lnTo>
                    <a:pt x="1557519" y="72672"/>
                  </a:lnTo>
                  <a:lnTo>
                    <a:pt x="1604735" y="61715"/>
                  </a:lnTo>
                  <a:lnTo>
                    <a:pt x="1652567" y="51643"/>
                  </a:lnTo>
                  <a:lnTo>
                    <a:pt x="1700964" y="42459"/>
                  </a:lnTo>
                  <a:lnTo>
                    <a:pt x="1749877" y="34167"/>
                  </a:lnTo>
                  <a:lnTo>
                    <a:pt x="1799256" y="26767"/>
                  </a:lnTo>
                  <a:lnTo>
                    <a:pt x="1849050" y="20262"/>
                  </a:lnTo>
                  <a:lnTo>
                    <a:pt x="1899210" y="14655"/>
                  </a:lnTo>
                  <a:lnTo>
                    <a:pt x="1949686" y="9948"/>
                  </a:lnTo>
                  <a:lnTo>
                    <a:pt x="2000426" y="6144"/>
                  </a:lnTo>
                  <a:lnTo>
                    <a:pt x="2051383" y="3245"/>
                  </a:lnTo>
                  <a:lnTo>
                    <a:pt x="2102505" y="1253"/>
                  </a:lnTo>
                  <a:lnTo>
                    <a:pt x="2153742" y="170"/>
                  </a:lnTo>
                  <a:lnTo>
                    <a:pt x="2205045" y="0"/>
                  </a:lnTo>
                  <a:lnTo>
                    <a:pt x="2256363" y="743"/>
                  </a:lnTo>
                  <a:lnTo>
                    <a:pt x="2307647" y="2404"/>
                  </a:lnTo>
                  <a:lnTo>
                    <a:pt x="2358847" y="4984"/>
                  </a:lnTo>
                  <a:lnTo>
                    <a:pt x="2409911" y="8485"/>
                  </a:lnTo>
                  <a:lnTo>
                    <a:pt x="2460791" y="12910"/>
                  </a:lnTo>
                  <a:lnTo>
                    <a:pt x="2511437" y="18261"/>
                  </a:lnTo>
                  <a:lnTo>
                    <a:pt x="2561798" y="24541"/>
                  </a:lnTo>
                  <a:lnTo>
                    <a:pt x="2611824" y="31752"/>
                  </a:lnTo>
                  <a:lnTo>
                    <a:pt x="2661466" y="39897"/>
                  </a:lnTo>
                  <a:lnTo>
                    <a:pt x="2710673" y="48977"/>
                  </a:lnTo>
                  <a:lnTo>
                    <a:pt x="2759395" y="58995"/>
                  </a:lnTo>
                  <a:lnTo>
                    <a:pt x="2807582" y="69954"/>
                  </a:lnTo>
                  <a:lnTo>
                    <a:pt x="2855185" y="81856"/>
                  </a:lnTo>
                  <a:lnTo>
                    <a:pt x="2902154" y="94704"/>
                  </a:lnTo>
                  <a:lnTo>
                    <a:pt x="2948437" y="108498"/>
                  </a:lnTo>
                  <a:lnTo>
                    <a:pt x="2993986" y="123243"/>
                  </a:lnTo>
                  <a:lnTo>
                    <a:pt x="3038750" y="138941"/>
                  </a:lnTo>
                  <a:lnTo>
                    <a:pt x="3082679" y="155593"/>
                  </a:lnTo>
                  <a:lnTo>
                    <a:pt x="3125724" y="173203"/>
                  </a:lnTo>
                  <a:lnTo>
                    <a:pt x="3177951" y="196447"/>
                  </a:lnTo>
                  <a:lnTo>
                    <a:pt x="3227534" y="220665"/>
                  </a:lnTo>
                  <a:lnTo>
                    <a:pt x="3274462" y="245807"/>
                  </a:lnTo>
                  <a:lnTo>
                    <a:pt x="3318727" y="271822"/>
                  </a:lnTo>
                  <a:lnTo>
                    <a:pt x="3360320" y="298657"/>
                  </a:lnTo>
                  <a:lnTo>
                    <a:pt x="3399230" y="326264"/>
                  </a:lnTo>
                  <a:lnTo>
                    <a:pt x="3435449" y="354590"/>
                  </a:lnTo>
                  <a:lnTo>
                    <a:pt x="3468968" y="383585"/>
                  </a:lnTo>
                  <a:lnTo>
                    <a:pt x="3499776" y="413198"/>
                  </a:lnTo>
                  <a:lnTo>
                    <a:pt x="3527866" y="443378"/>
                  </a:lnTo>
                  <a:lnTo>
                    <a:pt x="3553228" y="474074"/>
                  </a:lnTo>
                  <a:lnTo>
                    <a:pt x="3575851" y="505235"/>
                  </a:lnTo>
                  <a:lnTo>
                    <a:pt x="3612849" y="568750"/>
                  </a:lnTo>
                  <a:lnTo>
                    <a:pt x="3638784" y="633514"/>
                  </a:lnTo>
                  <a:lnTo>
                    <a:pt x="3653584" y="699122"/>
                  </a:lnTo>
                  <a:lnTo>
                    <a:pt x="3657173" y="765165"/>
                  </a:lnTo>
                  <a:lnTo>
                    <a:pt x="3654740" y="798222"/>
                  </a:lnTo>
                  <a:lnTo>
                    <a:pt x="3641375" y="864155"/>
                  </a:lnTo>
                  <a:lnTo>
                    <a:pt x="3616614" y="929506"/>
                  </a:lnTo>
                  <a:lnTo>
                    <a:pt x="3580382" y="993867"/>
                  </a:lnTo>
                  <a:lnTo>
                    <a:pt x="3557942" y="1025549"/>
                  </a:lnTo>
                  <a:lnTo>
                    <a:pt x="3532607" y="1056831"/>
                  </a:lnTo>
                  <a:lnTo>
                    <a:pt x="3504366" y="1087663"/>
                  </a:lnTo>
                  <a:lnTo>
                    <a:pt x="3473212" y="1117992"/>
                  </a:lnTo>
                  <a:lnTo>
                    <a:pt x="3439135" y="1147768"/>
                  </a:lnTo>
                  <a:lnTo>
                    <a:pt x="3402125" y="1176941"/>
                  </a:lnTo>
                  <a:lnTo>
                    <a:pt x="3362174" y="1205459"/>
                  </a:lnTo>
                  <a:lnTo>
                    <a:pt x="3319272" y="1233272"/>
                  </a:lnTo>
                  <a:lnTo>
                    <a:pt x="3283874" y="1254364"/>
                  </a:lnTo>
                  <a:lnTo>
                    <a:pt x="3247193" y="1274662"/>
                  </a:lnTo>
                  <a:lnTo>
                    <a:pt x="3209280" y="1294161"/>
                  </a:lnTo>
                  <a:lnTo>
                    <a:pt x="3170183" y="1312851"/>
                  </a:lnTo>
                  <a:lnTo>
                    <a:pt x="3129951" y="1330726"/>
                  </a:lnTo>
                  <a:lnTo>
                    <a:pt x="3088634" y="1347778"/>
                  </a:lnTo>
                  <a:lnTo>
                    <a:pt x="3046281" y="1364000"/>
                  </a:lnTo>
                  <a:lnTo>
                    <a:pt x="3002940" y="1379385"/>
                  </a:lnTo>
                  <a:lnTo>
                    <a:pt x="2958662" y="1393925"/>
                  </a:lnTo>
                  <a:lnTo>
                    <a:pt x="2913496" y="1407613"/>
                  </a:lnTo>
                  <a:lnTo>
                    <a:pt x="2867490" y="1420441"/>
                  </a:lnTo>
                  <a:lnTo>
                    <a:pt x="2820694" y="1432403"/>
                  </a:lnTo>
                  <a:lnTo>
                    <a:pt x="2773158" y="1443490"/>
                  </a:lnTo>
                  <a:lnTo>
                    <a:pt x="2724930" y="1453695"/>
                  </a:lnTo>
                  <a:lnTo>
                    <a:pt x="2676060" y="1463011"/>
                  </a:lnTo>
                  <a:lnTo>
                    <a:pt x="2626597" y="1471430"/>
                  </a:lnTo>
                  <a:lnTo>
                    <a:pt x="2576590" y="1478946"/>
                  </a:lnTo>
                  <a:lnTo>
                    <a:pt x="2526088" y="1485551"/>
                  </a:lnTo>
                  <a:lnTo>
                    <a:pt x="2475141" y="1491237"/>
                  </a:lnTo>
                  <a:lnTo>
                    <a:pt x="2423798" y="1495997"/>
                  </a:lnTo>
                  <a:lnTo>
                    <a:pt x="2372108" y="1499823"/>
                  </a:lnTo>
                  <a:lnTo>
                    <a:pt x="2320120" y="1502709"/>
                  </a:lnTo>
                  <a:lnTo>
                    <a:pt x="2267884" y="1504647"/>
                  </a:lnTo>
                  <a:lnTo>
                    <a:pt x="2215449" y="1505629"/>
                  </a:lnTo>
                  <a:lnTo>
                    <a:pt x="2162864" y="1505648"/>
                  </a:lnTo>
                  <a:lnTo>
                    <a:pt x="2110178" y="1504697"/>
                  </a:lnTo>
                  <a:lnTo>
                    <a:pt x="2057441" y="1502769"/>
                  </a:lnTo>
                  <a:lnTo>
                    <a:pt x="2004701" y="1499855"/>
                  </a:lnTo>
                  <a:lnTo>
                    <a:pt x="1952009" y="1495949"/>
                  </a:lnTo>
                  <a:lnTo>
                    <a:pt x="1899412" y="1491043"/>
                  </a:lnTo>
                  <a:lnTo>
                    <a:pt x="1846962" y="1485130"/>
                  </a:lnTo>
                  <a:lnTo>
                    <a:pt x="1794706" y="1478203"/>
                  </a:lnTo>
                  <a:lnTo>
                    <a:pt x="1742694" y="1470254"/>
                  </a:lnTo>
                  <a:lnTo>
                    <a:pt x="0" y="2804897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70372" y="24130"/>
            <a:ext cx="5084445" cy="134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‘H’</a:t>
            </a:r>
            <a:endParaRPr sz="2400">
              <a:latin typeface="Times New Roman"/>
              <a:cs typeface="Times New Roman"/>
            </a:endParaRPr>
          </a:p>
          <a:p>
            <a:pPr marL="3235960" algn="ctr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Now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imes New Roman"/>
                <a:cs typeface="Times New Roman"/>
              </a:rPr>
              <a:t>inserting</a:t>
            </a:r>
            <a:endParaRPr sz="2400">
              <a:latin typeface="Times New Roman"/>
              <a:cs typeface="Times New Roman"/>
            </a:endParaRPr>
          </a:p>
          <a:p>
            <a:pPr marL="3237865" algn="ctr">
              <a:lnSpc>
                <a:spcPct val="100000"/>
              </a:lnSpc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‘H’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97240" y="1668526"/>
            <a:ext cx="3596640" cy="3403600"/>
            <a:chOff x="8397240" y="1668526"/>
            <a:chExt cx="3596640" cy="3403600"/>
          </a:xfrm>
        </p:grpSpPr>
        <p:sp>
          <p:nvSpPr>
            <p:cNvPr id="10" name="object 10"/>
            <p:cNvSpPr/>
            <p:nvPr/>
          </p:nvSpPr>
          <p:spPr>
            <a:xfrm>
              <a:off x="8403336" y="1674622"/>
              <a:ext cx="3584575" cy="3391535"/>
            </a:xfrm>
            <a:custGeom>
              <a:avLst/>
              <a:gdLst/>
              <a:ahLst/>
              <a:cxnLst/>
              <a:rect l="l" t="t" r="r" b="b"/>
              <a:pathLst>
                <a:path w="3584575" h="3391535">
                  <a:moveTo>
                    <a:pt x="945007" y="0"/>
                  </a:moveTo>
                  <a:lnTo>
                    <a:pt x="597408" y="800353"/>
                  </a:lnTo>
                  <a:lnTo>
                    <a:pt x="0" y="800353"/>
                  </a:lnTo>
                  <a:lnTo>
                    <a:pt x="0" y="3391154"/>
                  </a:lnTo>
                  <a:lnTo>
                    <a:pt x="3584448" y="3391154"/>
                  </a:lnTo>
                  <a:lnTo>
                    <a:pt x="3584448" y="800353"/>
                  </a:lnTo>
                  <a:lnTo>
                    <a:pt x="1493520" y="800353"/>
                  </a:lnTo>
                  <a:lnTo>
                    <a:pt x="945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3336" y="1674622"/>
              <a:ext cx="3584575" cy="3391535"/>
            </a:xfrm>
            <a:custGeom>
              <a:avLst/>
              <a:gdLst/>
              <a:ahLst/>
              <a:cxnLst/>
              <a:rect l="l" t="t" r="r" b="b"/>
              <a:pathLst>
                <a:path w="3584575" h="3391535">
                  <a:moveTo>
                    <a:pt x="0" y="800353"/>
                  </a:moveTo>
                  <a:lnTo>
                    <a:pt x="597408" y="800353"/>
                  </a:lnTo>
                  <a:lnTo>
                    <a:pt x="945007" y="0"/>
                  </a:lnTo>
                  <a:lnTo>
                    <a:pt x="1493520" y="800353"/>
                  </a:lnTo>
                  <a:lnTo>
                    <a:pt x="3584448" y="800353"/>
                  </a:lnTo>
                  <a:lnTo>
                    <a:pt x="3584448" y="1232153"/>
                  </a:lnTo>
                  <a:lnTo>
                    <a:pt x="3584448" y="1879853"/>
                  </a:lnTo>
                  <a:lnTo>
                    <a:pt x="3584448" y="3391154"/>
                  </a:lnTo>
                  <a:lnTo>
                    <a:pt x="1493520" y="3391154"/>
                  </a:lnTo>
                  <a:lnTo>
                    <a:pt x="597408" y="3391154"/>
                  </a:lnTo>
                  <a:lnTo>
                    <a:pt x="0" y="3391154"/>
                  </a:lnTo>
                  <a:lnTo>
                    <a:pt x="0" y="1879853"/>
                  </a:lnTo>
                  <a:lnTo>
                    <a:pt x="0" y="1232153"/>
                  </a:lnTo>
                  <a:lnTo>
                    <a:pt x="0" y="800353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73261" y="2542108"/>
            <a:ext cx="3250565" cy="2588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‘C’</a:t>
            </a:r>
            <a:r>
              <a:rPr sz="2800" spc="-1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‘2’ ‘H’</a:t>
            </a:r>
            <a:r>
              <a:rPr sz="2800" spc="-1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 Right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20" dirty="0">
                <a:solidFill>
                  <a:srgbClr val="3366CC"/>
                </a:solidFill>
                <a:latin typeface="Times New Roman"/>
                <a:cs typeface="Times New Roman"/>
              </a:rPr>
              <a:t>‘C’</a:t>
            </a:r>
            <a:r>
              <a:rPr sz="2800" spc="-19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2(2)+2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578" y="382269"/>
            <a:ext cx="10927715" cy="5614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190"/>
              </a:spcBef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g(n)...</a:t>
            </a:r>
            <a:endParaRPr sz="2000">
              <a:latin typeface="Times New Roman"/>
              <a:cs typeface="Times New Roman"/>
            </a:endParaRPr>
          </a:p>
          <a:p>
            <a:pPr marL="18923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3n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  <a:p>
            <a:pPr marL="18923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63500" marR="55880">
              <a:lnSpc>
                <a:spcPct val="150100"/>
              </a:lnSpc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Θ(g(n))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satisfy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1</a:t>
            </a:r>
            <a:r>
              <a:rPr sz="2025" b="1" spc="165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&lt;=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2</a:t>
            </a:r>
            <a:r>
              <a:rPr sz="2025" b="1" spc="202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g(n)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C</a:t>
            </a:r>
            <a:r>
              <a:rPr sz="2025" b="1" spc="-37" baseline="-20576" dirty="0">
                <a:latin typeface="Times New Roman"/>
                <a:cs typeface="Times New Roman"/>
              </a:rPr>
              <a:t>1</a:t>
            </a:r>
            <a:r>
              <a:rPr sz="2000" b="1" spc="-25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2</a:t>
            </a:r>
            <a:r>
              <a:rPr sz="2025" b="1" spc="202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25" b="1" baseline="-20576" dirty="0">
                <a:latin typeface="Times New Roman"/>
                <a:cs typeface="Times New Roman"/>
              </a:rPr>
              <a:t>0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892300">
              <a:lnSpc>
                <a:spcPct val="100000"/>
              </a:lnSpc>
              <a:spcBef>
                <a:spcPts val="2210"/>
              </a:spcBef>
            </a:pP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95" baseline="-2057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g(n)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&lt;=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mbria Math"/>
                <a:cs typeface="Cambria Math"/>
              </a:rPr>
              <a:t>⇒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25" baseline="-20576" dirty="0">
                <a:latin typeface="Times New Roman"/>
                <a:cs typeface="Times New Roman"/>
              </a:rPr>
              <a:t>2</a:t>
            </a:r>
            <a:r>
              <a:rPr sz="2025" spc="225" baseline="-20576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g(n)</a:t>
            </a:r>
            <a:endParaRPr sz="2000">
              <a:latin typeface="Times New Roman"/>
              <a:cs typeface="Times New Roman"/>
            </a:endParaRPr>
          </a:p>
          <a:p>
            <a:pPr marL="18923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217" baseline="-2057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&lt;=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25" baseline="-20576" dirty="0">
                <a:latin typeface="Times New Roman"/>
                <a:cs typeface="Times New Roman"/>
              </a:rPr>
              <a:t>2</a:t>
            </a:r>
            <a:r>
              <a:rPr sz="2025" spc="217" baseline="-20576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1</a:t>
            </a:r>
            <a:r>
              <a:rPr sz="2025" b="1" spc="172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1,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25" b="1" baseline="-20576" dirty="0">
                <a:latin typeface="Times New Roman"/>
                <a:cs typeface="Times New Roman"/>
              </a:rPr>
              <a:t>2</a:t>
            </a:r>
            <a:r>
              <a:rPr sz="2025" b="1" spc="202" baseline="-20576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4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Theta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follows...</a:t>
            </a:r>
            <a:endParaRPr sz="2000">
              <a:latin typeface="Times New Roman"/>
              <a:cs typeface="Times New Roman"/>
            </a:endParaRPr>
          </a:p>
          <a:p>
            <a:pPr marL="1892300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Times New Roman"/>
                <a:cs typeface="Times New Roman"/>
              </a:rPr>
              <a:t>3n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Θ</a:t>
            </a:r>
            <a:r>
              <a:rPr sz="2000" b="1" spc="-25" dirty="0">
                <a:latin typeface="Times New Roman"/>
                <a:cs typeface="Times New Roman"/>
              </a:rPr>
              <a:t> (n)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688" y="328971"/>
            <a:ext cx="10316845" cy="5060315"/>
            <a:chOff x="816688" y="328971"/>
            <a:chExt cx="10316845" cy="5060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4" y="343274"/>
              <a:ext cx="7847654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3038" y="335321"/>
              <a:ext cx="3071495" cy="3987800"/>
            </a:xfrm>
            <a:custGeom>
              <a:avLst/>
              <a:gdLst/>
              <a:ahLst/>
              <a:cxnLst/>
              <a:rect l="l" t="t" r="r" b="b"/>
              <a:pathLst>
                <a:path w="3071495" h="3987800">
                  <a:moveTo>
                    <a:pt x="1451067" y="0"/>
                  </a:moveTo>
                  <a:lnTo>
                    <a:pt x="1388920" y="1101"/>
                  </a:lnTo>
                  <a:lnTo>
                    <a:pt x="1325306" y="3600"/>
                  </a:lnTo>
                  <a:lnTo>
                    <a:pt x="1262533" y="7447"/>
                  </a:lnTo>
                  <a:lnTo>
                    <a:pt x="1200653" y="12612"/>
                  </a:lnTo>
                  <a:lnTo>
                    <a:pt x="1139719" y="19066"/>
                  </a:lnTo>
                  <a:lnTo>
                    <a:pt x="1079782" y="26778"/>
                  </a:lnTo>
                  <a:lnTo>
                    <a:pt x="1020896" y="35720"/>
                  </a:lnTo>
                  <a:lnTo>
                    <a:pt x="963111" y="45861"/>
                  </a:lnTo>
                  <a:lnTo>
                    <a:pt x="906479" y="57172"/>
                  </a:lnTo>
                  <a:lnTo>
                    <a:pt x="851054" y="69623"/>
                  </a:lnTo>
                  <a:lnTo>
                    <a:pt x="796886" y="83185"/>
                  </a:lnTo>
                  <a:lnTo>
                    <a:pt x="744029" y="97826"/>
                  </a:lnTo>
                  <a:lnTo>
                    <a:pt x="692533" y="113519"/>
                  </a:lnTo>
                  <a:lnTo>
                    <a:pt x="642451" y="130233"/>
                  </a:lnTo>
                  <a:lnTo>
                    <a:pt x="593835" y="147937"/>
                  </a:lnTo>
                  <a:lnTo>
                    <a:pt x="546737" y="166604"/>
                  </a:lnTo>
                  <a:lnTo>
                    <a:pt x="501210" y="186202"/>
                  </a:lnTo>
                  <a:lnTo>
                    <a:pt x="457304" y="206703"/>
                  </a:lnTo>
                  <a:lnTo>
                    <a:pt x="415073" y="228075"/>
                  </a:lnTo>
                  <a:lnTo>
                    <a:pt x="374568" y="250291"/>
                  </a:lnTo>
                  <a:lnTo>
                    <a:pt x="335841" y="273319"/>
                  </a:lnTo>
                  <a:lnTo>
                    <a:pt x="298945" y="297131"/>
                  </a:lnTo>
                  <a:lnTo>
                    <a:pt x="263931" y="321696"/>
                  </a:lnTo>
                  <a:lnTo>
                    <a:pt x="230852" y="346985"/>
                  </a:lnTo>
                  <a:lnTo>
                    <a:pt x="199759" y="372967"/>
                  </a:lnTo>
                  <a:lnTo>
                    <a:pt x="170704" y="399614"/>
                  </a:lnTo>
                  <a:lnTo>
                    <a:pt x="143740" y="426896"/>
                  </a:lnTo>
                  <a:lnTo>
                    <a:pt x="96292" y="483244"/>
                  </a:lnTo>
                  <a:lnTo>
                    <a:pt x="57831" y="541773"/>
                  </a:lnTo>
                  <a:lnTo>
                    <a:pt x="28773" y="602246"/>
                  </a:lnTo>
                  <a:lnTo>
                    <a:pt x="9535" y="664424"/>
                  </a:lnTo>
                  <a:lnTo>
                    <a:pt x="532" y="728070"/>
                  </a:lnTo>
                  <a:lnTo>
                    <a:pt x="0" y="760369"/>
                  </a:lnTo>
                  <a:lnTo>
                    <a:pt x="2182" y="792946"/>
                  </a:lnTo>
                  <a:lnTo>
                    <a:pt x="14164" y="855900"/>
                  </a:lnTo>
                  <a:lnTo>
                    <a:pt x="35954" y="917122"/>
                  </a:lnTo>
                  <a:lnTo>
                    <a:pt x="67123" y="976416"/>
                  </a:lnTo>
                  <a:lnTo>
                    <a:pt x="107240" y="1033586"/>
                  </a:lnTo>
                  <a:lnTo>
                    <a:pt x="155874" y="1088435"/>
                  </a:lnTo>
                  <a:lnTo>
                    <a:pt x="212596" y="1140766"/>
                  </a:lnTo>
                  <a:lnTo>
                    <a:pt x="243854" y="1165926"/>
                  </a:lnTo>
                  <a:lnTo>
                    <a:pt x="276974" y="1190383"/>
                  </a:lnTo>
                  <a:lnTo>
                    <a:pt x="311900" y="1214113"/>
                  </a:lnTo>
                  <a:lnTo>
                    <a:pt x="348578" y="1237090"/>
                  </a:lnTo>
                  <a:lnTo>
                    <a:pt x="386956" y="1259291"/>
                  </a:lnTo>
                  <a:lnTo>
                    <a:pt x="426979" y="1280690"/>
                  </a:lnTo>
                  <a:lnTo>
                    <a:pt x="468594" y="1301264"/>
                  </a:lnTo>
                  <a:lnTo>
                    <a:pt x="511746" y="1320987"/>
                  </a:lnTo>
                  <a:lnTo>
                    <a:pt x="556382" y="1339835"/>
                  </a:lnTo>
                  <a:lnTo>
                    <a:pt x="602448" y="1357783"/>
                  </a:lnTo>
                  <a:lnTo>
                    <a:pt x="649890" y="1374808"/>
                  </a:lnTo>
                  <a:lnTo>
                    <a:pt x="698655" y="1390884"/>
                  </a:lnTo>
                  <a:lnTo>
                    <a:pt x="748688" y="1405986"/>
                  </a:lnTo>
                  <a:lnTo>
                    <a:pt x="799937" y="1420091"/>
                  </a:lnTo>
                  <a:lnTo>
                    <a:pt x="852346" y="1433173"/>
                  </a:lnTo>
                  <a:lnTo>
                    <a:pt x="905863" y="1445209"/>
                  </a:lnTo>
                  <a:lnTo>
                    <a:pt x="960433" y="1456173"/>
                  </a:lnTo>
                  <a:lnTo>
                    <a:pt x="1016003" y="1466041"/>
                  </a:lnTo>
                  <a:lnTo>
                    <a:pt x="1072519" y="1474788"/>
                  </a:lnTo>
                  <a:lnTo>
                    <a:pt x="1129927" y="1482390"/>
                  </a:lnTo>
                  <a:lnTo>
                    <a:pt x="1188173" y="1488823"/>
                  </a:lnTo>
                  <a:lnTo>
                    <a:pt x="1247203" y="1494061"/>
                  </a:lnTo>
                  <a:lnTo>
                    <a:pt x="1306965" y="1498081"/>
                  </a:lnTo>
                  <a:lnTo>
                    <a:pt x="1367403" y="1500857"/>
                  </a:lnTo>
                  <a:lnTo>
                    <a:pt x="1428465" y="1502365"/>
                  </a:lnTo>
                  <a:lnTo>
                    <a:pt x="1490096" y="1502581"/>
                  </a:lnTo>
                  <a:lnTo>
                    <a:pt x="1552242" y="1501479"/>
                  </a:lnTo>
                  <a:lnTo>
                    <a:pt x="3071162" y="3987250"/>
                  </a:lnTo>
                  <a:lnTo>
                    <a:pt x="2096310" y="1431248"/>
                  </a:lnTo>
                  <a:lnTo>
                    <a:pt x="2157974" y="1415532"/>
                  </a:lnTo>
                  <a:lnTo>
                    <a:pt x="2217728" y="1398485"/>
                  </a:lnTo>
                  <a:lnTo>
                    <a:pt x="2275518" y="1380152"/>
                  </a:lnTo>
                  <a:lnTo>
                    <a:pt x="2331290" y="1360580"/>
                  </a:lnTo>
                  <a:lnTo>
                    <a:pt x="2384990" y="1339815"/>
                  </a:lnTo>
                  <a:lnTo>
                    <a:pt x="2436565" y="1317902"/>
                  </a:lnTo>
                  <a:lnTo>
                    <a:pt x="2485961" y="1294888"/>
                  </a:lnTo>
                  <a:lnTo>
                    <a:pt x="2533124" y="1270819"/>
                  </a:lnTo>
                  <a:lnTo>
                    <a:pt x="2578000" y="1245741"/>
                  </a:lnTo>
                  <a:lnTo>
                    <a:pt x="2620536" y="1219700"/>
                  </a:lnTo>
                  <a:lnTo>
                    <a:pt x="2660678" y="1192742"/>
                  </a:lnTo>
                  <a:lnTo>
                    <a:pt x="2698372" y="1164913"/>
                  </a:lnTo>
                  <a:lnTo>
                    <a:pt x="2733565" y="1136259"/>
                  </a:lnTo>
                  <a:lnTo>
                    <a:pt x="2766202" y="1106826"/>
                  </a:lnTo>
                  <a:lnTo>
                    <a:pt x="2796229" y="1076660"/>
                  </a:lnTo>
                  <a:lnTo>
                    <a:pt x="2823594" y="1045807"/>
                  </a:lnTo>
                  <a:lnTo>
                    <a:pt x="2848243" y="1014314"/>
                  </a:lnTo>
                  <a:lnTo>
                    <a:pt x="2870120" y="982225"/>
                  </a:lnTo>
                  <a:lnTo>
                    <a:pt x="2905349" y="916449"/>
                  </a:lnTo>
                  <a:lnTo>
                    <a:pt x="2928852" y="848846"/>
                  </a:lnTo>
                  <a:lnTo>
                    <a:pt x="2940197" y="779785"/>
                  </a:lnTo>
                  <a:lnTo>
                    <a:pt x="2941176" y="744823"/>
                  </a:lnTo>
                  <a:lnTo>
                    <a:pt x="2938955" y="709634"/>
                  </a:lnTo>
                  <a:lnTo>
                    <a:pt x="2926972" y="646680"/>
                  </a:lnTo>
                  <a:lnTo>
                    <a:pt x="2905180" y="585458"/>
                  </a:lnTo>
                  <a:lnTo>
                    <a:pt x="2874011" y="526164"/>
                  </a:lnTo>
                  <a:lnTo>
                    <a:pt x="2833895" y="468994"/>
                  </a:lnTo>
                  <a:lnTo>
                    <a:pt x="2785262" y="414145"/>
                  </a:lnTo>
                  <a:lnTo>
                    <a:pt x="2728542" y="361814"/>
                  </a:lnTo>
                  <a:lnTo>
                    <a:pt x="2697284" y="336654"/>
                  </a:lnTo>
                  <a:lnTo>
                    <a:pt x="2664165" y="312197"/>
                  </a:lnTo>
                  <a:lnTo>
                    <a:pt x="2629240" y="288467"/>
                  </a:lnTo>
                  <a:lnTo>
                    <a:pt x="2592563" y="265490"/>
                  </a:lnTo>
                  <a:lnTo>
                    <a:pt x="2554186" y="243289"/>
                  </a:lnTo>
                  <a:lnTo>
                    <a:pt x="2514164" y="221890"/>
                  </a:lnTo>
                  <a:lnTo>
                    <a:pt x="2472551" y="201316"/>
                  </a:lnTo>
                  <a:lnTo>
                    <a:pt x="2429400" y="181593"/>
                  </a:lnTo>
                  <a:lnTo>
                    <a:pt x="2384765" y="162745"/>
                  </a:lnTo>
                  <a:lnTo>
                    <a:pt x="2338700" y="144797"/>
                  </a:lnTo>
                  <a:lnTo>
                    <a:pt x="2291259" y="127772"/>
                  </a:lnTo>
                  <a:lnTo>
                    <a:pt x="2242496" y="111696"/>
                  </a:lnTo>
                  <a:lnTo>
                    <a:pt x="2192464" y="96594"/>
                  </a:lnTo>
                  <a:lnTo>
                    <a:pt x="2141217" y="82489"/>
                  </a:lnTo>
                  <a:lnTo>
                    <a:pt x="2088808" y="69407"/>
                  </a:lnTo>
                  <a:lnTo>
                    <a:pt x="2035293" y="57371"/>
                  </a:lnTo>
                  <a:lnTo>
                    <a:pt x="1980724" y="46407"/>
                  </a:lnTo>
                  <a:lnTo>
                    <a:pt x="1925155" y="36539"/>
                  </a:lnTo>
                  <a:lnTo>
                    <a:pt x="1868640" y="27792"/>
                  </a:lnTo>
                  <a:lnTo>
                    <a:pt x="1811233" y="20190"/>
                  </a:lnTo>
                  <a:lnTo>
                    <a:pt x="1752988" y="13757"/>
                  </a:lnTo>
                  <a:lnTo>
                    <a:pt x="1693957" y="8519"/>
                  </a:lnTo>
                  <a:lnTo>
                    <a:pt x="1634197" y="4499"/>
                  </a:lnTo>
                  <a:lnTo>
                    <a:pt x="1573759" y="1723"/>
                  </a:lnTo>
                  <a:lnTo>
                    <a:pt x="1512697" y="215"/>
                  </a:lnTo>
                  <a:lnTo>
                    <a:pt x="1451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3038" y="335321"/>
              <a:ext cx="3071495" cy="3987800"/>
            </a:xfrm>
            <a:custGeom>
              <a:avLst/>
              <a:gdLst/>
              <a:ahLst/>
              <a:cxnLst/>
              <a:rect l="l" t="t" r="r" b="b"/>
              <a:pathLst>
                <a:path w="3071495" h="3987800">
                  <a:moveTo>
                    <a:pt x="3071162" y="3987250"/>
                  </a:moveTo>
                  <a:lnTo>
                    <a:pt x="1552242" y="1501479"/>
                  </a:lnTo>
                  <a:lnTo>
                    <a:pt x="1490096" y="1502581"/>
                  </a:lnTo>
                  <a:lnTo>
                    <a:pt x="1428465" y="1502365"/>
                  </a:lnTo>
                  <a:lnTo>
                    <a:pt x="1367403" y="1500857"/>
                  </a:lnTo>
                  <a:lnTo>
                    <a:pt x="1306965" y="1498081"/>
                  </a:lnTo>
                  <a:lnTo>
                    <a:pt x="1247203" y="1494061"/>
                  </a:lnTo>
                  <a:lnTo>
                    <a:pt x="1188173" y="1488823"/>
                  </a:lnTo>
                  <a:lnTo>
                    <a:pt x="1129927" y="1482390"/>
                  </a:lnTo>
                  <a:lnTo>
                    <a:pt x="1072519" y="1474788"/>
                  </a:lnTo>
                  <a:lnTo>
                    <a:pt x="1016003" y="1466041"/>
                  </a:lnTo>
                  <a:lnTo>
                    <a:pt x="960433" y="1456173"/>
                  </a:lnTo>
                  <a:lnTo>
                    <a:pt x="905863" y="1445209"/>
                  </a:lnTo>
                  <a:lnTo>
                    <a:pt x="852346" y="1433173"/>
                  </a:lnTo>
                  <a:lnTo>
                    <a:pt x="799937" y="1420091"/>
                  </a:lnTo>
                  <a:lnTo>
                    <a:pt x="748688" y="1405986"/>
                  </a:lnTo>
                  <a:lnTo>
                    <a:pt x="698655" y="1390884"/>
                  </a:lnTo>
                  <a:lnTo>
                    <a:pt x="649890" y="1374808"/>
                  </a:lnTo>
                  <a:lnTo>
                    <a:pt x="602448" y="1357783"/>
                  </a:lnTo>
                  <a:lnTo>
                    <a:pt x="556382" y="1339835"/>
                  </a:lnTo>
                  <a:lnTo>
                    <a:pt x="511746" y="1320987"/>
                  </a:lnTo>
                  <a:lnTo>
                    <a:pt x="468594" y="1301264"/>
                  </a:lnTo>
                  <a:lnTo>
                    <a:pt x="426979" y="1280690"/>
                  </a:lnTo>
                  <a:lnTo>
                    <a:pt x="386956" y="1259291"/>
                  </a:lnTo>
                  <a:lnTo>
                    <a:pt x="348578" y="1237090"/>
                  </a:lnTo>
                  <a:lnTo>
                    <a:pt x="311900" y="1214113"/>
                  </a:lnTo>
                  <a:lnTo>
                    <a:pt x="276974" y="1190383"/>
                  </a:lnTo>
                  <a:lnTo>
                    <a:pt x="243854" y="1165926"/>
                  </a:lnTo>
                  <a:lnTo>
                    <a:pt x="212596" y="1140766"/>
                  </a:lnTo>
                  <a:lnTo>
                    <a:pt x="183251" y="1114927"/>
                  </a:lnTo>
                  <a:lnTo>
                    <a:pt x="130519" y="1061313"/>
                  </a:lnTo>
                  <a:lnTo>
                    <a:pt x="86090" y="1005279"/>
                  </a:lnTo>
                  <a:lnTo>
                    <a:pt x="50393" y="947022"/>
                  </a:lnTo>
                  <a:lnTo>
                    <a:pt x="23860" y="886740"/>
                  </a:lnTo>
                  <a:lnTo>
                    <a:pt x="6920" y="824627"/>
                  </a:lnTo>
                  <a:lnTo>
                    <a:pt x="0" y="760369"/>
                  </a:lnTo>
                  <a:lnTo>
                    <a:pt x="532" y="728070"/>
                  </a:lnTo>
                  <a:lnTo>
                    <a:pt x="9535" y="664424"/>
                  </a:lnTo>
                  <a:lnTo>
                    <a:pt x="28773" y="602246"/>
                  </a:lnTo>
                  <a:lnTo>
                    <a:pt x="57831" y="541773"/>
                  </a:lnTo>
                  <a:lnTo>
                    <a:pt x="96292" y="483244"/>
                  </a:lnTo>
                  <a:lnTo>
                    <a:pt x="143740" y="426896"/>
                  </a:lnTo>
                  <a:lnTo>
                    <a:pt x="170704" y="399614"/>
                  </a:lnTo>
                  <a:lnTo>
                    <a:pt x="199759" y="372967"/>
                  </a:lnTo>
                  <a:lnTo>
                    <a:pt x="230852" y="346985"/>
                  </a:lnTo>
                  <a:lnTo>
                    <a:pt x="263931" y="321696"/>
                  </a:lnTo>
                  <a:lnTo>
                    <a:pt x="298945" y="297131"/>
                  </a:lnTo>
                  <a:lnTo>
                    <a:pt x="335841" y="273319"/>
                  </a:lnTo>
                  <a:lnTo>
                    <a:pt x="374568" y="250291"/>
                  </a:lnTo>
                  <a:lnTo>
                    <a:pt x="415073" y="228075"/>
                  </a:lnTo>
                  <a:lnTo>
                    <a:pt x="457304" y="206703"/>
                  </a:lnTo>
                  <a:lnTo>
                    <a:pt x="501210" y="186202"/>
                  </a:lnTo>
                  <a:lnTo>
                    <a:pt x="546737" y="166604"/>
                  </a:lnTo>
                  <a:lnTo>
                    <a:pt x="593835" y="147937"/>
                  </a:lnTo>
                  <a:lnTo>
                    <a:pt x="642451" y="130233"/>
                  </a:lnTo>
                  <a:lnTo>
                    <a:pt x="692533" y="113519"/>
                  </a:lnTo>
                  <a:lnTo>
                    <a:pt x="744029" y="97826"/>
                  </a:lnTo>
                  <a:lnTo>
                    <a:pt x="796886" y="83185"/>
                  </a:lnTo>
                  <a:lnTo>
                    <a:pt x="851054" y="69623"/>
                  </a:lnTo>
                  <a:lnTo>
                    <a:pt x="906479" y="57172"/>
                  </a:lnTo>
                  <a:lnTo>
                    <a:pt x="963111" y="45861"/>
                  </a:lnTo>
                  <a:lnTo>
                    <a:pt x="1020896" y="35720"/>
                  </a:lnTo>
                  <a:lnTo>
                    <a:pt x="1079782" y="26778"/>
                  </a:lnTo>
                  <a:lnTo>
                    <a:pt x="1139719" y="19066"/>
                  </a:lnTo>
                  <a:lnTo>
                    <a:pt x="1200653" y="12612"/>
                  </a:lnTo>
                  <a:lnTo>
                    <a:pt x="1262533" y="7447"/>
                  </a:lnTo>
                  <a:lnTo>
                    <a:pt x="1325306" y="3600"/>
                  </a:lnTo>
                  <a:lnTo>
                    <a:pt x="1388920" y="1101"/>
                  </a:lnTo>
                  <a:lnTo>
                    <a:pt x="1451067" y="0"/>
                  </a:lnTo>
                  <a:lnTo>
                    <a:pt x="1512697" y="215"/>
                  </a:lnTo>
                  <a:lnTo>
                    <a:pt x="1573759" y="1723"/>
                  </a:lnTo>
                  <a:lnTo>
                    <a:pt x="1634197" y="4499"/>
                  </a:lnTo>
                  <a:lnTo>
                    <a:pt x="1693957" y="8519"/>
                  </a:lnTo>
                  <a:lnTo>
                    <a:pt x="1752988" y="13757"/>
                  </a:lnTo>
                  <a:lnTo>
                    <a:pt x="1811233" y="20190"/>
                  </a:lnTo>
                  <a:lnTo>
                    <a:pt x="1868640" y="27792"/>
                  </a:lnTo>
                  <a:lnTo>
                    <a:pt x="1925155" y="36539"/>
                  </a:lnTo>
                  <a:lnTo>
                    <a:pt x="1980724" y="46407"/>
                  </a:lnTo>
                  <a:lnTo>
                    <a:pt x="2035293" y="57371"/>
                  </a:lnTo>
                  <a:lnTo>
                    <a:pt x="2088808" y="69407"/>
                  </a:lnTo>
                  <a:lnTo>
                    <a:pt x="2141217" y="82489"/>
                  </a:lnTo>
                  <a:lnTo>
                    <a:pt x="2192464" y="96594"/>
                  </a:lnTo>
                  <a:lnTo>
                    <a:pt x="2242496" y="111696"/>
                  </a:lnTo>
                  <a:lnTo>
                    <a:pt x="2291259" y="127772"/>
                  </a:lnTo>
                  <a:lnTo>
                    <a:pt x="2338700" y="144797"/>
                  </a:lnTo>
                  <a:lnTo>
                    <a:pt x="2384765" y="162745"/>
                  </a:lnTo>
                  <a:lnTo>
                    <a:pt x="2429400" y="181593"/>
                  </a:lnTo>
                  <a:lnTo>
                    <a:pt x="2472551" y="201316"/>
                  </a:lnTo>
                  <a:lnTo>
                    <a:pt x="2514164" y="221890"/>
                  </a:lnTo>
                  <a:lnTo>
                    <a:pt x="2554186" y="243289"/>
                  </a:lnTo>
                  <a:lnTo>
                    <a:pt x="2592563" y="265490"/>
                  </a:lnTo>
                  <a:lnTo>
                    <a:pt x="2629240" y="288467"/>
                  </a:lnTo>
                  <a:lnTo>
                    <a:pt x="2664165" y="312197"/>
                  </a:lnTo>
                  <a:lnTo>
                    <a:pt x="2697284" y="336654"/>
                  </a:lnTo>
                  <a:lnTo>
                    <a:pt x="2728542" y="361814"/>
                  </a:lnTo>
                  <a:lnTo>
                    <a:pt x="2757886" y="387653"/>
                  </a:lnTo>
                  <a:lnTo>
                    <a:pt x="2810616" y="441267"/>
                  </a:lnTo>
                  <a:lnTo>
                    <a:pt x="2855045" y="497301"/>
                  </a:lnTo>
                  <a:lnTo>
                    <a:pt x="2890741" y="555558"/>
                  </a:lnTo>
                  <a:lnTo>
                    <a:pt x="2917275" y="615840"/>
                  </a:lnTo>
                  <a:lnTo>
                    <a:pt x="2934216" y="677953"/>
                  </a:lnTo>
                  <a:lnTo>
                    <a:pt x="2941176" y="744823"/>
                  </a:lnTo>
                  <a:lnTo>
                    <a:pt x="2940197" y="779785"/>
                  </a:lnTo>
                  <a:lnTo>
                    <a:pt x="2928852" y="848846"/>
                  </a:lnTo>
                  <a:lnTo>
                    <a:pt x="2905349" y="916449"/>
                  </a:lnTo>
                  <a:lnTo>
                    <a:pt x="2870120" y="982225"/>
                  </a:lnTo>
                  <a:lnTo>
                    <a:pt x="2848243" y="1014314"/>
                  </a:lnTo>
                  <a:lnTo>
                    <a:pt x="2823594" y="1045807"/>
                  </a:lnTo>
                  <a:lnTo>
                    <a:pt x="2796229" y="1076660"/>
                  </a:lnTo>
                  <a:lnTo>
                    <a:pt x="2766202" y="1106826"/>
                  </a:lnTo>
                  <a:lnTo>
                    <a:pt x="2733565" y="1136259"/>
                  </a:lnTo>
                  <a:lnTo>
                    <a:pt x="2698372" y="1164913"/>
                  </a:lnTo>
                  <a:lnTo>
                    <a:pt x="2660678" y="1192742"/>
                  </a:lnTo>
                  <a:lnTo>
                    <a:pt x="2620536" y="1219700"/>
                  </a:lnTo>
                  <a:lnTo>
                    <a:pt x="2578000" y="1245741"/>
                  </a:lnTo>
                  <a:lnTo>
                    <a:pt x="2533124" y="1270819"/>
                  </a:lnTo>
                  <a:lnTo>
                    <a:pt x="2485961" y="1294888"/>
                  </a:lnTo>
                  <a:lnTo>
                    <a:pt x="2436565" y="1317902"/>
                  </a:lnTo>
                  <a:lnTo>
                    <a:pt x="2384990" y="1339815"/>
                  </a:lnTo>
                  <a:lnTo>
                    <a:pt x="2331290" y="1360580"/>
                  </a:lnTo>
                  <a:lnTo>
                    <a:pt x="2275518" y="1380152"/>
                  </a:lnTo>
                  <a:lnTo>
                    <a:pt x="2217728" y="1398485"/>
                  </a:lnTo>
                  <a:lnTo>
                    <a:pt x="2157974" y="1415532"/>
                  </a:lnTo>
                  <a:lnTo>
                    <a:pt x="2096310" y="1431248"/>
                  </a:lnTo>
                  <a:lnTo>
                    <a:pt x="3071162" y="3987250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7408" y="698957"/>
            <a:ext cx="18478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FF"/>
                </a:solidFill>
              </a:rPr>
              <a:t>Now</a:t>
            </a:r>
            <a:r>
              <a:rPr spc="-45" dirty="0">
                <a:solidFill>
                  <a:srgbClr val="FF00FF"/>
                </a:solidFill>
              </a:rPr>
              <a:t> </a:t>
            </a:r>
            <a:r>
              <a:rPr spc="-10" dirty="0">
                <a:solidFill>
                  <a:srgbClr val="FF00FF"/>
                </a:solidFill>
              </a:rPr>
              <a:t>inserting</a:t>
            </a:r>
          </a:p>
          <a:p>
            <a:pPr marL="5715" algn="ctr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FF"/>
                </a:solidFill>
              </a:rPr>
              <a:t>the</a:t>
            </a:r>
            <a:r>
              <a:rPr spc="-45" dirty="0">
                <a:solidFill>
                  <a:srgbClr val="FF00FF"/>
                </a:solidFill>
              </a:rPr>
              <a:t> </a:t>
            </a:r>
            <a:r>
              <a:rPr spc="-25" dirty="0">
                <a:solidFill>
                  <a:srgbClr val="FF00FF"/>
                </a:solidFill>
              </a:rPr>
              <a:t>‘I’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29429" y="173482"/>
            <a:ext cx="2318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3366CC"/>
                </a:solidFill>
                <a:latin typeface="Times New Roman"/>
                <a:cs typeface="Times New Roman"/>
              </a:rPr>
              <a:t>‘I’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4215" y="1664716"/>
            <a:ext cx="3088005" cy="3730625"/>
            <a:chOff x="204215" y="1664716"/>
            <a:chExt cx="3088005" cy="3730625"/>
          </a:xfrm>
        </p:grpSpPr>
        <p:sp>
          <p:nvSpPr>
            <p:cNvPr id="11" name="object 11"/>
            <p:cNvSpPr/>
            <p:nvPr/>
          </p:nvSpPr>
          <p:spPr>
            <a:xfrm>
              <a:off x="210311" y="1670812"/>
              <a:ext cx="3075940" cy="3718560"/>
            </a:xfrm>
            <a:custGeom>
              <a:avLst/>
              <a:gdLst/>
              <a:ahLst/>
              <a:cxnLst/>
              <a:rect l="l" t="t" r="r" b="b"/>
              <a:pathLst>
                <a:path w="3075940" h="3718560">
                  <a:moveTo>
                    <a:pt x="1172845" y="0"/>
                  </a:moveTo>
                  <a:lnTo>
                    <a:pt x="512572" y="1429003"/>
                  </a:lnTo>
                  <a:lnTo>
                    <a:pt x="0" y="1429003"/>
                  </a:lnTo>
                  <a:lnTo>
                    <a:pt x="0" y="3718052"/>
                  </a:lnTo>
                  <a:lnTo>
                    <a:pt x="3075432" y="3718052"/>
                  </a:lnTo>
                  <a:lnTo>
                    <a:pt x="3075432" y="1429003"/>
                  </a:lnTo>
                  <a:lnTo>
                    <a:pt x="1281430" y="1429003"/>
                  </a:lnTo>
                  <a:lnTo>
                    <a:pt x="1172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311" y="1670812"/>
              <a:ext cx="3075940" cy="3718560"/>
            </a:xfrm>
            <a:custGeom>
              <a:avLst/>
              <a:gdLst/>
              <a:ahLst/>
              <a:cxnLst/>
              <a:rect l="l" t="t" r="r" b="b"/>
              <a:pathLst>
                <a:path w="3075940" h="3718560">
                  <a:moveTo>
                    <a:pt x="0" y="1429003"/>
                  </a:moveTo>
                  <a:lnTo>
                    <a:pt x="512572" y="1429003"/>
                  </a:lnTo>
                  <a:lnTo>
                    <a:pt x="1172845" y="0"/>
                  </a:lnTo>
                  <a:lnTo>
                    <a:pt x="1281430" y="1429003"/>
                  </a:lnTo>
                  <a:lnTo>
                    <a:pt x="3075432" y="1429003"/>
                  </a:lnTo>
                  <a:lnTo>
                    <a:pt x="3075432" y="1810512"/>
                  </a:lnTo>
                  <a:lnTo>
                    <a:pt x="3075432" y="2382774"/>
                  </a:lnTo>
                  <a:lnTo>
                    <a:pt x="3075432" y="3718052"/>
                  </a:lnTo>
                  <a:lnTo>
                    <a:pt x="1281430" y="3718052"/>
                  </a:lnTo>
                  <a:lnTo>
                    <a:pt x="512572" y="3718052"/>
                  </a:lnTo>
                  <a:lnTo>
                    <a:pt x="0" y="3718052"/>
                  </a:lnTo>
                  <a:lnTo>
                    <a:pt x="0" y="2382774"/>
                  </a:lnTo>
                  <a:lnTo>
                    <a:pt x="0" y="1810512"/>
                  </a:lnTo>
                  <a:lnTo>
                    <a:pt x="0" y="1429003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4830" y="3309366"/>
            <a:ext cx="28111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81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‘D’</a:t>
            </a:r>
            <a:r>
              <a:rPr sz="2400" spc="-1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‘3’ 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‘I’</a:t>
            </a:r>
            <a:r>
              <a:rPr sz="240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3366CC"/>
                </a:solidFill>
                <a:latin typeface="Times New Roman"/>
                <a:cs typeface="Times New Roman"/>
              </a:rPr>
              <a:t>‘D’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2i+1 </a:t>
            </a: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2(3)+1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676" y="343274"/>
            <a:ext cx="10829290" cy="5045710"/>
            <a:chOff x="304676" y="343274"/>
            <a:chExt cx="10829290" cy="504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4" y="343274"/>
              <a:ext cx="7847654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1026" y="2727940"/>
              <a:ext cx="4577715" cy="1731010"/>
            </a:xfrm>
            <a:custGeom>
              <a:avLst/>
              <a:gdLst/>
              <a:ahLst/>
              <a:cxnLst/>
              <a:rect l="l" t="t" r="r" b="b"/>
              <a:pathLst>
                <a:path w="4577715" h="1731010">
                  <a:moveTo>
                    <a:pt x="1365781" y="0"/>
                  </a:moveTo>
                  <a:lnTo>
                    <a:pt x="1313357" y="450"/>
                  </a:lnTo>
                  <a:lnTo>
                    <a:pt x="1260980" y="1833"/>
                  </a:lnTo>
                  <a:lnTo>
                    <a:pt x="1208711" y="4149"/>
                  </a:lnTo>
                  <a:lnTo>
                    <a:pt x="1156614" y="7400"/>
                  </a:lnTo>
                  <a:lnTo>
                    <a:pt x="1104750" y="11586"/>
                  </a:lnTo>
                  <a:lnTo>
                    <a:pt x="1053181" y="16709"/>
                  </a:lnTo>
                  <a:lnTo>
                    <a:pt x="1001969" y="22769"/>
                  </a:lnTo>
                  <a:lnTo>
                    <a:pt x="951176" y="29769"/>
                  </a:lnTo>
                  <a:lnTo>
                    <a:pt x="900865" y="37709"/>
                  </a:lnTo>
                  <a:lnTo>
                    <a:pt x="851097" y="46589"/>
                  </a:lnTo>
                  <a:lnTo>
                    <a:pt x="801935" y="56412"/>
                  </a:lnTo>
                  <a:lnTo>
                    <a:pt x="753441" y="67179"/>
                  </a:lnTo>
                  <a:lnTo>
                    <a:pt x="705677" y="78890"/>
                  </a:lnTo>
                  <a:lnTo>
                    <a:pt x="658704" y="91547"/>
                  </a:lnTo>
                  <a:lnTo>
                    <a:pt x="612585" y="105151"/>
                  </a:lnTo>
                  <a:lnTo>
                    <a:pt x="567383" y="119702"/>
                  </a:lnTo>
                  <a:lnTo>
                    <a:pt x="523158" y="135203"/>
                  </a:lnTo>
                  <a:lnTo>
                    <a:pt x="479974" y="151654"/>
                  </a:lnTo>
                  <a:lnTo>
                    <a:pt x="437892" y="169056"/>
                  </a:lnTo>
                  <a:lnTo>
                    <a:pt x="385953" y="192638"/>
                  </a:lnTo>
                  <a:lnTo>
                    <a:pt x="337266" y="217179"/>
                  </a:lnTo>
                  <a:lnTo>
                    <a:pt x="291836" y="242617"/>
                  </a:lnTo>
                  <a:lnTo>
                    <a:pt x="249668" y="268890"/>
                  </a:lnTo>
                  <a:lnTo>
                    <a:pt x="210768" y="295936"/>
                  </a:lnTo>
                  <a:lnTo>
                    <a:pt x="175140" y="323693"/>
                  </a:lnTo>
                  <a:lnTo>
                    <a:pt x="142790" y="352099"/>
                  </a:lnTo>
                  <a:lnTo>
                    <a:pt x="113724" y="381092"/>
                  </a:lnTo>
                  <a:lnTo>
                    <a:pt x="87945" y="410610"/>
                  </a:lnTo>
                  <a:lnTo>
                    <a:pt x="46273" y="470972"/>
                  </a:lnTo>
                  <a:lnTo>
                    <a:pt x="17817" y="532689"/>
                  </a:lnTo>
                  <a:lnTo>
                    <a:pt x="2616" y="595265"/>
                  </a:lnTo>
                  <a:lnTo>
                    <a:pt x="0" y="626719"/>
                  </a:lnTo>
                  <a:lnTo>
                    <a:pt x="713" y="658202"/>
                  </a:lnTo>
                  <a:lnTo>
                    <a:pt x="12148" y="721005"/>
                  </a:lnTo>
                  <a:lnTo>
                    <a:pt x="36964" y="783177"/>
                  </a:lnTo>
                  <a:lnTo>
                    <a:pt x="75201" y="844222"/>
                  </a:lnTo>
                  <a:lnTo>
                    <a:pt x="99366" y="874167"/>
                  </a:lnTo>
                  <a:lnTo>
                    <a:pt x="126901" y="903643"/>
                  </a:lnTo>
                  <a:lnTo>
                    <a:pt x="157812" y="932590"/>
                  </a:lnTo>
                  <a:lnTo>
                    <a:pt x="192105" y="960944"/>
                  </a:lnTo>
                  <a:lnTo>
                    <a:pt x="229784" y="988645"/>
                  </a:lnTo>
                  <a:lnTo>
                    <a:pt x="270855" y="1015629"/>
                  </a:lnTo>
                  <a:lnTo>
                    <a:pt x="315322" y="1041835"/>
                  </a:lnTo>
                  <a:lnTo>
                    <a:pt x="363191" y="1067200"/>
                  </a:lnTo>
                  <a:lnTo>
                    <a:pt x="402257" y="1086063"/>
                  </a:lnTo>
                  <a:lnTo>
                    <a:pt x="442581" y="1104018"/>
                  </a:lnTo>
                  <a:lnTo>
                    <a:pt x="484099" y="1121063"/>
                  </a:lnTo>
                  <a:lnTo>
                    <a:pt x="526750" y="1137197"/>
                  </a:lnTo>
                  <a:lnTo>
                    <a:pt x="570471" y="1152420"/>
                  </a:lnTo>
                  <a:lnTo>
                    <a:pt x="615202" y="1166729"/>
                  </a:lnTo>
                  <a:lnTo>
                    <a:pt x="660878" y="1180125"/>
                  </a:lnTo>
                  <a:lnTo>
                    <a:pt x="707439" y="1192605"/>
                  </a:lnTo>
                  <a:lnTo>
                    <a:pt x="754823" y="1204169"/>
                  </a:lnTo>
                  <a:lnTo>
                    <a:pt x="802966" y="1214816"/>
                  </a:lnTo>
                  <a:lnTo>
                    <a:pt x="851808" y="1224544"/>
                  </a:lnTo>
                  <a:lnTo>
                    <a:pt x="901286" y="1233353"/>
                  </a:lnTo>
                  <a:lnTo>
                    <a:pt x="951338" y="1241240"/>
                  </a:lnTo>
                  <a:lnTo>
                    <a:pt x="1001902" y="1248206"/>
                  </a:lnTo>
                  <a:lnTo>
                    <a:pt x="1052916" y="1254248"/>
                  </a:lnTo>
                  <a:lnTo>
                    <a:pt x="1104317" y="1259367"/>
                  </a:lnTo>
                  <a:lnTo>
                    <a:pt x="1156044" y="1263560"/>
                  </a:lnTo>
                  <a:lnTo>
                    <a:pt x="1208035" y="1266826"/>
                  </a:lnTo>
                  <a:lnTo>
                    <a:pt x="1260227" y="1269165"/>
                  </a:lnTo>
                  <a:lnTo>
                    <a:pt x="1312559" y="1270575"/>
                  </a:lnTo>
                  <a:lnTo>
                    <a:pt x="1364968" y="1271055"/>
                  </a:lnTo>
                  <a:lnTo>
                    <a:pt x="1417392" y="1270604"/>
                  </a:lnTo>
                  <a:lnTo>
                    <a:pt x="1469769" y="1269222"/>
                  </a:lnTo>
                  <a:lnTo>
                    <a:pt x="1522038" y="1266905"/>
                  </a:lnTo>
                  <a:lnTo>
                    <a:pt x="1574135" y="1263655"/>
                  </a:lnTo>
                  <a:lnTo>
                    <a:pt x="1625999" y="1259469"/>
                  </a:lnTo>
                  <a:lnTo>
                    <a:pt x="1677568" y="1254346"/>
                  </a:lnTo>
                  <a:lnTo>
                    <a:pt x="1728780" y="1248285"/>
                  </a:lnTo>
                  <a:lnTo>
                    <a:pt x="1779572" y="1241286"/>
                  </a:lnTo>
                  <a:lnTo>
                    <a:pt x="1829883" y="1233346"/>
                  </a:lnTo>
                  <a:lnTo>
                    <a:pt x="1879651" y="1224465"/>
                  </a:lnTo>
                  <a:lnTo>
                    <a:pt x="1928813" y="1214642"/>
                  </a:lnTo>
                  <a:lnTo>
                    <a:pt x="1977307" y="1203876"/>
                  </a:lnTo>
                  <a:lnTo>
                    <a:pt x="2025071" y="1192165"/>
                  </a:lnTo>
                  <a:lnTo>
                    <a:pt x="2072043" y="1179508"/>
                  </a:lnTo>
                  <a:lnTo>
                    <a:pt x="2118162" y="1165904"/>
                  </a:lnTo>
                  <a:lnTo>
                    <a:pt x="2163364" y="1151352"/>
                  </a:lnTo>
                  <a:lnTo>
                    <a:pt x="2207589" y="1135852"/>
                  </a:lnTo>
                  <a:lnTo>
                    <a:pt x="2250773" y="1119401"/>
                  </a:lnTo>
                  <a:lnTo>
                    <a:pt x="2292854" y="1101998"/>
                  </a:lnTo>
                  <a:lnTo>
                    <a:pt x="4577711" y="1730394"/>
                  </a:lnTo>
                  <a:lnTo>
                    <a:pt x="2600702" y="906291"/>
                  </a:lnTo>
                  <a:lnTo>
                    <a:pt x="2632356" y="872518"/>
                  </a:lnTo>
                  <a:lnTo>
                    <a:pt x="2659554" y="838239"/>
                  </a:lnTo>
                  <a:lnTo>
                    <a:pt x="2682325" y="803539"/>
                  </a:lnTo>
                  <a:lnTo>
                    <a:pt x="2700698" y="768504"/>
                  </a:lnTo>
                  <a:lnTo>
                    <a:pt x="2724360" y="697764"/>
                  </a:lnTo>
                  <a:lnTo>
                    <a:pt x="2730768" y="626701"/>
                  </a:lnTo>
                  <a:lnTo>
                    <a:pt x="2727572" y="591260"/>
                  </a:lnTo>
                  <a:lnTo>
                    <a:pt x="2708524" y="520986"/>
                  </a:lnTo>
                  <a:lnTo>
                    <a:pt x="2672790" y="452087"/>
                  </a:lnTo>
                  <a:lnTo>
                    <a:pt x="2648737" y="418367"/>
                  </a:lnTo>
                  <a:lnTo>
                    <a:pt x="2620597" y="385245"/>
                  </a:lnTo>
                  <a:lnTo>
                    <a:pt x="2588399" y="352808"/>
                  </a:lnTo>
                  <a:lnTo>
                    <a:pt x="2552171" y="321139"/>
                  </a:lnTo>
                  <a:lnTo>
                    <a:pt x="2511942" y="290324"/>
                  </a:lnTo>
                  <a:lnTo>
                    <a:pt x="2467740" y="260449"/>
                  </a:lnTo>
                  <a:lnTo>
                    <a:pt x="2419593" y="231597"/>
                  </a:lnTo>
                  <a:lnTo>
                    <a:pt x="2367530" y="203854"/>
                  </a:lnTo>
                  <a:lnTo>
                    <a:pt x="2328467" y="184991"/>
                  </a:lnTo>
                  <a:lnTo>
                    <a:pt x="2288146" y="167037"/>
                  </a:lnTo>
                  <a:lnTo>
                    <a:pt x="2246630" y="149992"/>
                  </a:lnTo>
                  <a:lnTo>
                    <a:pt x="2203982" y="133858"/>
                  </a:lnTo>
                  <a:lnTo>
                    <a:pt x="2160262" y="118635"/>
                  </a:lnTo>
                  <a:lnTo>
                    <a:pt x="2115534" y="104325"/>
                  </a:lnTo>
                  <a:lnTo>
                    <a:pt x="2069859" y="90930"/>
                  </a:lnTo>
                  <a:lnTo>
                    <a:pt x="2023300" y="78449"/>
                  </a:lnTo>
                  <a:lnTo>
                    <a:pt x="1975918" y="66885"/>
                  </a:lnTo>
                  <a:lnTo>
                    <a:pt x="1927775" y="56239"/>
                  </a:lnTo>
                  <a:lnTo>
                    <a:pt x="1878934" y="46511"/>
                  </a:lnTo>
                  <a:lnTo>
                    <a:pt x="1829458" y="37702"/>
                  </a:lnTo>
                  <a:lnTo>
                    <a:pt x="1779406" y="29815"/>
                  </a:lnTo>
                  <a:lnTo>
                    <a:pt x="1728843" y="22849"/>
                  </a:lnTo>
                  <a:lnTo>
                    <a:pt x="1677830" y="16806"/>
                  </a:lnTo>
                  <a:lnTo>
                    <a:pt x="1626430" y="11688"/>
                  </a:lnTo>
                  <a:lnTo>
                    <a:pt x="1574703" y="7495"/>
                  </a:lnTo>
                  <a:lnTo>
                    <a:pt x="1522713" y="4229"/>
                  </a:lnTo>
                  <a:lnTo>
                    <a:pt x="1470521" y="1890"/>
                  </a:lnTo>
                  <a:lnTo>
                    <a:pt x="1418190" y="480"/>
                  </a:lnTo>
                  <a:lnTo>
                    <a:pt x="1365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026" y="2727940"/>
              <a:ext cx="4577715" cy="1731010"/>
            </a:xfrm>
            <a:custGeom>
              <a:avLst/>
              <a:gdLst/>
              <a:ahLst/>
              <a:cxnLst/>
              <a:rect l="l" t="t" r="r" b="b"/>
              <a:pathLst>
                <a:path w="4577715" h="1731010">
                  <a:moveTo>
                    <a:pt x="4577711" y="1730394"/>
                  </a:moveTo>
                  <a:lnTo>
                    <a:pt x="2292854" y="1101998"/>
                  </a:lnTo>
                  <a:lnTo>
                    <a:pt x="2250773" y="1119401"/>
                  </a:lnTo>
                  <a:lnTo>
                    <a:pt x="2207589" y="1135852"/>
                  </a:lnTo>
                  <a:lnTo>
                    <a:pt x="2163364" y="1151352"/>
                  </a:lnTo>
                  <a:lnTo>
                    <a:pt x="2118162" y="1165904"/>
                  </a:lnTo>
                  <a:lnTo>
                    <a:pt x="2072043" y="1179508"/>
                  </a:lnTo>
                  <a:lnTo>
                    <a:pt x="2025071" y="1192165"/>
                  </a:lnTo>
                  <a:lnTo>
                    <a:pt x="1977307" y="1203876"/>
                  </a:lnTo>
                  <a:lnTo>
                    <a:pt x="1928813" y="1214642"/>
                  </a:lnTo>
                  <a:lnTo>
                    <a:pt x="1879651" y="1224465"/>
                  </a:lnTo>
                  <a:lnTo>
                    <a:pt x="1829883" y="1233346"/>
                  </a:lnTo>
                  <a:lnTo>
                    <a:pt x="1779572" y="1241286"/>
                  </a:lnTo>
                  <a:lnTo>
                    <a:pt x="1728780" y="1248285"/>
                  </a:lnTo>
                  <a:lnTo>
                    <a:pt x="1677568" y="1254346"/>
                  </a:lnTo>
                  <a:lnTo>
                    <a:pt x="1625999" y="1259469"/>
                  </a:lnTo>
                  <a:lnTo>
                    <a:pt x="1574135" y="1263655"/>
                  </a:lnTo>
                  <a:lnTo>
                    <a:pt x="1522038" y="1266905"/>
                  </a:lnTo>
                  <a:lnTo>
                    <a:pt x="1469769" y="1269222"/>
                  </a:lnTo>
                  <a:lnTo>
                    <a:pt x="1417392" y="1270604"/>
                  </a:lnTo>
                  <a:lnTo>
                    <a:pt x="1364968" y="1271055"/>
                  </a:lnTo>
                  <a:lnTo>
                    <a:pt x="1312559" y="1270575"/>
                  </a:lnTo>
                  <a:lnTo>
                    <a:pt x="1260227" y="1269165"/>
                  </a:lnTo>
                  <a:lnTo>
                    <a:pt x="1208035" y="1266826"/>
                  </a:lnTo>
                  <a:lnTo>
                    <a:pt x="1156044" y="1263560"/>
                  </a:lnTo>
                  <a:lnTo>
                    <a:pt x="1104317" y="1259367"/>
                  </a:lnTo>
                  <a:lnTo>
                    <a:pt x="1052916" y="1254248"/>
                  </a:lnTo>
                  <a:lnTo>
                    <a:pt x="1001902" y="1248206"/>
                  </a:lnTo>
                  <a:lnTo>
                    <a:pt x="951338" y="1241240"/>
                  </a:lnTo>
                  <a:lnTo>
                    <a:pt x="901286" y="1233353"/>
                  </a:lnTo>
                  <a:lnTo>
                    <a:pt x="851808" y="1224544"/>
                  </a:lnTo>
                  <a:lnTo>
                    <a:pt x="802966" y="1214816"/>
                  </a:lnTo>
                  <a:lnTo>
                    <a:pt x="754823" y="1204169"/>
                  </a:lnTo>
                  <a:lnTo>
                    <a:pt x="707439" y="1192605"/>
                  </a:lnTo>
                  <a:lnTo>
                    <a:pt x="660878" y="1180125"/>
                  </a:lnTo>
                  <a:lnTo>
                    <a:pt x="615202" y="1166729"/>
                  </a:lnTo>
                  <a:lnTo>
                    <a:pt x="570471" y="1152420"/>
                  </a:lnTo>
                  <a:lnTo>
                    <a:pt x="526750" y="1137197"/>
                  </a:lnTo>
                  <a:lnTo>
                    <a:pt x="484099" y="1121063"/>
                  </a:lnTo>
                  <a:lnTo>
                    <a:pt x="442581" y="1104018"/>
                  </a:lnTo>
                  <a:lnTo>
                    <a:pt x="402257" y="1086063"/>
                  </a:lnTo>
                  <a:lnTo>
                    <a:pt x="363191" y="1067200"/>
                  </a:lnTo>
                  <a:lnTo>
                    <a:pt x="315322" y="1041835"/>
                  </a:lnTo>
                  <a:lnTo>
                    <a:pt x="270855" y="1015629"/>
                  </a:lnTo>
                  <a:lnTo>
                    <a:pt x="229784" y="988645"/>
                  </a:lnTo>
                  <a:lnTo>
                    <a:pt x="192105" y="960944"/>
                  </a:lnTo>
                  <a:lnTo>
                    <a:pt x="157812" y="932590"/>
                  </a:lnTo>
                  <a:lnTo>
                    <a:pt x="126901" y="903643"/>
                  </a:lnTo>
                  <a:lnTo>
                    <a:pt x="99366" y="874167"/>
                  </a:lnTo>
                  <a:lnTo>
                    <a:pt x="75201" y="844222"/>
                  </a:lnTo>
                  <a:lnTo>
                    <a:pt x="36964" y="783177"/>
                  </a:lnTo>
                  <a:lnTo>
                    <a:pt x="12148" y="721005"/>
                  </a:lnTo>
                  <a:lnTo>
                    <a:pt x="713" y="658202"/>
                  </a:lnTo>
                  <a:lnTo>
                    <a:pt x="0" y="626719"/>
                  </a:lnTo>
                  <a:lnTo>
                    <a:pt x="2616" y="595265"/>
                  </a:lnTo>
                  <a:lnTo>
                    <a:pt x="17817" y="532689"/>
                  </a:lnTo>
                  <a:lnTo>
                    <a:pt x="46273" y="470972"/>
                  </a:lnTo>
                  <a:lnTo>
                    <a:pt x="87945" y="410610"/>
                  </a:lnTo>
                  <a:lnTo>
                    <a:pt x="113724" y="381092"/>
                  </a:lnTo>
                  <a:lnTo>
                    <a:pt x="142790" y="352099"/>
                  </a:lnTo>
                  <a:lnTo>
                    <a:pt x="175140" y="323693"/>
                  </a:lnTo>
                  <a:lnTo>
                    <a:pt x="210768" y="295936"/>
                  </a:lnTo>
                  <a:lnTo>
                    <a:pt x="249668" y="268890"/>
                  </a:lnTo>
                  <a:lnTo>
                    <a:pt x="291836" y="242617"/>
                  </a:lnTo>
                  <a:lnTo>
                    <a:pt x="337266" y="217179"/>
                  </a:lnTo>
                  <a:lnTo>
                    <a:pt x="385953" y="192638"/>
                  </a:lnTo>
                  <a:lnTo>
                    <a:pt x="437892" y="169056"/>
                  </a:lnTo>
                  <a:lnTo>
                    <a:pt x="479974" y="151654"/>
                  </a:lnTo>
                  <a:lnTo>
                    <a:pt x="523158" y="135203"/>
                  </a:lnTo>
                  <a:lnTo>
                    <a:pt x="567383" y="119702"/>
                  </a:lnTo>
                  <a:lnTo>
                    <a:pt x="612585" y="105151"/>
                  </a:lnTo>
                  <a:lnTo>
                    <a:pt x="658704" y="91547"/>
                  </a:lnTo>
                  <a:lnTo>
                    <a:pt x="705677" y="78890"/>
                  </a:lnTo>
                  <a:lnTo>
                    <a:pt x="753441" y="67179"/>
                  </a:lnTo>
                  <a:lnTo>
                    <a:pt x="801935" y="56412"/>
                  </a:lnTo>
                  <a:lnTo>
                    <a:pt x="851097" y="46589"/>
                  </a:lnTo>
                  <a:lnTo>
                    <a:pt x="900865" y="37709"/>
                  </a:lnTo>
                  <a:lnTo>
                    <a:pt x="951176" y="29769"/>
                  </a:lnTo>
                  <a:lnTo>
                    <a:pt x="1001969" y="22769"/>
                  </a:lnTo>
                  <a:lnTo>
                    <a:pt x="1053181" y="16709"/>
                  </a:lnTo>
                  <a:lnTo>
                    <a:pt x="1104750" y="11586"/>
                  </a:lnTo>
                  <a:lnTo>
                    <a:pt x="1156614" y="7400"/>
                  </a:lnTo>
                  <a:lnTo>
                    <a:pt x="1208711" y="4149"/>
                  </a:lnTo>
                  <a:lnTo>
                    <a:pt x="1260980" y="1833"/>
                  </a:lnTo>
                  <a:lnTo>
                    <a:pt x="1313357" y="450"/>
                  </a:lnTo>
                  <a:lnTo>
                    <a:pt x="1365781" y="0"/>
                  </a:lnTo>
                  <a:lnTo>
                    <a:pt x="1418190" y="480"/>
                  </a:lnTo>
                  <a:lnTo>
                    <a:pt x="1470521" y="1890"/>
                  </a:lnTo>
                  <a:lnTo>
                    <a:pt x="1522713" y="4229"/>
                  </a:lnTo>
                  <a:lnTo>
                    <a:pt x="1574703" y="7495"/>
                  </a:lnTo>
                  <a:lnTo>
                    <a:pt x="1626430" y="11688"/>
                  </a:lnTo>
                  <a:lnTo>
                    <a:pt x="1677830" y="16806"/>
                  </a:lnTo>
                  <a:lnTo>
                    <a:pt x="1728843" y="22849"/>
                  </a:lnTo>
                  <a:lnTo>
                    <a:pt x="1779406" y="29815"/>
                  </a:lnTo>
                  <a:lnTo>
                    <a:pt x="1829458" y="37702"/>
                  </a:lnTo>
                  <a:lnTo>
                    <a:pt x="1878934" y="46511"/>
                  </a:lnTo>
                  <a:lnTo>
                    <a:pt x="1927775" y="56239"/>
                  </a:lnTo>
                  <a:lnTo>
                    <a:pt x="1975918" y="66885"/>
                  </a:lnTo>
                  <a:lnTo>
                    <a:pt x="2023300" y="78449"/>
                  </a:lnTo>
                  <a:lnTo>
                    <a:pt x="2069859" y="90930"/>
                  </a:lnTo>
                  <a:lnTo>
                    <a:pt x="2115534" y="104325"/>
                  </a:lnTo>
                  <a:lnTo>
                    <a:pt x="2160262" y="118635"/>
                  </a:lnTo>
                  <a:lnTo>
                    <a:pt x="2203982" y="133858"/>
                  </a:lnTo>
                  <a:lnTo>
                    <a:pt x="2246630" y="149992"/>
                  </a:lnTo>
                  <a:lnTo>
                    <a:pt x="2288146" y="167037"/>
                  </a:lnTo>
                  <a:lnTo>
                    <a:pt x="2328467" y="184991"/>
                  </a:lnTo>
                  <a:lnTo>
                    <a:pt x="2367530" y="203854"/>
                  </a:lnTo>
                  <a:lnTo>
                    <a:pt x="2419593" y="231597"/>
                  </a:lnTo>
                  <a:lnTo>
                    <a:pt x="2467740" y="260449"/>
                  </a:lnTo>
                  <a:lnTo>
                    <a:pt x="2511942" y="290324"/>
                  </a:lnTo>
                  <a:lnTo>
                    <a:pt x="2552171" y="321139"/>
                  </a:lnTo>
                  <a:lnTo>
                    <a:pt x="2588399" y="352808"/>
                  </a:lnTo>
                  <a:lnTo>
                    <a:pt x="2620597" y="385245"/>
                  </a:lnTo>
                  <a:lnTo>
                    <a:pt x="2648737" y="418367"/>
                  </a:lnTo>
                  <a:lnTo>
                    <a:pt x="2672790" y="452087"/>
                  </a:lnTo>
                  <a:lnTo>
                    <a:pt x="2692729" y="486322"/>
                  </a:lnTo>
                  <a:lnTo>
                    <a:pt x="2720148" y="555993"/>
                  </a:lnTo>
                  <a:lnTo>
                    <a:pt x="2730768" y="626701"/>
                  </a:lnTo>
                  <a:lnTo>
                    <a:pt x="2729706" y="662230"/>
                  </a:lnTo>
                  <a:lnTo>
                    <a:pt x="2714700" y="733217"/>
                  </a:lnTo>
                  <a:lnTo>
                    <a:pt x="2682325" y="803539"/>
                  </a:lnTo>
                  <a:lnTo>
                    <a:pt x="2659554" y="838239"/>
                  </a:lnTo>
                  <a:lnTo>
                    <a:pt x="2632356" y="872518"/>
                  </a:lnTo>
                  <a:lnTo>
                    <a:pt x="2600702" y="906291"/>
                  </a:lnTo>
                  <a:lnTo>
                    <a:pt x="4577711" y="1730394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311141" y="173482"/>
            <a:ext cx="235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66CC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3366CC"/>
                </a:solidFill>
                <a:latin typeface="Times New Roman"/>
                <a:cs typeface="Times New Roman"/>
              </a:rPr>
              <a:t>‘J’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6863" y="143255"/>
            <a:ext cx="3088005" cy="2631440"/>
            <a:chOff x="816863" y="143255"/>
            <a:chExt cx="3088005" cy="2631440"/>
          </a:xfrm>
        </p:grpSpPr>
        <p:sp>
          <p:nvSpPr>
            <p:cNvPr id="10" name="object 10"/>
            <p:cNvSpPr/>
            <p:nvPr/>
          </p:nvSpPr>
          <p:spPr>
            <a:xfrm>
              <a:off x="822959" y="149351"/>
              <a:ext cx="3075940" cy="2618740"/>
            </a:xfrm>
            <a:custGeom>
              <a:avLst/>
              <a:gdLst/>
              <a:ahLst/>
              <a:cxnLst/>
              <a:rect l="l" t="t" r="r" b="b"/>
              <a:pathLst>
                <a:path w="3075940" h="2618740">
                  <a:moveTo>
                    <a:pt x="3075431" y="0"/>
                  </a:moveTo>
                  <a:lnTo>
                    <a:pt x="0" y="0"/>
                  </a:lnTo>
                  <a:lnTo>
                    <a:pt x="0" y="2289048"/>
                  </a:lnTo>
                  <a:lnTo>
                    <a:pt x="512572" y="2289048"/>
                  </a:lnTo>
                  <a:lnTo>
                    <a:pt x="650240" y="2618740"/>
                  </a:lnTo>
                  <a:lnTo>
                    <a:pt x="1281430" y="2289048"/>
                  </a:lnTo>
                  <a:lnTo>
                    <a:pt x="3075431" y="2289048"/>
                  </a:lnTo>
                  <a:lnTo>
                    <a:pt x="3075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2959" y="149351"/>
              <a:ext cx="3075940" cy="2618740"/>
            </a:xfrm>
            <a:custGeom>
              <a:avLst/>
              <a:gdLst/>
              <a:ahLst/>
              <a:cxnLst/>
              <a:rect l="l" t="t" r="r" b="b"/>
              <a:pathLst>
                <a:path w="3075940" h="2618740">
                  <a:moveTo>
                    <a:pt x="0" y="0"/>
                  </a:moveTo>
                  <a:lnTo>
                    <a:pt x="512572" y="0"/>
                  </a:lnTo>
                  <a:lnTo>
                    <a:pt x="1281430" y="0"/>
                  </a:lnTo>
                  <a:lnTo>
                    <a:pt x="3075431" y="0"/>
                  </a:lnTo>
                  <a:lnTo>
                    <a:pt x="3075431" y="1335277"/>
                  </a:lnTo>
                  <a:lnTo>
                    <a:pt x="3075431" y="1907539"/>
                  </a:lnTo>
                  <a:lnTo>
                    <a:pt x="3075431" y="2289048"/>
                  </a:lnTo>
                  <a:lnTo>
                    <a:pt x="1281430" y="2289048"/>
                  </a:lnTo>
                  <a:lnTo>
                    <a:pt x="650240" y="2618740"/>
                  </a:lnTo>
                  <a:lnTo>
                    <a:pt x="512572" y="2289048"/>
                  </a:lnTo>
                  <a:lnTo>
                    <a:pt x="0" y="2289048"/>
                  </a:lnTo>
                  <a:lnTo>
                    <a:pt x="0" y="1907539"/>
                  </a:lnTo>
                  <a:lnTo>
                    <a:pt x="0" y="133527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6563" y="175082"/>
            <a:ext cx="280733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where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Pos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of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‘D’</a:t>
            </a:r>
            <a:r>
              <a:rPr b="0" spc="-1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is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spc="-25" dirty="0">
                <a:solidFill>
                  <a:srgbClr val="006FC0"/>
                </a:solidFill>
                <a:latin typeface="Times New Roman"/>
                <a:cs typeface="Times New Roman"/>
              </a:rPr>
              <a:t>‘3’ </a:t>
            </a:r>
            <a:r>
              <a:rPr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‘J’</a:t>
            </a:r>
            <a:r>
              <a:rPr b="0" spc="-1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is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 Right child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spc="-25" dirty="0">
                <a:latin typeface="Times New Roman"/>
                <a:cs typeface="Times New Roman"/>
              </a:rPr>
              <a:t>of </a:t>
            </a:r>
            <a:r>
              <a:rPr b="0" spc="-20" dirty="0">
                <a:solidFill>
                  <a:srgbClr val="3366CC"/>
                </a:solidFill>
                <a:latin typeface="Times New Roman"/>
                <a:cs typeface="Times New Roman"/>
              </a:rPr>
              <a:t>‘D’</a:t>
            </a:r>
            <a:r>
              <a:rPr b="0" spc="-16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then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formula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spc="-25" dirty="0">
                <a:latin typeface="Times New Roman"/>
                <a:cs typeface="Times New Roman"/>
              </a:rPr>
              <a:t>is </a:t>
            </a:r>
            <a:r>
              <a:rPr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2i+2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5616" y="1638757"/>
            <a:ext cx="1941195" cy="227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331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2(3)+2</a:t>
            </a:r>
            <a:endParaRPr sz="2400">
              <a:latin typeface="Times New Roman"/>
              <a:cs typeface="Times New Roman"/>
            </a:endParaRPr>
          </a:p>
          <a:p>
            <a:pPr marL="108585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286385" indent="1270" algn="ctr">
              <a:lnSpc>
                <a:spcPct val="100000"/>
              </a:lnSpc>
            </a:pP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Now </a:t>
            </a: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inserting</a:t>
            </a:r>
            <a:r>
              <a:rPr sz="2400" b="1" spc="-20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the ‘J’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567"/>
            <a:ext cx="10906125" cy="5227955"/>
            <a:chOff x="0" y="243567"/>
            <a:chExt cx="10906125" cy="5227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570"/>
              <a:ext cx="7668678" cy="50455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28155" y="249917"/>
              <a:ext cx="4572000" cy="4648835"/>
            </a:xfrm>
            <a:custGeom>
              <a:avLst/>
              <a:gdLst/>
              <a:ahLst/>
              <a:cxnLst/>
              <a:rect l="l" t="t" r="r" b="b"/>
              <a:pathLst>
                <a:path w="4572000" h="4648835">
                  <a:moveTo>
                    <a:pt x="3088626" y="0"/>
                  </a:moveTo>
                  <a:lnTo>
                    <a:pt x="3036028" y="757"/>
                  </a:lnTo>
                  <a:lnTo>
                    <a:pt x="2983573" y="2474"/>
                  </a:lnTo>
                  <a:lnTo>
                    <a:pt x="2931314" y="5145"/>
                  </a:lnTo>
                  <a:lnTo>
                    <a:pt x="2879305" y="8764"/>
                  </a:lnTo>
                  <a:lnTo>
                    <a:pt x="2827598" y="13325"/>
                  </a:lnTo>
                  <a:lnTo>
                    <a:pt x="2776245" y="18822"/>
                  </a:lnTo>
                  <a:lnTo>
                    <a:pt x="2725299" y="25251"/>
                  </a:lnTo>
                  <a:lnTo>
                    <a:pt x="2674813" y="32605"/>
                  </a:lnTo>
                  <a:lnTo>
                    <a:pt x="2624839" y="40879"/>
                  </a:lnTo>
                  <a:lnTo>
                    <a:pt x="2575430" y="50067"/>
                  </a:lnTo>
                  <a:lnTo>
                    <a:pt x="2526640" y="60163"/>
                  </a:lnTo>
                  <a:lnTo>
                    <a:pt x="2478520" y="71162"/>
                  </a:lnTo>
                  <a:lnTo>
                    <a:pt x="2431123" y="83058"/>
                  </a:lnTo>
                  <a:lnTo>
                    <a:pt x="2384501" y="95846"/>
                  </a:lnTo>
                  <a:lnTo>
                    <a:pt x="2338709" y="109519"/>
                  </a:lnTo>
                  <a:lnTo>
                    <a:pt x="2293797" y="124072"/>
                  </a:lnTo>
                  <a:lnTo>
                    <a:pt x="2249820" y="139500"/>
                  </a:lnTo>
                  <a:lnTo>
                    <a:pt x="2206829" y="155797"/>
                  </a:lnTo>
                  <a:lnTo>
                    <a:pt x="2164877" y="172957"/>
                  </a:lnTo>
                  <a:lnTo>
                    <a:pt x="2124017" y="190975"/>
                  </a:lnTo>
                  <a:lnTo>
                    <a:pt x="2084302" y="209844"/>
                  </a:lnTo>
                  <a:lnTo>
                    <a:pt x="2045784" y="229559"/>
                  </a:lnTo>
                  <a:lnTo>
                    <a:pt x="2008516" y="250116"/>
                  </a:lnTo>
                  <a:lnTo>
                    <a:pt x="1972550" y="271507"/>
                  </a:lnTo>
                  <a:lnTo>
                    <a:pt x="1937940" y="293727"/>
                  </a:lnTo>
                  <a:lnTo>
                    <a:pt x="1904737" y="316771"/>
                  </a:lnTo>
                  <a:lnTo>
                    <a:pt x="1872996" y="340632"/>
                  </a:lnTo>
                  <a:lnTo>
                    <a:pt x="1836468" y="370741"/>
                  </a:lnTo>
                  <a:lnTo>
                    <a:pt x="1803027" y="401381"/>
                  </a:lnTo>
                  <a:lnTo>
                    <a:pt x="1772654" y="432502"/>
                  </a:lnTo>
                  <a:lnTo>
                    <a:pt x="1745327" y="464054"/>
                  </a:lnTo>
                  <a:lnTo>
                    <a:pt x="1721026" y="495986"/>
                  </a:lnTo>
                  <a:lnTo>
                    <a:pt x="1699731" y="528249"/>
                  </a:lnTo>
                  <a:lnTo>
                    <a:pt x="1666076" y="593568"/>
                  </a:lnTo>
                  <a:lnTo>
                    <a:pt x="1644199" y="659609"/>
                  </a:lnTo>
                  <a:lnTo>
                    <a:pt x="1633936" y="725972"/>
                  </a:lnTo>
                  <a:lnTo>
                    <a:pt x="1633110" y="759149"/>
                  </a:lnTo>
                  <a:lnTo>
                    <a:pt x="1635126" y="792256"/>
                  </a:lnTo>
                  <a:lnTo>
                    <a:pt x="1647603" y="858062"/>
                  </a:lnTo>
                  <a:lnTo>
                    <a:pt x="1671206" y="922989"/>
                  </a:lnTo>
                  <a:lnTo>
                    <a:pt x="1705770" y="986636"/>
                  </a:lnTo>
                  <a:lnTo>
                    <a:pt x="1751133" y="1048604"/>
                  </a:lnTo>
                  <a:lnTo>
                    <a:pt x="1777813" y="1078833"/>
                  </a:lnTo>
                  <a:lnTo>
                    <a:pt x="1807132" y="1108491"/>
                  </a:lnTo>
                  <a:lnTo>
                    <a:pt x="1839068" y="1137529"/>
                  </a:lnTo>
                  <a:lnTo>
                    <a:pt x="1873603" y="1165898"/>
                  </a:lnTo>
                  <a:lnTo>
                    <a:pt x="1910714" y="1193546"/>
                  </a:lnTo>
                  <a:lnTo>
                    <a:pt x="1950382" y="1220423"/>
                  </a:lnTo>
                  <a:lnTo>
                    <a:pt x="1992587" y="1246481"/>
                  </a:lnTo>
                  <a:lnTo>
                    <a:pt x="2037308" y="1271667"/>
                  </a:lnTo>
                  <a:lnTo>
                    <a:pt x="2084524" y="1295934"/>
                  </a:lnTo>
                  <a:lnTo>
                    <a:pt x="2134215" y="1319230"/>
                  </a:lnTo>
                  <a:lnTo>
                    <a:pt x="2186362" y="1341505"/>
                  </a:lnTo>
                  <a:lnTo>
                    <a:pt x="2240943" y="1362710"/>
                  </a:lnTo>
                  <a:lnTo>
                    <a:pt x="2297938" y="1382794"/>
                  </a:lnTo>
                  <a:lnTo>
                    <a:pt x="0" y="4648726"/>
                  </a:lnTo>
                  <a:lnTo>
                    <a:pt x="2816987" y="1491379"/>
                  </a:lnTo>
                  <a:lnTo>
                    <a:pt x="2872091" y="1496413"/>
                  </a:lnTo>
                  <a:lnTo>
                    <a:pt x="2927212" y="1500352"/>
                  </a:lnTo>
                  <a:lnTo>
                    <a:pt x="2982300" y="1503209"/>
                  </a:lnTo>
                  <a:lnTo>
                    <a:pt x="3037300" y="1504994"/>
                  </a:lnTo>
                  <a:lnTo>
                    <a:pt x="3092163" y="1505718"/>
                  </a:lnTo>
                  <a:lnTo>
                    <a:pt x="3146835" y="1505394"/>
                  </a:lnTo>
                  <a:lnTo>
                    <a:pt x="3201266" y="1504031"/>
                  </a:lnTo>
                  <a:lnTo>
                    <a:pt x="3255402" y="1501640"/>
                  </a:lnTo>
                  <a:lnTo>
                    <a:pt x="3309193" y="1498234"/>
                  </a:lnTo>
                  <a:lnTo>
                    <a:pt x="3362587" y="1493824"/>
                  </a:lnTo>
                  <a:lnTo>
                    <a:pt x="3415531" y="1488419"/>
                  </a:lnTo>
                  <a:lnTo>
                    <a:pt x="3467974" y="1482032"/>
                  </a:lnTo>
                  <a:lnTo>
                    <a:pt x="3519864" y="1474674"/>
                  </a:lnTo>
                  <a:lnTo>
                    <a:pt x="3571149" y="1466355"/>
                  </a:lnTo>
                  <a:lnTo>
                    <a:pt x="3621777" y="1457087"/>
                  </a:lnTo>
                  <a:lnTo>
                    <a:pt x="3671696" y="1446882"/>
                  </a:lnTo>
                  <a:lnTo>
                    <a:pt x="3720855" y="1435749"/>
                  </a:lnTo>
                  <a:lnTo>
                    <a:pt x="3769202" y="1423701"/>
                  </a:lnTo>
                  <a:lnTo>
                    <a:pt x="3816684" y="1410748"/>
                  </a:lnTo>
                  <a:lnTo>
                    <a:pt x="3863251" y="1396902"/>
                  </a:lnTo>
                  <a:lnTo>
                    <a:pt x="3908849" y="1382173"/>
                  </a:lnTo>
                  <a:lnTo>
                    <a:pt x="3953428" y="1366574"/>
                  </a:lnTo>
                  <a:lnTo>
                    <a:pt x="3996934" y="1350114"/>
                  </a:lnTo>
                  <a:lnTo>
                    <a:pt x="4039318" y="1332806"/>
                  </a:lnTo>
                  <a:lnTo>
                    <a:pt x="4080526" y="1314660"/>
                  </a:lnTo>
                  <a:lnTo>
                    <a:pt x="4120507" y="1295687"/>
                  </a:lnTo>
                  <a:lnTo>
                    <a:pt x="4159208" y="1275899"/>
                  </a:lnTo>
                  <a:lnTo>
                    <a:pt x="4196579" y="1255306"/>
                  </a:lnTo>
                  <a:lnTo>
                    <a:pt x="4232567" y="1233921"/>
                  </a:lnTo>
                  <a:lnTo>
                    <a:pt x="4267120" y="1211753"/>
                  </a:lnTo>
                  <a:lnTo>
                    <a:pt x="4300187" y="1188815"/>
                  </a:lnTo>
                  <a:lnTo>
                    <a:pt x="4331716" y="1165116"/>
                  </a:lnTo>
                  <a:lnTo>
                    <a:pt x="4368243" y="1135007"/>
                  </a:lnTo>
                  <a:lnTo>
                    <a:pt x="4401684" y="1104367"/>
                  </a:lnTo>
                  <a:lnTo>
                    <a:pt x="4432057" y="1073246"/>
                  </a:lnTo>
                  <a:lnTo>
                    <a:pt x="4459384" y="1041695"/>
                  </a:lnTo>
                  <a:lnTo>
                    <a:pt x="4483685" y="1009762"/>
                  </a:lnTo>
                  <a:lnTo>
                    <a:pt x="4504980" y="977499"/>
                  </a:lnTo>
                  <a:lnTo>
                    <a:pt x="4538635" y="912181"/>
                  </a:lnTo>
                  <a:lnTo>
                    <a:pt x="4560512" y="846140"/>
                  </a:lnTo>
                  <a:lnTo>
                    <a:pt x="4570775" y="779777"/>
                  </a:lnTo>
                  <a:lnTo>
                    <a:pt x="4571601" y="746600"/>
                  </a:lnTo>
                  <a:lnTo>
                    <a:pt x="4569585" y="713492"/>
                  </a:lnTo>
                  <a:lnTo>
                    <a:pt x="4557108" y="647686"/>
                  </a:lnTo>
                  <a:lnTo>
                    <a:pt x="4533505" y="582759"/>
                  </a:lnTo>
                  <a:lnTo>
                    <a:pt x="4498941" y="519112"/>
                  </a:lnTo>
                  <a:lnTo>
                    <a:pt x="4453578" y="457145"/>
                  </a:lnTo>
                  <a:lnTo>
                    <a:pt x="4426898" y="426916"/>
                  </a:lnTo>
                  <a:lnTo>
                    <a:pt x="4397579" y="397257"/>
                  </a:lnTo>
                  <a:lnTo>
                    <a:pt x="4365643" y="368219"/>
                  </a:lnTo>
                  <a:lnTo>
                    <a:pt x="4331108" y="339851"/>
                  </a:lnTo>
                  <a:lnTo>
                    <a:pt x="4293997" y="312203"/>
                  </a:lnTo>
                  <a:lnTo>
                    <a:pt x="4254329" y="285325"/>
                  </a:lnTo>
                  <a:lnTo>
                    <a:pt x="4212124" y="259268"/>
                  </a:lnTo>
                  <a:lnTo>
                    <a:pt x="4167403" y="234081"/>
                  </a:lnTo>
                  <a:lnTo>
                    <a:pt x="4120187" y="209815"/>
                  </a:lnTo>
                  <a:lnTo>
                    <a:pt x="4070496" y="186519"/>
                  </a:lnTo>
                  <a:lnTo>
                    <a:pt x="4018349" y="164243"/>
                  </a:lnTo>
                  <a:lnTo>
                    <a:pt x="3963768" y="143038"/>
                  </a:lnTo>
                  <a:lnTo>
                    <a:pt x="3906774" y="122954"/>
                  </a:lnTo>
                  <a:lnTo>
                    <a:pt x="3859038" y="107594"/>
                  </a:lnTo>
                  <a:lnTo>
                    <a:pt x="3810604" y="93284"/>
                  </a:lnTo>
                  <a:lnTo>
                    <a:pt x="3761524" y="80018"/>
                  </a:lnTo>
                  <a:lnTo>
                    <a:pt x="3711850" y="67790"/>
                  </a:lnTo>
                  <a:lnTo>
                    <a:pt x="3661634" y="56595"/>
                  </a:lnTo>
                  <a:lnTo>
                    <a:pt x="3610931" y="46427"/>
                  </a:lnTo>
                  <a:lnTo>
                    <a:pt x="3559792" y="37281"/>
                  </a:lnTo>
                  <a:lnTo>
                    <a:pt x="3508270" y="29151"/>
                  </a:lnTo>
                  <a:lnTo>
                    <a:pt x="3456417" y="22031"/>
                  </a:lnTo>
                  <a:lnTo>
                    <a:pt x="3404287" y="15915"/>
                  </a:lnTo>
                  <a:lnTo>
                    <a:pt x="3351932" y="10798"/>
                  </a:lnTo>
                  <a:lnTo>
                    <a:pt x="3299405" y="6675"/>
                  </a:lnTo>
                  <a:lnTo>
                    <a:pt x="3246758" y="3539"/>
                  </a:lnTo>
                  <a:lnTo>
                    <a:pt x="3194044" y="1385"/>
                  </a:lnTo>
                  <a:lnTo>
                    <a:pt x="3141316" y="207"/>
                  </a:lnTo>
                  <a:lnTo>
                    <a:pt x="3088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28155" y="249917"/>
              <a:ext cx="4572000" cy="4648835"/>
            </a:xfrm>
            <a:custGeom>
              <a:avLst/>
              <a:gdLst/>
              <a:ahLst/>
              <a:cxnLst/>
              <a:rect l="l" t="t" r="r" b="b"/>
              <a:pathLst>
                <a:path w="4572000" h="4648835">
                  <a:moveTo>
                    <a:pt x="0" y="4648726"/>
                  </a:moveTo>
                  <a:lnTo>
                    <a:pt x="2297938" y="1382794"/>
                  </a:lnTo>
                  <a:lnTo>
                    <a:pt x="2240943" y="1362710"/>
                  </a:lnTo>
                  <a:lnTo>
                    <a:pt x="2186362" y="1341505"/>
                  </a:lnTo>
                  <a:lnTo>
                    <a:pt x="2134215" y="1319230"/>
                  </a:lnTo>
                  <a:lnTo>
                    <a:pt x="2084524" y="1295934"/>
                  </a:lnTo>
                  <a:lnTo>
                    <a:pt x="2037308" y="1271667"/>
                  </a:lnTo>
                  <a:lnTo>
                    <a:pt x="1992587" y="1246481"/>
                  </a:lnTo>
                  <a:lnTo>
                    <a:pt x="1950382" y="1220423"/>
                  </a:lnTo>
                  <a:lnTo>
                    <a:pt x="1910714" y="1193546"/>
                  </a:lnTo>
                  <a:lnTo>
                    <a:pt x="1873603" y="1165898"/>
                  </a:lnTo>
                  <a:lnTo>
                    <a:pt x="1839068" y="1137529"/>
                  </a:lnTo>
                  <a:lnTo>
                    <a:pt x="1807132" y="1108491"/>
                  </a:lnTo>
                  <a:lnTo>
                    <a:pt x="1777813" y="1078833"/>
                  </a:lnTo>
                  <a:lnTo>
                    <a:pt x="1751133" y="1048604"/>
                  </a:lnTo>
                  <a:lnTo>
                    <a:pt x="1727112" y="1017855"/>
                  </a:lnTo>
                  <a:lnTo>
                    <a:pt x="1687128" y="954998"/>
                  </a:lnTo>
                  <a:lnTo>
                    <a:pt x="1658024" y="890661"/>
                  </a:lnTo>
                  <a:lnTo>
                    <a:pt x="1639963" y="825244"/>
                  </a:lnTo>
                  <a:lnTo>
                    <a:pt x="1633110" y="759149"/>
                  </a:lnTo>
                  <a:lnTo>
                    <a:pt x="1633936" y="725972"/>
                  </a:lnTo>
                  <a:lnTo>
                    <a:pt x="1644199" y="659609"/>
                  </a:lnTo>
                  <a:lnTo>
                    <a:pt x="1666076" y="593568"/>
                  </a:lnTo>
                  <a:lnTo>
                    <a:pt x="1699731" y="528249"/>
                  </a:lnTo>
                  <a:lnTo>
                    <a:pt x="1721026" y="495986"/>
                  </a:lnTo>
                  <a:lnTo>
                    <a:pt x="1745327" y="464054"/>
                  </a:lnTo>
                  <a:lnTo>
                    <a:pt x="1772654" y="432502"/>
                  </a:lnTo>
                  <a:lnTo>
                    <a:pt x="1803027" y="401381"/>
                  </a:lnTo>
                  <a:lnTo>
                    <a:pt x="1836468" y="370741"/>
                  </a:lnTo>
                  <a:lnTo>
                    <a:pt x="1872996" y="340632"/>
                  </a:lnTo>
                  <a:lnTo>
                    <a:pt x="1904737" y="316771"/>
                  </a:lnTo>
                  <a:lnTo>
                    <a:pt x="1937940" y="293727"/>
                  </a:lnTo>
                  <a:lnTo>
                    <a:pt x="1972550" y="271507"/>
                  </a:lnTo>
                  <a:lnTo>
                    <a:pt x="2008516" y="250116"/>
                  </a:lnTo>
                  <a:lnTo>
                    <a:pt x="2045784" y="229559"/>
                  </a:lnTo>
                  <a:lnTo>
                    <a:pt x="2084302" y="209844"/>
                  </a:lnTo>
                  <a:lnTo>
                    <a:pt x="2124017" y="190975"/>
                  </a:lnTo>
                  <a:lnTo>
                    <a:pt x="2164877" y="172957"/>
                  </a:lnTo>
                  <a:lnTo>
                    <a:pt x="2206829" y="155797"/>
                  </a:lnTo>
                  <a:lnTo>
                    <a:pt x="2249820" y="139500"/>
                  </a:lnTo>
                  <a:lnTo>
                    <a:pt x="2293797" y="124072"/>
                  </a:lnTo>
                  <a:lnTo>
                    <a:pt x="2338709" y="109519"/>
                  </a:lnTo>
                  <a:lnTo>
                    <a:pt x="2384501" y="95846"/>
                  </a:lnTo>
                  <a:lnTo>
                    <a:pt x="2431123" y="83058"/>
                  </a:lnTo>
                  <a:lnTo>
                    <a:pt x="2478520" y="71162"/>
                  </a:lnTo>
                  <a:lnTo>
                    <a:pt x="2526640" y="60163"/>
                  </a:lnTo>
                  <a:lnTo>
                    <a:pt x="2575430" y="50067"/>
                  </a:lnTo>
                  <a:lnTo>
                    <a:pt x="2624839" y="40879"/>
                  </a:lnTo>
                  <a:lnTo>
                    <a:pt x="2674813" y="32605"/>
                  </a:lnTo>
                  <a:lnTo>
                    <a:pt x="2725299" y="25251"/>
                  </a:lnTo>
                  <a:lnTo>
                    <a:pt x="2776245" y="18822"/>
                  </a:lnTo>
                  <a:lnTo>
                    <a:pt x="2827598" y="13325"/>
                  </a:lnTo>
                  <a:lnTo>
                    <a:pt x="2879305" y="8764"/>
                  </a:lnTo>
                  <a:lnTo>
                    <a:pt x="2931314" y="5145"/>
                  </a:lnTo>
                  <a:lnTo>
                    <a:pt x="2983573" y="2474"/>
                  </a:lnTo>
                  <a:lnTo>
                    <a:pt x="3036028" y="757"/>
                  </a:lnTo>
                  <a:lnTo>
                    <a:pt x="3088626" y="0"/>
                  </a:lnTo>
                  <a:lnTo>
                    <a:pt x="3141316" y="207"/>
                  </a:lnTo>
                  <a:lnTo>
                    <a:pt x="3194044" y="1385"/>
                  </a:lnTo>
                  <a:lnTo>
                    <a:pt x="3246758" y="3539"/>
                  </a:lnTo>
                  <a:lnTo>
                    <a:pt x="3299405" y="6675"/>
                  </a:lnTo>
                  <a:lnTo>
                    <a:pt x="3351932" y="10798"/>
                  </a:lnTo>
                  <a:lnTo>
                    <a:pt x="3404287" y="15915"/>
                  </a:lnTo>
                  <a:lnTo>
                    <a:pt x="3456417" y="22031"/>
                  </a:lnTo>
                  <a:lnTo>
                    <a:pt x="3508270" y="29151"/>
                  </a:lnTo>
                  <a:lnTo>
                    <a:pt x="3559792" y="37281"/>
                  </a:lnTo>
                  <a:lnTo>
                    <a:pt x="3610931" y="46427"/>
                  </a:lnTo>
                  <a:lnTo>
                    <a:pt x="3661634" y="56595"/>
                  </a:lnTo>
                  <a:lnTo>
                    <a:pt x="3711850" y="67790"/>
                  </a:lnTo>
                  <a:lnTo>
                    <a:pt x="3761524" y="80018"/>
                  </a:lnTo>
                  <a:lnTo>
                    <a:pt x="3810604" y="93284"/>
                  </a:lnTo>
                  <a:lnTo>
                    <a:pt x="3859038" y="107594"/>
                  </a:lnTo>
                  <a:lnTo>
                    <a:pt x="3906774" y="122954"/>
                  </a:lnTo>
                  <a:lnTo>
                    <a:pt x="3963768" y="143038"/>
                  </a:lnTo>
                  <a:lnTo>
                    <a:pt x="4018349" y="164243"/>
                  </a:lnTo>
                  <a:lnTo>
                    <a:pt x="4070496" y="186519"/>
                  </a:lnTo>
                  <a:lnTo>
                    <a:pt x="4120187" y="209815"/>
                  </a:lnTo>
                  <a:lnTo>
                    <a:pt x="4167403" y="234081"/>
                  </a:lnTo>
                  <a:lnTo>
                    <a:pt x="4212124" y="259268"/>
                  </a:lnTo>
                  <a:lnTo>
                    <a:pt x="4254329" y="285325"/>
                  </a:lnTo>
                  <a:lnTo>
                    <a:pt x="4293997" y="312203"/>
                  </a:lnTo>
                  <a:lnTo>
                    <a:pt x="4331108" y="339851"/>
                  </a:lnTo>
                  <a:lnTo>
                    <a:pt x="4365643" y="368219"/>
                  </a:lnTo>
                  <a:lnTo>
                    <a:pt x="4397579" y="397257"/>
                  </a:lnTo>
                  <a:lnTo>
                    <a:pt x="4426898" y="426916"/>
                  </a:lnTo>
                  <a:lnTo>
                    <a:pt x="4453578" y="457145"/>
                  </a:lnTo>
                  <a:lnTo>
                    <a:pt x="4477599" y="487893"/>
                  </a:lnTo>
                  <a:lnTo>
                    <a:pt x="4517583" y="550751"/>
                  </a:lnTo>
                  <a:lnTo>
                    <a:pt x="4546687" y="615088"/>
                  </a:lnTo>
                  <a:lnTo>
                    <a:pt x="4564748" y="680504"/>
                  </a:lnTo>
                  <a:lnTo>
                    <a:pt x="4571601" y="746600"/>
                  </a:lnTo>
                  <a:lnTo>
                    <a:pt x="4570775" y="779777"/>
                  </a:lnTo>
                  <a:lnTo>
                    <a:pt x="4560512" y="846140"/>
                  </a:lnTo>
                  <a:lnTo>
                    <a:pt x="4538635" y="912181"/>
                  </a:lnTo>
                  <a:lnTo>
                    <a:pt x="4504980" y="977499"/>
                  </a:lnTo>
                  <a:lnTo>
                    <a:pt x="4483685" y="1009762"/>
                  </a:lnTo>
                  <a:lnTo>
                    <a:pt x="4459384" y="1041695"/>
                  </a:lnTo>
                  <a:lnTo>
                    <a:pt x="4432057" y="1073246"/>
                  </a:lnTo>
                  <a:lnTo>
                    <a:pt x="4401684" y="1104367"/>
                  </a:lnTo>
                  <a:lnTo>
                    <a:pt x="4368243" y="1135007"/>
                  </a:lnTo>
                  <a:lnTo>
                    <a:pt x="4331716" y="1165116"/>
                  </a:lnTo>
                  <a:lnTo>
                    <a:pt x="4300187" y="1188815"/>
                  </a:lnTo>
                  <a:lnTo>
                    <a:pt x="4267120" y="1211753"/>
                  </a:lnTo>
                  <a:lnTo>
                    <a:pt x="4232567" y="1233921"/>
                  </a:lnTo>
                  <a:lnTo>
                    <a:pt x="4196579" y="1255306"/>
                  </a:lnTo>
                  <a:lnTo>
                    <a:pt x="4159208" y="1275899"/>
                  </a:lnTo>
                  <a:lnTo>
                    <a:pt x="4120507" y="1295687"/>
                  </a:lnTo>
                  <a:lnTo>
                    <a:pt x="4080526" y="1314660"/>
                  </a:lnTo>
                  <a:lnTo>
                    <a:pt x="4039318" y="1332806"/>
                  </a:lnTo>
                  <a:lnTo>
                    <a:pt x="3996934" y="1350114"/>
                  </a:lnTo>
                  <a:lnTo>
                    <a:pt x="3953428" y="1366574"/>
                  </a:lnTo>
                  <a:lnTo>
                    <a:pt x="3908849" y="1382173"/>
                  </a:lnTo>
                  <a:lnTo>
                    <a:pt x="3863251" y="1396902"/>
                  </a:lnTo>
                  <a:lnTo>
                    <a:pt x="3816684" y="1410748"/>
                  </a:lnTo>
                  <a:lnTo>
                    <a:pt x="3769202" y="1423701"/>
                  </a:lnTo>
                  <a:lnTo>
                    <a:pt x="3720855" y="1435749"/>
                  </a:lnTo>
                  <a:lnTo>
                    <a:pt x="3671696" y="1446882"/>
                  </a:lnTo>
                  <a:lnTo>
                    <a:pt x="3621777" y="1457087"/>
                  </a:lnTo>
                  <a:lnTo>
                    <a:pt x="3571149" y="1466355"/>
                  </a:lnTo>
                  <a:lnTo>
                    <a:pt x="3519864" y="1474674"/>
                  </a:lnTo>
                  <a:lnTo>
                    <a:pt x="3467974" y="1482032"/>
                  </a:lnTo>
                  <a:lnTo>
                    <a:pt x="3415531" y="1488419"/>
                  </a:lnTo>
                  <a:lnTo>
                    <a:pt x="3362587" y="1493824"/>
                  </a:lnTo>
                  <a:lnTo>
                    <a:pt x="3309193" y="1498234"/>
                  </a:lnTo>
                  <a:lnTo>
                    <a:pt x="3255402" y="1501640"/>
                  </a:lnTo>
                  <a:lnTo>
                    <a:pt x="3201266" y="1504031"/>
                  </a:lnTo>
                  <a:lnTo>
                    <a:pt x="3146835" y="1505394"/>
                  </a:lnTo>
                  <a:lnTo>
                    <a:pt x="3092163" y="1505718"/>
                  </a:lnTo>
                  <a:lnTo>
                    <a:pt x="3037300" y="1504994"/>
                  </a:lnTo>
                  <a:lnTo>
                    <a:pt x="2982300" y="1503209"/>
                  </a:lnTo>
                  <a:lnTo>
                    <a:pt x="2927212" y="1500352"/>
                  </a:lnTo>
                  <a:lnTo>
                    <a:pt x="2872091" y="1496413"/>
                  </a:lnTo>
                  <a:lnTo>
                    <a:pt x="2816987" y="1491379"/>
                  </a:lnTo>
                  <a:lnTo>
                    <a:pt x="0" y="4648726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5710834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Array </a:t>
            </a:r>
            <a:r>
              <a:rPr sz="32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Index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9210" y="5679046"/>
          <a:ext cx="9743432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965"/>
                <a:gridCol w="608965"/>
                <a:gridCol w="608965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4"/>
                <a:gridCol w="608965"/>
                <a:gridCol w="608965"/>
                <a:gridCol w="608965"/>
                <a:gridCol w="608965"/>
                <a:gridCol w="608965"/>
              </a:tblGrid>
              <a:tr h="580390"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0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161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176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800" b="1" spc="-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73421" y="24130"/>
            <a:ext cx="5081270" cy="134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Now</a:t>
            </a:r>
            <a:r>
              <a:rPr sz="24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insert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‘K’</a:t>
            </a:r>
            <a:endParaRPr sz="2400">
              <a:latin typeface="Times New Roman"/>
              <a:cs typeface="Times New Roman"/>
            </a:endParaRPr>
          </a:p>
          <a:p>
            <a:pPr marL="3232785" algn="ctr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Now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imes New Roman"/>
                <a:cs typeface="Times New Roman"/>
              </a:rPr>
              <a:t>inserting</a:t>
            </a:r>
            <a:endParaRPr sz="2400">
              <a:latin typeface="Times New Roman"/>
              <a:cs typeface="Times New Roman"/>
            </a:endParaRPr>
          </a:p>
          <a:p>
            <a:pPr marL="3237865" algn="ctr">
              <a:lnSpc>
                <a:spcPct val="100000"/>
              </a:lnSpc>
            </a:pP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FF"/>
                </a:solidFill>
                <a:latin typeface="Times New Roman"/>
                <a:cs typeface="Times New Roman"/>
              </a:rPr>
              <a:t>‘K’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97240" y="1610105"/>
            <a:ext cx="3596640" cy="3651250"/>
            <a:chOff x="8397240" y="1610105"/>
            <a:chExt cx="3596640" cy="3651250"/>
          </a:xfrm>
        </p:grpSpPr>
        <p:sp>
          <p:nvSpPr>
            <p:cNvPr id="10" name="object 10"/>
            <p:cNvSpPr/>
            <p:nvPr/>
          </p:nvSpPr>
          <p:spPr>
            <a:xfrm>
              <a:off x="8403336" y="1616201"/>
              <a:ext cx="3584575" cy="3638550"/>
            </a:xfrm>
            <a:custGeom>
              <a:avLst/>
              <a:gdLst/>
              <a:ahLst/>
              <a:cxnLst/>
              <a:rect l="l" t="t" r="r" b="b"/>
              <a:pathLst>
                <a:path w="3584575" h="3638550">
                  <a:moveTo>
                    <a:pt x="945007" y="0"/>
                  </a:moveTo>
                  <a:lnTo>
                    <a:pt x="597408" y="858774"/>
                  </a:lnTo>
                  <a:lnTo>
                    <a:pt x="0" y="858774"/>
                  </a:lnTo>
                  <a:lnTo>
                    <a:pt x="0" y="3638550"/>
                  </a:lnTo>
                  <a:lnTo>
                    <a:pt x="3584448" y="3638550"/>
                  </a:lnTo>
                  <a:lnTo>
                    <a:pt x="3584448" y="858774"/>
                  </a:lnTo>
                  <a:lnTo>
                    <a:pt x="1493520" y="858774"/>
                  </a:lnTo>
                  <a:lnTo>
                    <a:pt x="945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3336" y="1616201"/>
              <a:ext cx="3584575" cy="3638550"/>
            </a:xfrm>
            <a:custGeom>
              <a:avLst/>
              <a:gdLst/>
              <a:ahLst/>
              <a:cxnLst/>
              <a:rect l="l" t="t" r="r" b="b"/>
              <a:pathLst>
                <a:path w="3584575" h="3638550">
                  <a:moveTo>
                    <a:pt x="0" y="858774"/>
                  </a:moveTo>
                  <a:lnTo>
                    <a:pt x="597408" y="858774"/>
                  </a:lnTo>
                  <a:lnTo>
                    <a:pt x="945007" y="0"/>
                  </a:lnTo>
                  <a:lnTo>
                    <a:pt x="1493520" y="858774"/>
                  </a:lnTo>
                  <a:lnTo>
                    <a:pt x="3584448" y="858774"/>
                  </a:lnTo>
                  <a:lnTo>
                    <a:pt x="3584448" y="1322070"/>
                  </a:lnTo>
                  <a:lnTo>
                    <a:pt x="3584448" y="2017014"/>
                  </a:lnTo>
                  <a:lnTo>
                    <a:pt x="3584448" y="3638550"/>
                  </a:lnTo>
                  <a:lnTo>
                    <a:pt x="1493520" y="3638550"/>
                  </a:lnTo>
                  <a:lnTo>
                    <a:pt x="597408" y="3638550"/>
                  </a:lnTo>
                  <a:lnTo>
                    <a:pt x="0" y="3638550"/>
                  </a:lnTo>
                  <a:lnTo>
                    <a:pt x="0" y="2017014"/>
                  </a:lnTo>
                  <a:lnTo>
                    <a:pt x="0" y="1322070"/>
                  </a:lnTo>
                  <a:lnTo>
                    <a:pt x="0" y="858774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64118" y="2636900"/>
            <a:ext cx="3268979" cy="2588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Pos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‘G’</a:t>
            </a:r>
            <a:r>
              <a:rPr sz="2800" spc="-1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‘5’ ‘K’</a:t>
            </a:r>
            <a:r>
              <a:rPr sz="2800" spc="-1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 Right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800" spc="-25" dirty="0">
                <a:solidFill>
                  <a:srgbClr val="3366CC"/>
                </a:solidFill>
                <a:latin typeface="Times New Roman"/>
                <a:cs typeface="Times New Roman"/>
              </a:rPr>
              <a:t>‘G’</a:t>
            </a:r>
            <a:r>
              <a:rPr sz="2800" spc="-175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2i+2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</a:t>
            </a:r>
            <a:r>
              <a:rPr sz="2800" b="1" spc="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2(5)+2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= </a:t>
            </a:r>
            <a:r>
              <a:rPr sz="28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12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2158"/>
            <a:ext cx="4886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"/>
                <a:cs typeface="Calibri"/>
              </a:rPr>
              <a:t>Linked</a:t>
            </a:r>
            <a:r>
              <a:rPr sz="3600" b="0" spc="-1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List</a:t>
            </a:r>
            <a:r>
              <a:rPr sz="3600" b="0" spc="-9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Representation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272" y="1563369"/>
            <a:ext cx="10866120" cy="4415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3366CC"/>
                </a:solidFill>
                <a:latin typeface="Times New Roman"/>
                <a:cs typeface="Times New Roman"/>
              </a:rPr>
              <a:t>We</a:t>
            </a:r>
            <a:r>
              <a:rPr sz="3200" b="1" spc="-18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3366CC"/>
                </a:solidFill>
                <a:latin typeface="Times New Roman"/>
                <a:cs typeface="Times New Roman"/>
              </a:rPr>
              <a:t>Use</a:t>
            </a:r>
            <a:r>
              <a:rPr sz="3200" b="1" spc="-18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66CC"/>
                </a:solidFill>
                <a:latin typeface="Times New Roman"/>
                <a:cs typeface="Times New Roman"/>
              </a:rPr>
              <a:t>A</a:t>
            </a:r>
            <a:r>
              <a:rPr sz="3200" b="1" spc="-20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66CC"/>
                </a:solidFill>
                <a:latin typeface="Times New Roman"/>
                <a:cs typeface="Times New Roman"/>
              </a:rPr>
              <a:t>Double</a:t>
            </a:r>
            <a:r>
              <a:rPr sz="3200" b="1" spc="-8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66CC"/>
                </a:solidFill>
                <a:latin typeface="Times New Roman"/>
                <a:cs typeface="Times New Roman"/>
              </a:rPr>
              <a:t>Linked</a:t>
            </a:r>
            <a:r>
              <a:rPr sz="3200" b="1" spc="-4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66CC"/>
                </a:solidFill>
                <a:latin typeface="Times New Roman"/>
                <a:cs typeface="Times New Roman"/>
              </a:rPr>
              <a:t>List</a:t>
            </a:r>
            <a:r>
              <a:rPr sz="3200" b="1" spc="-13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spc="-120" dirty="0">
                <a:solidFill>
                  <a:srgbClr val="3366CC"/>
                </a:solidFill>
                <a:latin typeface="Times New Roman"/>
                <a:cs typeface="Times New Roman"/>
              </a:rPr>
              <a:t>To</a:t>
            </a:r>
            <a:r>
              <a:rPr sz="3200" b="1" spc="-7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3366CC"/>
                </a:solidFill>
                <a:latin typeface="Times New Roman"/>
                <a:cs typeface="Times New Roman"/>
              </a:rPr>
              <a:t>Represent</a:t>
            </a:r>
            <a:r>
              <a:rPr sz="3200" b="1" spc="-18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66CC"/>
                </a:solidFill>
                <a:latin typeface="Times New Roman"/>
                <a:cs typeface="Times New Roman"/>
              </a:rPr>
              <a:t>A</a:t>
            </a:r>
            <a:r>
              <a:rPr sz="3200" b="1" spc="-20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66CC"/>
                </a:solidFill>
                <a:latin typeface="Times New Roman"/>
                <a:cs typeface="Times New Roman"/>
              </a:rPr>
              <a:t>Binary</a:t>
            </a:r>
            <a:r>
              <a:rPr sz="3200" b="1" spc="-120" dirty="0">
                <a:solidFill>
                  <a:srgbClr val="3366CC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3366CC"/>
                </a:solidFill>
                <a:latin typeface="Times New Roman"/>
                <a:cs typeface="Times New Roman"/>
              </a:rPr>
              <a:t>Tree.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Double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Linked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List,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Every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Node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Consists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Three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Fields.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Wingdings"/>
              <a:buChar char=""/>
            </a:pP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sz="3200" dirty="0">
                <a:latin typeface="Times New Roman"/>
                <a:cs typeface="Times New Roman"/>
              </a:rPr>
              <a:t>First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Field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Storing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Left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Child</a:t>
            </a:r>
            <a:r>
              <a:rPr sz="3200" spc="-19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Address.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Wingdings"/>
              <a:buChar char=""/>
            </a:pP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sz="3200" dirty="0">
                <a:latin typeface="Times New Roman"/>
                <a:cs typeface="Times New Roman"/>
              </a:rPr>
              <a:t>Second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Storing</a:t>
            </a:r>
            <a:r>
              <a:rPr sz="3200" spc="-1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Actual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Data.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Wingdings"/>
              <a:buChar char=""/>
            </a:pP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sz="3200" dirty="0">
                <a:latin typeface="Times New Roman"/>
                <a:cs typeface="Times New Roman"/>
              </a:rPr>
              <a:t>Third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Storing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Right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Child</a:t>
            </a:r>
            <a:r>
              <a:rPr sz="3200" spc="-19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Address.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3" y="603747"/>
            <a:ext cx="10622280" cy="6132830"/>
            <a:chOff x="786383" y="603747"/>
            <a:chExt cx="10622280" cy="6132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2732" y="603747"/>
              <a:ext cx="5196733" cy="6666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83" y="1249678"/>
              <a:ext cx="10622280" cy="5486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3763" rIns="0" bIns="0" rtlCol="0">
            <a:spAutoFit/>
          </a:bodyPr>
          <a:lstStyle/>
          <a:p>
            <a:pPr marL="1792605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TYPES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4975" y="947373"/>
            <a:ext cx="3704590" cy="496633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545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General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trees/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forest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Binary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Expression</a:t>
            </a:r>
            <a:r>
              <a:rPr sz="2400" b="1" spc="-1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Binary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search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Heap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Height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Balanced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B.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B+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Red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Black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Trees.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257" y="228980"/>
            <a:ext cx="11244580" cy="599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General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trees/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forest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879475" marR="5080" indent="-287020">
              <a:lnSpc>
                <a:spcPct val="150100"/>
              </a:lnSpc>
              <a:spcBef>
                <a:spcPts val="900"/>
              </a:spcBef>
              <a:buFont typeface="Wingdings"/>
              <a:buChar char=""/>
              <a:tabLst>
                <a:tab pos="879475" algn="l"/>
              </a:tabLst>
            </a:pP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have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either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zero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empty.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5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879475" marR="34925" indent="-287020">
              <a:lnSpc>
                <a:spcPct val="150100"/>
              </a:lnSpc>
              <a:spcBef>
                <a:spcPts val="5"/>
              </a:spcBef>
              <a:buFont typeface="Wingdings"/>
              <a:buChar char=""/>
              <a:tabLst>
                <a:tab pos="879475" algn="l"/>
                <a:tab pos="955040" algn="l"/>
              </a:tabLst>
            </a:pPr>
            <a:r>
              <a:rPr sz="2400" dirty="0">
                <a:latin typeface="Times New Roman"/>
                <a:cs typeface="Times New Roman"/>
              </a:rPr>
              <a:t>	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tree, 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limitation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node.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topmost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87884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878840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879475" marR="168275" indent="-287020">
              <a:lnSpc>
                <a:spcPct val="150000"/>
              </a:lnSpc>
              <a:spcBef>
                <a:spcPts val="5"/>
              </a:spcBef>
              <a:buFont typeface="Wingdings"/>
              <a:buChar char=""/>
              <a:tabLst>
                <a:tab pos="87947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unordered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because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according 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specific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criteria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8819" y="135712"/>
            <a:ext cx="5136274" cy="645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5964" y="2313838"/>
            <a:ext cx="46640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0" dirty="0">
                <a:latin typeface="Calibri"/>
                <a:cs typeface="Calibri"/>
              </a:rPr>
              <a:t>Binary</a:t>
            </a:r>
            <a:r>
              <a:rPr sz="8000" b="0" spc="-185" dirty="0">
                <a:latin typeface="Calibri"/>
                <a:cs typeface="Calibri"/>
              </a:rPr>
              <a:t> </a:t>
            </a:r>
            <a:r>
              <a:rPr sz="8000" b="0" spc="-445" dirty="0">
                <a:latin typeface="Calibri"/>
                <a:cs typeface="Calibri"/>
              </a:rPr>
              <a:t>T</a:t>
            </a:r>
            <a:r>
              <a:rPr sz="8000" b="0" spc="-40" dirty="0">
                <a:latin typeface="Calibri"/>
                <a:cs typeface="Calibri"/>
              </a:rPr>
              <a:t>r</a:t>
            </a:r>
            <a:r>
              <a:rPr sz="8000" b="0" spc="65" dirty="0">
                <a:latin typeface="Calibri"/>
                <a:cs typeface="Calibri"/>
              </a:rPr>
              <a:t>ee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581" y="371348"/>
            <a:ext cx="19704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6FC0"/>
                </a:solidFill>
              </a:rPr>
              <a:t>Binary</a:t>
            </a:r>
            <a:r>
              <a:rPr sz="2800" spc="-105" dirty="0">
                <a:solidFill>
                  <a:srgbClr val="006FC0"/>
                </a:solidFill>
              </a:rPr>
              <a:t> </a:t>
            </a:r>
            <a:r>
              <a:rPr sz="2800" spc="-35" dirty="0">
                <a:solidFill>
                  <a:srgbClr val="006FC0"/>
                </a:solidFill>
              </a:rPr>
              <a:t>Trees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53490" y="850371"/>
            <a:ext cx="8594725" cy="8483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175"/>
              </a:spcBef>
              <a:buFont typeface="Wingdings"/>
              <a:buChar char="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special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 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children.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Thus,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tree, each node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either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 child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children.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927" y="2197607"/>
            <a:ext cx="7199142" cy="408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318" y="205816"/>
            <a:ext cx="170751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/>
              <a:t>Little</a:t>
            </a:r>
            <a:r>
              <a:rPr sz="2800" spc="-50" dirty="0"/>
              <a:t> </a:t>
            </a:r>
            <a:r>
              <a:rPr sz="2800" dirty="0"/>
              <a:t>oh:</a:t>
            </a:r>
            <a:r>
              <a:rPr sz="2800" spc="5" dirty="0"/>
              <a:t> </a:t>
            </a:r>
            <a:r>
              <a:rPr sz="2800" spc="-50" dirty="0"/>
              <a:t>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9318" y="694181"/>
            <a:ext cx="67138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f(n)=o(g(n))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(read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n”)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iff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918" y="998017"/>
            <a:ext cx="2102485" cy="212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65760">
              <a:lnSpc>
                <a:spcPct val="114999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Lim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f(n)/g(n)=0 </a:t>
            </a:r>
            <a:r>
              <a:rPr sz="2000" b="1" spc="-25" dirty="0">
                <a:latin typeface="Times New Roman"/>
                <a:cs typeface="Times New Roman"/>
              </a:rPr>
              <a:t>n</a:t>
            </a:r>
            <a:r>
              <a:rPr sz="2000" spc="-25" dirty="0">
                <a:latin typeface="Wingdings"/>
                <a:cs typeface="Wingdings"/>
              </a:rPr>
              <a:t></a:t>
            </a:r>
            <a:r>
              <a:rPr sz="2000" b="1" spc="-25" dirty="0">
                <a:latin typeface="Times New Roman"/>
                <a:cs typeface="Times New Roman"/>
              </a:rPr>
              <a:t>~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000" b="1" spc="-10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3n+2=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o(n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365"/>
              </a:spcBef>
            </a:pPr>
            <a:r>
              <a:rPr sz="2000" b="1" dirty="0">
                <a:latin typeface="Times New Roman"/>
                <a:cs typeface="Times New Roman"/>
              </a:rPr>
              <a:t>Lim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((3n+2)/n</a:t>
            </a:r>
            <a:r>
              <a:rPr sz="2025" b="1" spc="-15" baseline="24691" dirty="0">
                <a:latin typeface="Times New Roman"/>
                <a:cs typeface="Times New Roman"/>
              </a:rPr>
              <a:t>2</a:t>
            </a:r>
            <a:r>
              <a:rPr sz="2000" b="1" spc="-10" dirty="0">
                <a:latin typeface="Times New Roman"/>
                <a:cs typeface="Times New Roman"/>
              </a:rPr>
              <a:t>)=0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000" b="1" spc="-25" dirty="0">
                <a:latin typeface="Times New Roman"/>
                <a:cs typeface="Times New Roman"/>
              </a:rPr>
              <a:t>n</a:t>
            </a:r>
            <a:r>
              <a:rPr sz="2000" spc="-25" dirty="0">
                <a:latin typeface="Wingdings"/>
                <a:cs typeface="Wingdings"/>
              </a:rPr>
              <a:t></a:t>
            </a:r>
            <a:r>
              <a:rPr sz="2000" b="1" spc="-25" dirty="0">
                <a:latin typeface="Times New Roman"/>
                <a:cs typeface="Times New Roman"/>
              </a:rPr>
              <a:t>~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2563" y="1044956"/>
            <a:ext cx="13474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n≥0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9318" y="3532508"/>
            <a:ext cx="7557770" cy="8096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Little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Omega:ω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f(n)= ω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(g(n))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(read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ohomega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n”)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iff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918" y="4316272"/>
            <a:ext cx="2075180" cy="213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274320" indent="64135">
              <a:lnSpc>
                <a:spcPct val="1151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Lim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g(n)/f(n)=0 </a:t>
            </a:r>
            <a:r>
              <a:rPr sz="2000" b="1" spc="-25" dirty="0">
                <a:latin typeface="Times New Roman"/>
                <a:cs typeface="Times New Roman"/>
              </a:rPr>
              <a:t>n</a:t>
            </a:r>
            <a:r>
              <a:rPr sz="2000" spc="-25" dirty="0">
                <a:latin typeface="Wingdings"/>
                <a:cs typeface="Wingdings"/>
              </a:rPr>
              <a:t></a:t>
            </a:r>
            <a:r>
              <a:rPr sz="2000" b="1" spc="-25" dirty="0">
                <a:latin typeface="Times New Roman"/>
                <a:cs typeface="Times New Roman"/>
              </a:rPr>
              <a:t>~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000" b="1" spc="-10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 marL="38100" marR="30480">
              <a:lnSpc>
                <a:spcPct val="114999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3n+2=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o(n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Lim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(n</a:t>
            </a:r>
            <a:r>
              <a:rPr sz="2025" b="1" baseline="24691" dirty="0">
                <a:latin typeface="Times New Roman"/>
                <a:cs typeface="Times New Roman"/>
              </a:rPr>
              <a:t>2</a:t>
            </a:r>
            <a:r>
              <a:rPr sz="2000" b="1" dirty="0">
                <a:latin typeface="Times New Roman"/>
                <a:cs typeface="Times New Roman"/>
              </a:rPr>
              <a:t>/(3n+2)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=0 n</a:t>
            </a:r>
            <a:r>
              <a:rPr sz="2000" spc="-25" dirty="0">
                <a:latin typeface="Wingdings"/>
                <a:cs typeface="Wingdings"/>
              </a:rPr>
              <a:t></a:t>
            </a:r>
            <a:r>
              <a:rPr sz="2000" b="1" spc="-25" dirty="0">
                <a:latin typeface="Times New Roman"/>
                <a:cs typeface="Times New Roman"/>
              </a:rPr>
              <a:t>~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2563" y="4363592"/>
            <a:ext cx="13474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n≥0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241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Binary</a:t>
            </a:r>
            <a:r>
              <a:rPr b="0" spc="-1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Tree</a:t>
            </a:r>
            <a:r>
              <a:rPr b="0" spc="-7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1736" y="865632"/>
            <a:ext cx="6615430" cy="5992495"/>
            <a:chOff x="681736" y="865632"/>
            <a:chExt cx="6615430" cy="5992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736" y="1062604"/>
              <a:ext cx="820057" cy="8213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2663" y="865632"/>
              <a:ext cx="2575560" cy="25877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1583" y="865632"/>
              <a:ext cx="3005327" cy="27188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3355847"/>
              <a:ext cx="2727960" cy="3502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7056" y="3453382"/>
              <a:ext cx="2679192" cy="340461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14488" y="551687"/>
            <a:ext cx="4105655" cy="3194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952" y="251155"/>
            <a:ext cx="7392202" cy="57922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4232" y="6040627"/>
            <a:ext cx="40049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Times New Roman"/>
                <a:cs typeface="Times New Roman"/>
              </a:rPr>
              <a:t>Finally</a:t>
            </a:r>
            <a:r>
              <a:rPr sz="4000" b="0" spc="-25" dirty="0">
                <a:latin typeface="Times New Roman"/>
                <a:cs typeface="Times New Roman"/>
              </a:rPr>
              <a:t> </a:t>
            </a:r>
            <a:r>
              <a:rPr sz="4000" b="0" dirty="0">
                <a:latin typeface="Times New Roman"/>
                <a:cs typeface="Times New Roman"/>
              </a:rPr>
              <a:t>Binary</a:t>
            </a:r>
            <a:r>
              <a:rPr sz="4000" b="0" spc="-110" dirty="0">
                <a:latin typeface="Times New Roman"/>
                <a:cs typeface="Times New Roman"/>
              </a:rPr>
              <a:t> </a:t>
            </a:r>
            <a:r>
              <a:rPr sz="4000" b="0" spc="-20" dirty="0">
                <a:latin typeface="Times New Roman"/>
                <a:cs typeface="Times New Roman"/>
              </a:rPr>
              <a:t>Tree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492" y="45466"/>
            <a:ext cx="34963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6FC0"/>
                </a:solidFill>
              </a:rPr>
              <a:t>Binary</a:t>
            </a:r>
            <a:r>
              <a:rPr sz="2800" spc="-155" dirty="0">
                <a:solidFill>
                  <a:srgbClr val="006FC0"/>
                </a:solidFill>
              </a:rPr>
              <a:t> </a:t>
            </a:r>
            <a:r>
              <a:rPr sz="2800" spc="-50" dirty="0">
                <a:solidFill>
                  <a:srgbClr val="006FC0"/>
                </a:solidFill>
              </a:rPr>
              <a:t>Tree</a:t>
            </a:r>
            <a:r>
              <a:rPr sz="2800" spc="-60" dirty="0">
                <a:solidFill>
                  <a:srgbClr val="006FC0"/>
                </a:solidFill>
              </a:rPr>
              <a:t> </a:t>
            </a:r>
            <a:r>
              <a:rPr sz="2800" spc="-10" dirty="0">
                <a:solidFill>
                  <a:srgbClr val="006FC0"/>
                </a:solidFill>
              </a:rPr>
              <a:t>Properties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91692" y="706577"/>
            <a:ext cx="8440420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Minimum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height 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2H+1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237490" indent="-224790">
              <a:lnSpc>
                <a:spcPct val="100000"/>
              </a:lnSpc>
              <a:buAutoNum type="arabicPeriod"/>
              <a:tabLst>
                <a:tab pos="237490" algn="l"/>
              </a:tabLst>
            </a:pPr>
            <a:r>
              <a:rPr sz="1800" spc="-20" dirty="0">
                <a:latin typeface="Times New Roman"/>
                <a:cs typeface="Times New Roman"/>
              </a:rPr>
              <a:t>Total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leaf nodes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 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children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buAutoNum type="arabicPeriod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level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‘L’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0718" y="5156199"/>
            <a:ext cx="14668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1800" spc="-25" dirty="0">
                <a:latin typeface="Times New Roman"/>
                <a:cs typeface="Times New Roman"/>
              </a:rPr>
              <a:t>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583" y="3838511"/>
            <a:ext cx="5008766" cy="28918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779" y="3121279"/>
            <a:ext cx="10502900" cy="2297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Minimum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number of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r>
              <a:rPr sz="2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 binary</a:t>
            </a:r>
            <a:r>
              <a:rPr sz="2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height</a:t>
            </a:r>
            <a:r>
              <a:rPr sz="28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H = H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8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  <a:tabLst>
                <a:tab pos="3796665" algn="l"/>
              </a:tabLst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‘H’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spc="-3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construct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height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least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node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19" y="169291"/>
            <a:ext cx="47434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25" dirty="0">
                <a:solidFill>
                  <a:srgbClr val="00AFEF"/>
                </a:solidFill>
              </a:rPr>
              <a:t>Types</a:t>
            </a:r>
            <a:r>
              <a:rPr sz="4000" spc="-114" dirty="0">
                <a:solidFill>
                  <a:srgbClr val="00AFEF"/>
                </a:solidFill>
              </a:rPr>
              <a:t> </a:t>
            </a:r>
            <a:r>
              <a:rPr sz="4000" dirty="0">
                <a:solidFill>
                  <a:srgbClr val="00AFEF"/>
                </a:solidFill>
              </a:rPr>
              <a:t>of</a:t>
            </a:r>
            <a:r>
              <a:rPr sz="4000" spc="-60" dirty="0">
                <a:solidFill>
                  <a:srgbClr val="00AFEF"/>
                </a:solidFill>
              </a:rPr>
              <a:t> </a:t>
            </a:r>
            <a:r>
              <a:rPr sz="4000" dirty="0">
                <a:solidFill>
                  <a:srgbClr val="00AFEF"/>
                </a:solidFill>
              </a:rPr>
              <a:t>Binary</a:t>
            </a:r>
            <a:r>
              <a:rPr sz="4000" spc="-160" dirty="0">
                <a:solidFill>
                  <a:srgbClr val="00AFEF"/>
                </a:solidFill>
              </a:rPr>
              <a:t> </a:t>
            </a:r>
            <a:r>
              <a:rPr sz="4000" spc="-55" dirty="0">
                <a:solidFill>
                  <a:srgbClr val="00AFEF"/>
                </a:solidFill>
              </a:rPr>
              <a:t>Trees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7527" y="1271016"/>
            <a:ext cx="9198864" cy="469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410921"/>
            <a:ext cx="2581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Rooted</a:t>
            </a:r>
            <a:r>
              <a:rPr spc="-30" dirty="0"/>
              <a:t> </a:t>
            </a:r>
            <a:r>
              <a:rPr dirty="0"/>
              <a:t>Binary</a:t>
            </a:r>
            <a:r>
              <a:rPr spc="-110" dirty="0"/>
              <a:t> </a:t>
            </a:r>
            <a:r>
              <a:rPr spc="-2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343" y="1127334"/>
            <a:ext cx="9619615" cy="1289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satisfies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 properties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 has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children.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855" y="2869905"/>
            <a:ext cx="5306567" cy="33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953" y="290576"/>
            <a:ext cx="3374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Full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/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Strictly</a:t>
            </a:r>
            <a:r>
              <a:rPr sz="24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b="1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458" y="1061669"/>
            <a:ext cx="10859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binary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which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every node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has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either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or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children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called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full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binary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tree.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953" y="1305829"/>
            <a:ext cx="10106025" cy="120396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Full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strictly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 marL="1250950">
              <a:lnSpc>
                <a:spcPct val="100000"/>
              </a:lnSpc>
              <a:spcBef>
                <a:spcPts val="1640"/>
              </a:spcBef>
              <a:tabLst>
                <a:tab pos="3155315" algn="l"/>
                <a:tab pos="4885690" algn="l"/>
                <a:tab pos="8016875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node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must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have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two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children</a:t>
            </a:r>
            <a:r>
              <a:rPr sz="28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except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the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leaf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2773679"/>
            <a:ext cx="6489192" cy="3627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31279" y="4836414"/>
            <a:ext cx="4048125" cy="970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b="1" spc="-20" dirty="0">
                <a:latin typeface="Times New Roman"/>
                <a:cs typeface="Times New Roman"/>
              </a:rPr>
              <a:t>Here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full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tree.</a:t>
            </a:r>
            <a:endParaRPr sz="1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356870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because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child.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28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Complete</a:t>
            </a:r>
            <a:r>
              <a:rPr sz="3200" spc="-35" dirty="0"/>
              <a:t> </a:t>
            </a:r>
            <a:r>
              <a:rPr sz="3200" dirty="0"/>
              <a:t>/</a:t>
            </a:r>
            <a:r>
              <a:rPr sz="3200" spc="-80" dirty="0"/>
              <a:t> </a:t>
            </a:r>
            <a:r>
              <a:rPr sz="3200" dirty="0"/>
              <a:t>Perfect</a:t>
            </a:r>
            <a:r>
              <a:rPr sz="3200" spc="-65" dirty="0"/>
              <a:t> </a:t>
            </a:r>
            <a:r>
              <a:rPr sz="3200" dirty="0"/>
              <a:t>Binary</a:t>
            </a:r>
            <a:r>
              <a:rPr sz="3200" spc="-125" dirty="0"/>
              <a:t> </a:t>
            </a:r>
            <a:r>
              <a:rPr sz="3200" spc="-20" dirty="0"/>
              <a:t>Tree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7696" y="3124200"/>
            <a:ext cx="6583680" cy="28437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8868" y="801325"/>
            <a:ext cx="9551035" cy="59785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satisfies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properties</a:t>
            </a:r>
            <a:endParaRPr sz="2400">
              <a:latin typeface="Times New Roman"/>
              <a:cs typeface="Times New Roman"/>
            </a:endParaRPr>
          </a:p>
          <a:p>
            <a:pPr marL="7632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763270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exactly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 children.</a:t>
            </a:r>
            <a:endParaRPr sz="2400">
              <a:latin typeface="Times New Roman"/>
              <a:cs typeface="Times New Roman"/>
            </a:endParaRPr>
          </a:p>
          <a:p>
            <a:pPr marL="7632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763270" algn="l"/>
              </a:tabLst>
            </a:pP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 nodes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10" dirty="0">
                <a:latin typeface="Times New Roman"/>
                <a:cs typeface="Times New Roman"/>
              </a:rPr>
              <a:t> level.</a:t>
            </a:r>
            <a:endParaRPr sz="2400">
              <a:latin typeface="Times New Roman"/>
              <a:cs typeface="Times New Roman"/>
            </a:endParaRPr>
          </a:p>
          <a:p>
            <a:pPr marL="763270" indent="-34417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763270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2^L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</a:t>
            </a:r>
            <a:endParaRPr sz="24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Perfect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0" dirty="0">
                <a:latin typeface="Times New Roman"/>
                <a:cs typeface="Times New Roman"/>
              </a:rPr>
              <a:t> tree.</a:t>
            </a:r>
            <a:endParaRPr sz="2400">
              <a:latin typeface="Times New Roman"/>
              <a:cs typeface="Times New Roman"/>
            </a:endParaRPr>
          </a:p>
          <a:p>
            <a:pPr marL="63500" marR="5711825" algn="just">
              <a:lnSpc>
                <a:spcPct val="150100"/>
              </a:lnSpc>
              <a:spcBef>
                <a:spcPts val="1955"/>
              </a:spcBef>
            </a:pP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2^0</a:t>
            </a:r>
            <a:r>
              <a:rPr sz="2800" b="1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2800" b="1" spc="300" dirty="0">
                <a:solidFill>
                  <a:srgbClr val="006FC0"/>
                </a:solidFill>
                <a:latin typeface="Calibri"/>
                <a:cs typeface="Calibri"/>
              </a:rPr>
              <a:t> 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800" b="1" spc="6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0</a:t>
            </a:r>
            <a:r>
              <a:rPr sz="2775" b="1" baseline="25525" dirty="0">
                <a:solidFill>
                  <a:srgbClr val="006FC0"/>
                </a:solidFill>
                <a:latin typeface="Calibri"/>
                <a:cs typeface="Calibri"/>
              </a:rPr>
              <a:t>th</a:t>
            </a:r>
            <a:r>
              <a:rPr sz="2775" b="1" spc="292" baseline="255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level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2^1</a:t>
            </a:r>
            <a:r>
              <a:rPr sz="28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2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nodes</a:t>
            </a:r>
            <a:r>
              <a:rPr sz="2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800" b="1" spc="5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sz="2775" b="1" baseline="25525" dirty="0">
                <a:solidFill>
                  <a:srgbClr val="006FC0"/>
                </a:solidFill>
                <a:latin typeface="Calibri"/>
                <a:cs typeface="Calibri"/>
              </a:rPr>
              <a:t>st</a:t>
            </a:r>
            <a:r>
              <a:rPr sz="2775" b="1" spc="300" baseline="255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level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2^2</a:t>
            </a:r>
            <a:r>
              <a:rPr sz="2800" b="1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4</a:t>
            </a:r>
            <a:r>
              <a:rPr sz="2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nodes</a:t>
            </a:r>
            <a:r>
              <a:rPr sz="2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800" b="1" spc="6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2775" b="1" baseline="25525" dirty="0">
                <a:solidFill>
                  <a:srgbClr val="006FC0"/>
                </a:solidFill>
                <a:latin typeface="Calibri"/>
                <a:cs typeface="Calibri"/>
              </a:rPr>
              <a:t>nd</a:t>
            </a:r>
            <a:r>
              <a:rPr sz="2775" b="1" spc="277" baseline="255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level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2^3</a:t>
            </a:r>
            <a:r>
              <a:rPr sz="28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8</a:t>
            </a:r>
            <a:r>
              <a:rPr sz="2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nodes</a:t>
            </a:r>
            <a:r>
              <a:rPr sz="2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800" b="1" spc="5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3</a:t>
            </a:r>
            <a:r>
              <a:rPr sz="2775" b="1" baseline="25525" dirty="0">
                <a:solidFill>
                  <a:srgbClr val="006FC0"/>
                </a:solidFill>
                <a:latin typeface="Calibri"/>
                <a:cs typeface="Calibri"/>
              </a:rPr>
              <a:t>rd</a:t>
            </a:r>
            <a:r>
              <a:rPr sz="2775" b="1" spc="284" baseline="255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level</a:t>
            </a:r>
            <a:endParaRPr sz="2800">
              <a:latin typeface="Calibri"/>
              <a:cs typeface="Calibri"/>
            </a:endParaRPr>
          </a:p>
          <a:p>
            <a:pPr marL="2734310">
              <a:lnSpc>
                <a:spcPct val="100000"/>
              </a:lnSpc>
              <a:spcBef>
                <a:spcPts val="250"/>
              </a:spcBef>
            </a:pPr>
            <a:r>
              <a:rPr sz="2000" b="1" spc="-20" dirty="0">
                <a:latin typeface="Times New Roman"/>
                <a:cs typeface="Times New Roman"/>
              </a:rPr>
              <a:t>Here</a:t>
            </a:r>
            <a:endParaRPr sz="2000">
              <a:latin typeface="Times New Roman"/>
              <a:cs typeface="Times New Roman"/>
            </a:endParaRPr>
          </a:p>
          <a:p>
            <a:pPr marL="3079115" lvl="1" indent="-344805">
              <a:lnSpc>
                <a:spcPct val="100000"/>
              </a:lnSpc>
              <a:spcBef>
                <a:spcPts val="360"/>
              </a:spcBef>
              <a:buFont typeface="Symbol"/>
              <a:buChar char=""/>
              <a:tabLst>
                <a:tab pos="3079115" algn="l"/>
              </a:tabLst>
            </a:pP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tree.</a:t>
            </a:r>
            <a:endParaRPr sz="2000">
              <a:latin typeface="Times New Roman"/>
              <a:cs typeface="Times New Roman"/>
            </a:endParaRPr>
          </a:p>
          <a:p>
            <a:pPr marL="3079115" lvl="1" indent="-344805">
              <a:lnSpc>
                <a:spcPct val="100000"/>
              </a:lnSpc>
              <a:spcBef>
                <a:spcPts val="365"/>
              </a:spcBef>
              <a:buFont typeface="Symbol"/>
              <a:buChar char=""/>
              <a:tabLst>
                <a:tab pos="3079115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787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Almost</a:t>
            </a:r>
            <a:r>
              <a:rPr spc="-3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Complete</a:t>
            </a:r>
            <a:r>
              <a:rPr spc="-3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Binary</a:t>
            </a:r>
            <a:r>
              <a:rPr spc="-135" dirty="0">
                <a:solidFill>
                  <a:srgbClr val="006FC0"/>
                </a:solidFill>
              </a:rPr>
              <a:t> </a:t>
            </a:r>
            <a:r>
              <a:rPr spc="-20" dirty="0">
                <a:solidFill>
                  <a:srgbClr val="006FC0"/>
                </a:solidFill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3160" y="936834"/>
            <a:ext cx="10554970" cy="1289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almost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satisfies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Times New Roman"/>
                <a:cs typeface="Times New Roman"/>
              </a:rPr>
              <a:t> properties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  <a:tab pos="1905000" algn="l"/>
                <a:tab pos="3300095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node</a:t>
            </a:r>
            <a:r>
              <a:rPr sz="2400" dirty="0">
                <a:latin typeface="Times New Roman"/>
                <a:cs typeface="Times New Roman"/>
              </a:rPr>
              <a:t>	must</a:t>
            </a:r>
            <a:r>
              <a:rPr sz="2400" spc="-20" dirty="0">
                <a:latin typeface="Times New Roman"/>
                <a:cs typeface="Times New Roman"/>
              </a:rPr>
              <a:t> have</a:t>
            </a:r>
            <a:r>
              <a:rPr sz="2400" dirty="0">
                <a:latin typeface="Times New Roman"/>
                <a:cs typeface="Times New Roman"/>
              </a:rPr>
              <a:t>	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children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levels.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Except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strictly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filled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 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right.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9816" y="2697479"/>
            <a:ext cx="6233159" cy="3645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383539"/>
            <a:ext cx="30880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Skewed</a:t>
            </a:r>
            <a:r>
              <a:rPr sz="2800" spc="-30" dirty="0"/>
              <a:t> </a:t>
            </a:r>
            <a:r>
              <a:rPr sz="2800" dirty="0"/>
              <a:t>Binary</a:t>
            </a:r>
            <a:r>
              <a:rPr sz="2800" spc="-135" dirty="0"/>
              <a:t> </a:t>
            </a:r>
            <a:r>
              <a:rPr sz="2800" spc="-25" dirty="0"/>
              <a:t>Tree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44346" y="818850"/>
            <a:ext cx="9495790" cy="205993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356235" algn="l"/>
                <a:tab pos="3443604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have</a:t>
            </a:r>
            <a:r>
              <a:rPr sz="2400" dirty="0">
                <a:latin typeface="Times New Roman"/>
                <a:cs typeface="Times New Roman"/>
              </a:rPr>
              <a:t>	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either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 children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only.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remaining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child.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00"/>
              </a:spcBef>
              <a:buFont typeface="Wingdings"/>
              <a:buChar char="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types 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Skewed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left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skewed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ii)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skewed</a:t>
            </a:r>
            <a:endParaRPr sz="2000">
              <a:latin typeface="Times New Roman"/>
              <a:cs typeface="Times New Roman"/>
            </a:endParaRPr>
          </a:p>
          <a:p>
            <a:pPr marR="961390" algn="ctr">
              <a:lnSpc>
                <a:spcPct val="100000"/>
              </a:lnSpc>
              <a:spcBef>
                <a:spcPts val="395"/>
              </a:spcBef>
            </a:pPr>
            <a:r>
              <a:rPr sz="2400" spc="-25" dirty="0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skewed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(n-</a:t>
            </a:r>
            <a:r>
              <a:rPr sz="2400" spc="-25" dirty="0">
                <a:latin typeface="Times New Roman"/>
                <a:cs typeface="Times New Roman"/>
              </a:rPr>
              <a:t>1).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176" y="3288791"/>
            <a:ext cx="8286331" cy="3227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285" y="-558"/>
            <a:ext cx="49117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40" dirty="0">
                <a:solidFill>
                  <a:srgbClr val="006FC0"/>
                </a:solidFill>
                <a:latin typeface="Calibri Light"/>
                <a:cs typeface="Calibri Light"/>
              </a:rPr>
              <a:t>Extended</a:t>
            </a:r>
            <a:r>
              <a:rPr sz="4400" b="0" spc="-210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06FC0"/>
                </a:solidFill>
                <a:latin typeface="Calibri Light"/>
                <a:cs typeface="Calibri Light"/>
              </a:rPr>
              <a:t>Binary</a:t>
            </a:r>
            <a:r>
              <a:rPr sz="4400" b="0" spc="-19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400" b="0" spc="-40" dirty="0">
                <a:solidFill>
                  <a:srgbClr val="006FC0"/>
                </a:solid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285" y="970185"/>
            <a:ext cx="11253470" cy="2052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extended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binary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children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internal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children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external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nodes.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internal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circles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external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are </a:t>
            </a:r>
            <a:r>
              <a:rPr sz="2000" spc="-10" dirty="0">
                <a:latin typeface="Calibri"/>
                <a:cs typeface="Calibri"/>
              </a:rPr>
              <a:t>represented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squares.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60"/>
              </a:spcBef>
            </a:pPr>
            <a:r>
              <a:rPr sz="2000" spc="-8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convert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binary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extended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empty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replaced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node.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original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internal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 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external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nodes.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616" y="3476822"/>
            <a:ext cx="11186358" cy="2976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2318" y="2791302"/>
            <a:ext cx="2881153" cy="9103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0117" y="2469286"/>
            <a:ext cx="2888615" cy="1171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0" spc="-10" dirty="0">
                <a:solidFill>
                  <a:srgbClr val="3333FF"/>
                </a:solidFill>
              </a:rPr>
              <a:t>Arrays</a:t>
            </a:r>
            <a:endParaRPr sz="7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0304" y="2299538"/>
            <a:ext cx="66725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latin typeface="Times New Roman"/>
                <a:cs typeface="Times New Roman"/>
              </a:rPr>
              <a:t>Binary</a:t>
            </a:r>
            <a:r>
              <a:rPr sz="6000" b="0" spc="-240" dirty="0">
                <a:latin typeface="Times New Roman"/>
                <a:cs typeface="Times New Roman"/>
              </a:rPr>
              <a:t> </a:t>
            </a:r>
            <a:r>
              <a:rPr sz="6000" b="0" dirty="0">
                <a:latin typeface="Times New Roman"/>
                <a:cs typeface="Times New Roman"/>
              </a:rPr>
              <a:t>Tree</a:t>
            </a:r>
            <a:r>
              <a:rPr sz="6000" b="0" spc="-229" dirty="0">
                <a:latin typeface="Times New Roman"/>
                <a:cs typeface="Times New Roman"/>
              </a:rPr>
              <a:t> </a:t>
            </a:r>
            <a:r>
              <a:rPr sz="6000" b="0" spc="-20" dirty="0">
                <a:latin typeface="Times New Roman"/>
                <a:cs typeface="Times New Roman"/>
              </a:rPr>
              <a:t>Traversal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081" y="234441"/>
            <a:ext cx="3007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Binary</a:t>
            </a:r>
            <a:r>
              <a:rPr sz="24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Traversals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081" y="599521"/>
            <a:ext cx="11360785" cy="17094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Traversal</a:t>
            </a:r>
            <a:r>
              <a:rPr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process to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visit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all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nodes of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may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print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their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values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too.</a:t>
            </a: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Because,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all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nodes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connected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via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edges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(links)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always</a:t>
            </a:r>
            <a:r>
              <a:rPr b="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start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from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root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(head)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node.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is,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cannot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randomly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access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node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tree.</a:t>
            </a:r>
            <a:r>
              <a:rPr b="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There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three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ways</a:t>
            </a:r>
            <a:r>
              <a:rPr b="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which we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use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to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traverse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tree.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4392" y="2465229"/>
            <a:ext cx="8668615" cy="38477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3397" y="4905908"/>
            <a:ext cx="3971290" cy="170878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680"/>
              </a:spcBef>
              <a:buFont typeface="Wingdings"/>
              <a:buChar char=""/>
              <a:tabLst>
                <a:tab pos="356235" algn="l"/>
              </a:tabLst>
            </a:pPr>
            <a:r>
              <a:rPr sz="32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Pre-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r>
              <a:rPr sz="3200" b="1" spc="-1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Traversal</a:t>
            </a:r>
            <a:endParaRPr sz="3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6235" algn="l"/>
              </a:tabLst>
            </a:pP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In-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r>
              <a:rPr sz="3200" b="1" spc="-1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Traversal</a:t>
            </a:r>
            <a:endParaRPr sz="3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6235" algn="l"/>
              </a:tabLst>
            </a:pP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Post-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r>
              <a:rPr sz="3200" b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Traversal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922" y="309829"/>
            <a:ext cx="3632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latin typeface="Calibri"/>
                <a:cs typeface="Calibri"/>
              </a:rPr>
              <a:t>Pre-</a:t>
            </a:r>
            <a:r>
              <a:rPr sz="3600" dirty="0">
                <a:latin typeface="Calibri"/>
                <a:cs typeface="Calibri"/>
              </a:rPr>
              <a:t>order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spc="-35" dirty="0">
                <a:latin typeface="Calibri"/>
                <a:cs typeface="Calibri"/>
              </a:rPr>
              <a:t>Traversal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840" y="923848"/>
            <a:ext cx="8028305" cy="231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000" spc="-85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traverse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non-</a:t>
            </a:r>
            <a:r>
              <a:rPr sz="2000" dirty="0">
                <a:latin typeface="Calibri"/>
                <a:cs typeface="Calibri"/>
              </a:rPr>
              <a:t>empty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binary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pre-order,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operations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performed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recursively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716915" indent="-24765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16915" algn="l"/>
              </a:tabLst>
            </a:pPr>
            <a:r>
              <a:rPr sz="2000" dirty="0">
                <a:latin typeface="Calibri"/>
                <a:cs typeface="Calibri"/>
              </a:rPr>
              <a:t>Visiting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node,</a:t>
            </a:r>
            <a:endParaRPr sz="2000">
              <a:latin typeface="Calibri"/>
              <a:cs typeface="Calibri"/>
            </a:endParaRPr>
          </a:p>
          <a:p>
            <a:pPr marL="716915" indent="-247650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716915" algn="l"/>
              </a:tabLst>
            </a:pPr>
            <a:r>
              <a:rPr sz="2000" spc="-30" dirty="0">
                <a:latin typeface="Calibri"/>
                <a:cs typeface="Calibri"/>
              </a:rPr>
              <a:t>Traversing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tree,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finally</a:t>
            </a:r>
            <a:endParaRPr sz="2000">
              <a:latin typeface="Calibri"/>
              <a:cs typeface="Calibri"/>
            </a:endParaRPr>
          </a:p>
          <a:p>
            <a:pPr marL="716915" indent="-24765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16915" algn="l"/>
              </a:tabLst>
            </a:pPr>
            <a:r>
              <a:rPr sz="2000" spc="-30" dirty="0">
                <a:latin typeface="Calibri"/>
                <a:cs typeface="Calibri"/>
              </a:rPr>
              <a:t>Traversing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right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spc="-20" dirty="0"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6168" y="64007"/>
            <a:ext cx="2127885" cy="1259205"/>
            <a:chOff x="9726168" y="64007"/>
            <a:chExt cx="2127885" cy="1259205"/>
          </a:xfrm>
        </p:grpSpPr>
        <p:sp>
          <p:nvSpPr>
            <p:cNvPr id="5" name="object 5"/>
            <p:cNvSpPr/>
            <p:nvPr/>
          </p:nvSpPr>
          <p:spPr>
            <a:xfrm>
              <a:off x="9732264" y="70103"/>
              <a:ext cx="2115820" cy="1247140"/>
            </a:xfrm>
            <a:custGeom>
              <a:avLst/>
              <a:gdLst/>
              <a:ahLst/>
              <a:cxnLst/>
              <a:rect l="l" t="t" r="r" b="b"/>
              <a:pathLst>
                <a:path w="2115820" h="1247140">
                  <a:moveTo>
                    <a:pt x="0" y="1246632"/>
                  </a:moveTo>
                  <a:lnTo>
                    <a:pt x="2115312" y="1246632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1246632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2527" y="560196"/>
              <a:ext cx="1004316" cy="42557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95045" y="3529406"/>
            <a:ext cx="39878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6F2F9F"/>
                </a:solidFill>
                <a:latin typeface="Calibri"/>
                <a:cs typeface="Calibri"/>
              </a:rPr>
              <a:t>Algorithm</a:t>
            </a:r>
            <a:r>
              <a:rPr sz="3200" b="1" spc="-114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3200" b="1" spc="-1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6F2F9F"/>
                </a:solidFill>
                <a:latin typeface="Calibri"/>
                <a:cs typeface="Calibri"/>
              </a:rPr>
              <a:t>Pre-</a:t>
            </a:r>
            <a:r>
              <a:rPr sz="3200" b="1" spc="-10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4154423"/>
            <a:ext cx="8063850" cy="235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856" y="128015"/>
            <a:ext cx="11652885" cy="6167755"/>
            <a:chOff x="371856" y="128015"/>
            <a:chExt cx="11652885" cy="61677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6" y="816027"/>
              <a:ext cx="10188411" cy="54791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28503" y="128015"/>
              <a:ext cx="1895855" cy="1258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104" y="148539"/>
            <a:ext cx="37750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08480" algn="l"/>
              </a:tabLst>
            </a:pPr>
            <a:r>
              <a:rPr sz="3200" spc="-10" dirty="0">
                <a:latin typeface="Calibri"/>
                <a:cs typeface="Calibri"/>
              </a:rPr>
              <a:t>EXAMPLE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PRE-</a:t>
            </a:r>
            <a:r>
              <a:rPr sz="3200" spc="-10" dirty="0">
                <a:latin typeface="Calibri"/>
                <a:cs typeface="Calibri"/>
              </a:rPr>
              <a:t>ORDER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7885" y="753567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1984" y="1856994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514" y="258572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3510" y="3253562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8270" y="346684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0871" y="1732534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875" y="2494279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4054" y="3795776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5279" y="2688716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5822" y="3438220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7388" y="4171569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7077" y="425386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9993" y="2494279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27394" y="1619758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00847" y="591134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59061" y="1656664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92971" y="2401061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56954" y="3065779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49614" y="365163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59061" y="4184345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75703" y="4068521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NLR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432" y="307085"/>
            <a:ext cx="225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In-order</a:t>
            </a:r>
            <a:r>
              <a:rPr sz="24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Traversal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872" y="1024061"/>
            <a:ext cx="10831195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b="0" spc="-105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traverse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non-empty</a:t>
            </a:r>
            <a:r>
              <a:rPr b="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binary</a:t>
            </a:r>
            <a:r>
              <a:rPr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in-</a:t>
            </a:r>
            <a:r>
              <a:rPr b="0" spc="-40" dirty="0">
                <a:solidFill>
                  <a:srgbClr val="000000"/>
                </a:solidFill>
                <a:latin typeface="Calibri"/>
                <a:cs typeface="Calibri"/>
              </a:rPr>
              <a:t>order,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operations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performed recursively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node.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algorithm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works</a:t>
            </a:r>
            <a:r>
              <a:rPr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by: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29800" y="36576"/>
            <a:ext cx="2005964" cy="1259205"/>
            <a:chOff x="9829800" y="36576"/>
            <a:chExt cx="2005964" cy="1259205"/>
          </a:xfrm>
        </p:grpSpPr>
        <p:sp>
          <p:nvSpPr>
            <p:cNvPr id="5" name="object 5"/>
            <p:cNvSpPr/>
            <p:nvPr/>
          </p:nvSpPr>
          <p:spPr>
            <a:xfrm>
              <a:off x="9835895" y="42672"/>
              <a:ext cx="1993900" cy="1247140"/>
            </a:xfrm>
            <a:custGeom>
              <a:avLst/>
              <a:gdLst/>
              <a:ahLst/>
              <a:cxnLst/>
              <a:rect l="l" t="t" r="r" b="b"/>
              <a:pathLst>
                <a:path w="1993900" h="1247140">
                  <a:moveTo>
                    <a:pt x="0" y="1246631"/>
                  </a:moveTo>
                  <a:lnTo>
                    <a:pt x="1993392" y="1246631"/>
                  </a:lnTo>
                  <a:lnTo>
                    <a:pt x="1993392" y="0"/>
                  </a:lnTo>
                  <a:lnTo>
                    <a:pt x="0" y="0"/>
                  </a:lnTo>
                  <a:lnTo>
                    <a:pt x="0" y="1246631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0710" y="546123"/>
              <a:ext cx="988621" cy="40637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5129" y="2121916"/>
            <a:ext cx="5160645" cy="23094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917575" indent="-299085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91757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Traversing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left</a:t>
            </a:r>
            <a:r>
              <a:rPr sz="24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sub-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tree,</a:t>
            </a:r>
            <a:endParaRPr sz="2400">
              <a:latin typeface="Calibri"/>
              <a:cs typeface="Calibri"/>
            </a:endParaRPr>
          </a:p>
          <a:p>
            <a:pPr marL="917575" indent="-299085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91757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Visiting</a:t>
            </a:r>
            <a:r>
              <a:rPr sz="24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root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node,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and</a:t>
            </a:r>
            <a:r>
              <a:rPr sz="24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finally</a:t>
            </a:r>
            <a:endParaRPr sz="2400">
              <a:latin typeface="Calibri"/>
              <a:cs typeface="Calibri"/>
            </a:endParaRPr>
          </a:p>
          <a:p>
            <a:pPr marL="917575" indent="-29908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91757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Traversing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right</a:t>
            </a:r>
            <a:r>
              <a:rPr sz="24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sub-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800" b="1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8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In-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0055" y="4489703"/>
            <a:ext cx="6644640" cy="2041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59" y="36576"/>
            <a:ext cx="11241405" cy="6562090"/>
            <a:chOff x="594359" y="36576"/>
            <a:chExt cx="11241405" cy="6562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926226"/>
              <a:ext cx="11077796" cy="56719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35895" y="42672"/>
              <a:ext cx="1993900" cy="1247140"/>
            </a:xfrm>
            <a:custGeom>
              <a:avLst/>
              <a:gdLst/>
              <a:ahLst/>
              <a:cxnLst/>
              <a:rect l="l" t="t" r="r" b="b"/>
              <a:pathLst>
                <a:path w="1993900" h="1247140">
                  <a:moveTo>
                    <a:pt x="0" y="1246631"/>
                  </a:moveTo>
                  <a:lnTo>
                    <a:pt x="1993392" y="1246631"/>
                  </a:lnTo>
                  <a:lnTo>
                    <a:pt x="1993392" y="0"/>
                  </a:lnTo>
                  <a:lnTo>
                    <a:pt x="0" y="0"/>
                  </a:lnTo>
                  <a:lnTo>
                    <a:pt x="0" y="1246631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1112" y="536448"/>
              <a:ext cx="998220" cy="416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0575" y="198500"/>
            <a:ext cx="23901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EXAMPLE</a:t>
            </a:r>
            <a:r>
              <a:rPr sz="2200" spc="4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In-</a:t>
            </a:r>
            <a:r>
              <a:rPr sz="2200" spc="-10" dirty="0">
                <a:latin typeface="Calibri"/>
                <a:cs typeface="Calibri"/>
              </a:rPr>
              <a:t>ORDER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4457" y="801751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8444" y="259308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6799" y="182499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7919" y="2765247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2601" y="2725292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" y="3550742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0304" y="3550742"/>
            <a:ext cx="1176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7400" algn="l"/>
              </a:tabLst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r>
              <a:rPr sz="1800" b="1" dirty="0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7919" y="4370958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73522" y="3550742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1370" y="4379163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78117" y="2501341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97139" y="2466543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04352" y="309473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75754" y="3668725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55228" y="4379163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5605" y="4370958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4065" y="1639646"/>
            <a:ext cx="401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53957" y="1657350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75754" y="632586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7222" y="182499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38235"/>
                </a:solidFill>
                <a:latin typeface="Calibri"/>
                <a:cs typeface="Calibri"/>
              </a:rPr>
              <a:t>LNR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052" rIns="0" bIns="0" rtlCol="0">
            <a:spAutoFit/>
          </a:bodyPr>
          <a:lstStyle/>
          <a:p>
            <a:pPr marL="427355">
              <a:lnSpc>
                <a:spcPct val="100000"/>
              </a:lnSpc>
              <a:spcBef>
                <a:spcPts val="90"/>
              </a:spcBef>
            </a:pPr>
            <a:r>
              <a:rPr sz="3200" spc="-35" dirty="0">
                <a:latin typeface="Calibri"/>
                <a:cs typeface="Calibri"/>
              </a:rPr>
              <a:t>Post-</a:t>
            </a:r>
            <a:r>
              <a:rPr sz="3200" dirty="0">
                <a:latin typeface="Calibri"/>
                <a:cs typeface="Calibri"/>
              </a:rPr>
              <a:t>order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Traversal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214" y="966277"/>
            <a:ext cx="11139170" cy="351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traverse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non-empty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binary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post-</a:t>
            </a:r>
            <a:r>
              <a:rPr sz="2400" spc="-45" dirty="0">
                <a:latin typeface="Calibri"/>
                <a:cs typeface="Calibri"/>
              </a:rPr>
              <a:t>order,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following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 recursively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 marL="768985" indent="-29908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768985" algn="l"/>
              </a:tabLst>
            </a:pP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Traversing</a:t>
            </a:r>
            <a:r>
              <a:rPr sz="2400" b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left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sub-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tree,</a:t>
            </a:r>
            <a:endParaRPr sz="2400">
              <a:latin typeface="Calibri"/>
              <a:cs typeface="Calibri"/>
            </a:endParaRPr>
          </a:p>
          <a:p>
            <a:pPr marL="768985" indent="-29908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768985" algn="l"/>
              </a:tabLst>
            </a:pP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Traversing</a:t>
            </a:r>
            <a:r>
              <a:rPr sz="2400" b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right</a:t>
            </a:r>
            <a:r>
              <a:rPr sz="24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sub-tree,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finally</a:t>
            </a:r>
            <a:endParaRPr sz="2400">
              <a:latin typeface="Calibri"/>
              <a:cs typeface="Calibri"/>
            </a:endParaRPr>
          </a:p>
          <a:p>
            <a:pPr marL="768985" indent="-299085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768985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Visiting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root</a:t>
            </a:r>
            <a:r>
              <a:rPr sz="24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205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3200" b="1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32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FF0000"/>
                </a:solidFill>
                <a:latin typeface="Calibri"/>
                <a:cs typeface="Calibri"/>
              </a:rPr>
              <a:t>Post-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463" y="4562855"/>
            <a:ext cx="7132319" cy="21366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649968" y="-6095"/>
            <a:ext cx="2390140" cy="1271270"/>
            <a:chOff x="9649968" y="-6095"/>
            <a:chExt cx="2390140" cy="1271270"/>
          </a:xfrm>
        </p:grpSpPr>
        <p:sp>
          <p:nvSpPr>
            <p:cNvPr id="6" name="object 6"/>
            <p:cNvSpPr/>
            <p:nvPr/>
          </p:nvSpPr>
          <p:spPr>
            <a:xfrm>
              <a:off x="9656064" y="0"/>
              <a:ext cx="2377440" cy="1259205"/>
            </a:xfrm>
            <a:custGeom>
              <a:avLst/>
              <a:gdLst/>
              <a:ahLst/>
              <a:cxnLst/>
              <a:rect l="l" t="t" r="r" b="b"/>
              <a:pathLst>
                <a:path w="2377440" h="1259205">
                  <a:moveTo>
                    <a:pt x="2377439" y="0"/>
                  </a:moveTo>
                  <a:lnTo>
                    <a:pt x="0" y="0"/>
                  </a:lnTo>
                  <a:lnTo>
                    <a:pt x="0" y="1258824"/>
                  </a:lnTo>
                  <a:lnTo>
                    <a:pt x="2377439" y="1258824"/>
                  </a:lnTo>
                  <a:lnTo>
                    <a:pt x="2377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56064" y="0"/>
              <a:ext cx="2377440" cy="1259205"/>
            </a:xfrm>
            <a:custGeom>
              <a:avLst/>
              <a:gdLst/>
              <a:ahLst/>
              <a:cxnLst/>
              <a:rect l="l" t="t" r="r" b="b"/>
              <a:pathLst>
                <a:path w="2377440" h="1259205">
                  <a:moveTo>
                    <a:pt x="0" y="1258824"/>
                  </a:moveTo>
                  <a:lnTo>
                    <a:pt x="2377439" y="1258824"/>
                  </a:lnTo>
                  <a:lnTo>
                    <a:pt x="2377439" y="0"/>
                  </a:lnTo>
                  <a:lnTo>
                    <a:pt x="0" y="0"/>
                  </a:lnTo>
                  <a:lnTo>
                    <a:pt x="0" y="1258824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9568" y="509003"/>
              <a:ext cx="970584" cy="4188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2550" y="493648"/>
              <a:ext cx="967359" cy="4165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79" y="-6095"/>
            <a:ext cx="11856720" cy="6379210"/>
            <a:chOff x="182879" y="-6095"/>
            <a:chExt cx="11856720" cy="6379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79" y="1294618"/>
              <a:ext cx="11414760" cy="50782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656063" y="0"/>
              <a:ext cx="2377440" cy="1259205"/>
            </a:xfrm>
            <a:custGeom>
              <a:avLst/>
              <a:gdLst/>
              <a:ahLst/>
              <a:cxnLst/>
              <a:rect l="l" t="t" r="r" b="b"/>
              <a:pathLst>
                <a:path w="2377440" h="1259205">
                  <a:moveTo>
                    <a:pt x="0" y="1258824"/>
                  </a:moveTo>
                  <a:lnTo>
                    <a:pt x="2377439" y="1258824"/>
                  </a:lnTo>
                  <a:lnTo>
                    <a:pt x="2377439" y="0"/>
                  </a:lnTo>
                  <a:lnTo>
                    <a:pt x="0" y="0"/>
                  </a:lnTo>
                  <a:lnTo>
                    <a:pt x="0" y="1258824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9568" y="509003"/>
              <a:ext cx="970584" cy="418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2549" y="493648"/>
              <a:ext cx="967359" cy="4165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3598" y="279018"/>
            <a:ext cx="33870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83055" algn="l"/>
              </a:tabLst>
            </a:pPr>
            <a:r>
              <a:rPr sz="2800" spc="-10" dirty="0">
                <a:latin typeface="Calibri"/>
                <a:cs typeface="Calibri"/>
              </a:rPr>
              <a:t>EXAMPLE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Post-</a:t>
            </a:r>
            <a:r>
              <a:rPr sz="2800" spc="-10" dirty="0">
                <a:latin typeface="Calibri"/>
                <a:cs typeface="Calibri"/>
              </a:rPr>
              <a:t>ORDER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6398" y="1054430"/>
            <a:ext cx="402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8751" y="2054809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365" y="1952955"/>
            <a:ext cx="403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6242" y="2788107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234" y="3576320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169" y="2839973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0197" y="4380052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7977" y="3530345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72257" y="3609797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40448" y="1954733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0815" y="4328236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6714" y="2780157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3226" y="4380052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52026" y="4392548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14003" y="3870705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36456" y="3221177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14003" y="2625039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41611" y="1954733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8178" y="985265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9363" y="2809697"/>
            <a:ext cx="401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libri"/>
                <a:cs typeface="Calibri"/>
              </a:rPr>
              <a:t>LRN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8226" y="1610690"/>
            <a:ext cx="857567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Construction</a:t>
            </a:r>
            <a:r>
              <a:rPr sz="60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6000" b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Binary</a:t>
            </a:r>
            <a:r>
              <a:rPr sz="6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spc="-20" dirty="0">
                <a:solidFill>
                  <a:srgbClr val="006FC0"/>
                </a:solidFill>
                <a:latin typeface="Calibri"/>
                <a:cs typeface="Calibri"/>
              </a:rPr>
              <a:t>tree </a:t>
            </a:r>
            <a:r>
              <a:rPr sz="6000" b="1" spc="-2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6000" b="1" spc="-20" dirty="0">
                <a:solidFill>
                  <a:srgbClr val="006FC0"/>
                </a:solidFill>
                <a:latin typeface="Calibri"/>
                <a:cs typeface="Calibri"/>
              </a:rPr>
              <a:t>In-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r>
              <a:rPr sz="6000" b="1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60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spc="-40" dirty="0">
                <a:solidFill>
                  <a:srgbClr val="006FC0"/>
                </a:solidFill>
                <a:latin typeface="Calibri"/>
                <a:cs typeface="Calibri"/>
              </a:rPr>
              <a:t>pre-</a:t>
            </a:r>
            <a:r>
              <a:rPr sz="6000" b="1" spc="-10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3914" y="694436"/>
            <a:ext cx="10121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" dirty="0">
                <a:latin typeface="Times New Roman"/>
                <a:cs typeface="Times New Roman"/>
              </a:rPr>
              <a:t>NODE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499" y="694436"/>
            <a:ext cx="4486275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34695" algn="l"/>
                <a:tab pos="1942464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Order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:-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LEFT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3925" algn="l"/>
                <a:tab pos="2369185" algn="l"/>
                <a:tab pos="3623945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Pre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Order</a:t>
            </a:r>
            <a:r>
              <a:rPr sz="28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:-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NODE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LEFT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9682" y="694436"/>
            <a:ext cx="11125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Times New Roman"/>
                <a:cs typeface="Times New Roman"/>
              </a:rPr>
              <a:t>RIGHT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0712" y="1547825"/>
            <a:ext cx="11125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>
                <a:latin typeface="Times New Roman"/>
                <a:cs typeface="Times New Roman"/>
              </a:rPr>
              <a:t>RIGHT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203" y="809183"/>
            <a:ext cx="4591050" cy="49543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739" y="3482466"/>
            <a:ext cx="626745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98240" algn="l"/>
              </a:tabLst>
            </a:pP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Pre</a:t>
            </a:r>
            <a:r>
              <a:rPr sz="2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r>
              <a:rPr sz="2800"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2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r>
              <a:rPr sz="28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:-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 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  <a:p>
            <a:pPr marL="173990">
              <a:lnSpc>
                <a:spcPct val="100000"/>
              </a:lnSpc>
              <a:spcBef>
                <a:spcPts val="3365"/>
              </a:spcBef>
              <a:tabLst>
                <a:tab pos="621665" algn="l"/>
                <a:tab pos="3735070" algn="l"/>
              </a:tabLst>
            </a:pP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	Order</a:t>
            </a:r>
            <a:r>
              <a:rPr sz="2800" b="1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2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r>
              <a:rPr sz="28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:-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32738"/>
            <a:ext cx="6878955" cy="359346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660"/>
              </a:spcBef>
              <a:buFont typeface="Wingdings"/>
              <a:buChar char=""/>
              <a:tabLst>
                <a:tab pos="299085" algn="l"/>
              </a:tabLst>
            </a:pPr>
            <a:r>
              <a:rPr sz="2600" spc="-10" dirty="0">
                <a:latin typeface="Times New Roman"/>
                <a:cs typeface="Times New Roman"/>
              </a:rPr>
              <a:t>Traversing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array</a:t>
            </a: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565"/>
              </a:spcBef>
              <a:buFont typeface="Wingdings"/>
              <a:buChar char=""/>
              <a:tabLst>
                <a:tab pos="299085" algn="l"/>
              </a:tabLst>
            </a:pPr>
            <a:r>
              <a:rPr sz="2600" dirty="0">
                <a:latin typeface="Times New Roman"/>
                <a:cs typeface="Times New Roman"/>
              </a:rPr>
              <a:t>Inserting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element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array</a:t>
            </a: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560"/>
              </a:spcBef>
              <a:buFont typeface="Wingdings"/>
              <a:buChar char=""/>
              <a:tabLst>
                <a:tab pos="299085" algn="l"/>
              </a:tabLst>
            </a:pPr>
            <a:r>
              <a:rPr sz="2600" dirty="0">
                <a:latin typeface="Times New Roman"/>
                <a:cs typeface="Times New Roman"/>
              </a:rPr>
              <a:t>Searching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element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array</a:t>
            </a: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560"/>
              </a:spcBef>
              <a:buFont typeface="Wingdings"/>
              <a:buChar char=""/>
              <a:tabLst>
                <a:tab pos="299085" algn="l"/>
              </a:tabLst>
            </a:pPr>
            <a:r>
              <a:rPr sz="2600" dirty="0">
                <a:latin typeface="Times New Roman"/>
                <a:cs typeface="Times New Roman"/>
              </a:rPr>
              <a:t>Deleting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element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array</a:t>
            </a: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565"/>
              </a:spcBef>
              <a:buFont typeface="Wingdings"/>
              <a:buChar char=""/>
              <a:tabLst>
                <a:tab pos="299085" algn="l"/>
              </a:tabLst>
            </a:pPr>
            <a:r>
              <a:rPr sz="2600" dirty="0">
                <a:latin typeface="Times New Roman"/>
                <a:cs typeface="Times New Roman"/>
              </a:rPr>
              <a:t>Merging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two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arrays</a:t>
            </a: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560"/>
              </a:spcBef>
              <a:buFont typeface="Wingdings"/>
              <a:buChar char=""/>
              <a:tabLst>
                <a:tab pos="299085" algn="l"/>
              </a:tabLst>
            </a:pPr>
            <a:r>
              <a:rPr sz="2600" dirty="0">
                <a:latin typeface="Times New Roman"/>
                <a:cs typeface="Times New Roman"/>
              </a:rPr>
              <a:t>Sorting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array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ascending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descending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order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6375" y="533526"/>
            <a:ext cx="51562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25" dirty="0">
                <a:latin typeface="Calibri"/>
                <a:cs typeface="Calibri"/>
              </a:rPr>
              <a:t>OPERATIONS</a:t>
            </a:r>
            <a:r>
              <a:rPr sz="4000" b="0" spc="-12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ON</a:t>
            </a:r>
            <a:r>
              <a:rPr sz="4000" b="0" spc="-55" dirty="0">
                <a:latin typeface="Calibri"/>
                <a:cs typeface="Calibri"/>
              </a:rPr>
              <a:t> </a:t>
            </a:r>
            <a:r>
              <a:rPr sz="4000" b="0" spc="-25" dirty="0">
                <a:latin typeface="Calibri"/>
                <a:cs typeface="Calibri"/>
              </a:rPr>
              <a:t>ARRAYS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094" y="224408"/>
            <a:ext cx="7343140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1445" marR="125730" algn="ctr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Now</a:t>
            </a:r>
            <a:r>
              <a:rPr sz="3200" b="0" spc="-4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finding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3200" b="0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PRE</a:t>
            </a:r>
            <a:r>
              <a:rPr sz="3200" b="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b="0" spc="-25" dirty="0"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3200" b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3200" b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3200" b="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b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184" y="2015489"/>
            <a:ext cx="5360670" cy="11233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316166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Pre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44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345" y="3444240"/>
            <a:ext cx="3865880" cy="23877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067" y="4725111"/>
            <a:ext cx="10566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 </a:t>
            </a:r>
            <a:r>
              <a:rPr sz="2000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3346" y="4752543"/>
            <a:ext cx="8096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094" y="224408"/>
            <a:ext cx="7343140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1445" marR="125730" algn="ctr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Now</a:t>
            </a:r>
            <a:r>
              <a:rPr sz="3200" b="0" spc="-4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finding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3200" b="0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PRE</a:t>
            </a:r>
            <a:r>
              <a:rPr sz="3200" b="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b="0" spc="-25" dirty="0"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3200" b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3200" b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3200" b="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b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184" y="2015489"/>
            <a:ext cx="5367020" cy="11233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316166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Pre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44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8435" y="2715988"/>
            <a:ext cx="4760279" cy="3678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68541" y="4920488"/>
            <a:ext cx="6064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094" y="224408"/>
            <a:ext cx="7343140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1445" marR="125730" algn="ctr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Now</a:t>
            </a:r>
            <a:r>
              <a:rPr sz="3200" b="0" spc="-4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finding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3200" b="0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PRE</a:t>
            </a:r>
            <a:r>
              <a:rPr sz="3200" b="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b="0" spc="-25" dirty="0"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3200" b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3200" b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3200" b="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b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184" y="2015489"/>
            <a:ext cx="5370195" cy="11233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316166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Pre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44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089" y="2529740"/>
            <a:ext cx="5422876" cy="41606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8013" y="4509973"/>
            <a:ext cx="3227705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16915" marR="5080" indent="-70485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Now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LEFT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SUB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184" y="227457"/>
            <a:ext cx="8503920" cy="237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9275" marR="9652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finding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24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PRE</a:t>
            </a:r>
            <a:r>
              <a:rPr sz="24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2985135" algn="ctr">
              <a:lnSpc>
                <a:spcPct val="100000"/>
              </a:lnSpc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24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24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4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2400" spc="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0"/>
              </a:spcBef>
              <a:tabLst>
                <a:tab pos="316166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Pre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 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440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511" y="2542032"/>
            <a:ext cx="7842504" cy="413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584" y="227457"/>
            <a:ext cx="53352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finding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24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PRE</a:t>
            </a:r>
            <a:r>
              <a:rPr sz="24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481965" marR="469265" algn="ctr">
              <a:lnSpc>
                <a:spcPct val="100000"/>
              </a:lnSpc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24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24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4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2400" spc="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43269" y="160019"/>
            <a:ext cx="5370195" cy="112395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316166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Pre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 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44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0" y="1402078"/>
            <a:ext cx="8397240" cy="5425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8226" y="1610690"/>
            <a:ext cx="857567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Construction</a:t>
            </a:r>
            <a:r>
              <a:rPr sz="60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6000" b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Binary</a:t>
            </a:r>
            <a:r>
              <a:rPr sz="6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spc="-20" dirty="0">
                <a:solidFill>
                  <a:srgbClr val="006FC0"/>
                </a:solidFill>
                <a:latin typeface="Calibri"/>
                <a:cs typeface="Calibri"/>
              </a:rPr>
              <a:t>tree </a:t>
            </a:r>
            <a:r>
              <a:rPr sz="6000" b="1" spc="-2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endParaRPr sz="6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6000" b="1" spc="-20" dirty="0">
                <a:solidFill>
                  <a:srgbClr val="006FC0"/>
                </a:solidFill>
                <a:latin typeface="Calibri"/>
                <a:cs typeface="Calibri"/>
              </a:rPr>
              <a:t>In-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r>
              <a:rPr sz="6000" b="1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60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6000" b="1" spc="-40" dirty="0">
                <a:solidFill>
                  <a:srgbClr val="006FC0"/>
                </a:solidFill>
                <a:latin typeface="Calibri"/>
                <a:cs typeface="Calibri"/>
              </a:rPr>
              <a:t>Post-</a:t>
            </a:r>
            <a:r>
              <a:rPr sz="6000" b="1" spc="-10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499" y="694436"/>
            <a:ext cx="326771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34695" algn="l"/>
                <a:tab pos="1942464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Order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:-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LEFT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52195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Post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Order</a:t>
            </a:r>
            <a:r>
              <a:rPr sz="28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:-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LEFT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3914" y="694436"/>
            <a:ext cx="2367915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68095" algn="l"/>
              </a:tabLst>
            </a:pPr>
            <a:r>
              <a:rPr sz="2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NODE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RIGHT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800">
              <a:latin typeface="Times New Roman"/>
              <a:cs typeface="Times New Roman"/>
            </a:endParaRPr>
          </a:p>
          <a:p>
            <a:pPr marL="62230">
              <a:lnSpc>
                <a:spcPct val="100000"/>
              </a:lnSpc>
              <a:tabLst>
                <a:tab pos="1321435" algn="l"/>
              </a:tabLst>
            </a:pPr>
            <a:r>
              <a:rPr sz="28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RIGHT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NODE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203" y="809183"/>
            <a:ext cx="4591050" cy="4954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3482466"/>
            <a:ext cx="6290945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Post</a:t>
            </a:r>
            <a:r>
              <a:rPr sz="2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r>
              <a:rPr sz="28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 Tree</a:t>
            </a:r>
            <a:r>
              <a:rPr sz="2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:-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65"/>
              </a:spcBef>
              <a:tabLst>
                <a:tab pos="460375" algn="l"/>
                <a:tab pos="3573145" algn="l"/>
              </a:tabLst>
            </a:pP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	Order</a:t>
            </a:r>
            <a:r>
              <a:rPr sz="2800" b="1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2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r>
              <a:rPr sz="28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:-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 E A 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094" y="224408"/>
            <a:ext cx="7344409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Now</a:t>
            </a:r>
            <a:r>
              <a:rPr sz="3200" b="0" spc="-5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finding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40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3200" b="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POST</a:t>
            </a:r>
            <a:r>
              <a:rPr sz="3200" b="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b="0" spc="-25" dirty="0"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3200" b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3200" b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3200" b="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b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184" y="2335479"/>
            <a:ext cx="5573395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2329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POST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 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80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345" y="3444240"/>
            <a:ext cx="3865880" cy="23877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067" y="4725111"/>
            <a:ext cx="10566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 </a:t>
            </a:r>
            <a:r>
              <a:rPr sz="2000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3346" y="4752543"/>
            <a:ext cx="8096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094" y="224408"/>
            <a:ext cx="7344409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Now</a:t>
            </a:r>
            <a:r>
              <a:rPr sz="3200" b="0" spc="-5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finding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40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3200" b="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POST</a:t>
            </a:r>
            <a:r>
              <a:rPr sz="3200" b="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b="0" spc="-25" dirty="0"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3200" b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3200" b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3200" b="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b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184" y="2335479"/>
            <a:ext cx="557022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2329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POST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80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 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8435" y="2715988"/>
            <a:ext cx="4760279" cy="3678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68541" y="4920488"/>
            <a:ext cx="6064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094" y="224408"/>
            <a:ext cx="7344409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Now</a:t>
            </a:r>
            <a:r>
              <a:rPr sz="3200" b="0" spc="-5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finding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40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3200" b="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POST</a:t>
            </a:r>
            <a:r>
              <a:rPr sz="3200" b="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b="0" spc="-25" dirty="0"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3200" b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3200" b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3200" b="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3200" b="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from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b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184" y="2335479"/>
            <a:ext cx="5567045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2329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POST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 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80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089" y="2529740"/>
            <a:ext cx="5422876" cy="41606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8013" y="4509973"/>
            <a:ext cx="3227705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16915" marR="5080" indent="-70485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Now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LEFT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SUB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513968"/>
            <a:ext cx="39687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73835" algn="l"/>
                <a:tab pos="1994535" algn="l"/>
                <a:tab pos="2814320" algn="l"/>
              </a:tabLst>
            </a:pPr>
            <a:r>
              <a:rPr sz="2500" spc="-10" dirty="0">
                <a:latin typeface="Calibri"/>
                <a:cs typeface="Calibri"/>
              </a:rPr>
              <a:t>Algorithm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5" dirty="0">
                <a:latin typeface="Calibri"/>
                <a:cs typeface="Calibri"/>
              </a:rPr>
              <a:t>for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array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5" dirty="0">
                <a:latin typeface="Calibri"/>
                <a:cs typeface="Calibri"/>
              </a:rPr>
              <a:t>traversal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844" y="1573148"/>
            <a:ext cx="6558915" cy="405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1080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b="1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1: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	[initialization]</a:t>
            </a:r>
            <a:r>
              <a:rPr sz="2400" b="1" spc="-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set i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=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lower_bound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200100"/>
              </a:lnSpc>
              <a:tabLst>
                <a:tab pos="1021080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b="1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2: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	repeat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steps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3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to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4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while</a:t>
            </a:r>
            <a:r>
              <a:rPr sz="2400" b="1" spc="-8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i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&lt;=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upper_bound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3: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	apply</a:t>
            </a:r>
            <a:r>
              <a:rPr sz="2400" b="1" spc="-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process</a:t>
            </a:r>
            <a:r>
              <a:rPr sz="24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to</a:t>
            </a:r>
            <a:r>
              <a:rPr sz="2400" b="1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a[i]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21715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4: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	set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i =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i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+ </a:t>
            </a:r>
            <a:r>
              <a:rPr sz="2400" b="1" spc="-50" dirty="0">
                <a:solidFill>
                  <a:srgbClr val="6F2F9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 marR="3980815" indent="914400">
              <a:lnSpc>
                <a:spcPct val="200100"/>
              </a:lnSpc>
              <a:tabLst>
                <a:tab pos="1021715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[end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loop]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5: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	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exit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6458711"/>
            <a:ext cx="5486400" cy="39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184" y="227457"/>
            <a:ext cx="8503920" cy="2440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835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finding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24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POST</a:t>
            </a:r>
            <a:r>
              <a:rPr sz="2400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2985135" algn="ctr">
              <a:lnSpc>
                <a:spcPct val="100000"/>
              </a:lnSpc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24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24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4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2400" spc="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402329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POST</a:t>
            </a:r>
            <a:r>
              <a:rPr sz="2400" b="1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9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 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805"/>
              </a:spcBef>
              <a:tabLst>
                <a:tab pos="529590" algn="l"/>
                <a:tab pos="319214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5615" y="2648710"/>
            <a:ext cx="7839456" cy="413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672" y="227457"/>
            <a:ext cx="55206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finding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ROOT</a:t>
            </a:r>
            <a:r>
              <a:rPr sz="24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POST</a:t>
            </a:r>
            <a:r>
              <a:rPr sz="2400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24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r>
              <a:rPr sz="24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4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CHILD’S</a:t>
            </a:r>
            <a:r>
              <a:rPr sz="2400" spc="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43269" y="480440"/>
            <a:ext cx="556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2329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POST</a:t>
            </a:r>
            <a:r>
              <a:rPr sz="2400" b="1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z="2400" b="1" spc="-9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1075182"/>
            <a:ext cx="523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430" algn="l"/>
                <a:tab pos="3054985" algn="l"/>
              </a:tabLst>
            </a:pP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Order</a:t>
            </a:r>
            <a:r>
              <a:rPr sz="24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:-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5093" y="2142742"/>
            <a:ext cx="8074728" cy="445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9164" y="2089810"/>
            <a:ext cx="10246995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dirty="0">
                <a:solidFill>
                  <a:srgbClr val="FF0000"/>
                </a:solidFill>
                <a:latin typeface="Calibri"/>
                <a:cs typeface="Calibri"/>
              </a:rPr>
              <a:t>BINARY</a:t>
            </a:r>
            <a:r>
              <a:rPr sz="8800" spc="-2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800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sz="8800" spc="-2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800" spc="-10" dirty="0">
                <a:solidFill>
                  <a:srgbClr val="FF0000"/>
                </a:solidFill>
                <a:latin typeface="Calibri"/>
                <a:cs typeface="Calibri"/>
              </a:rPr>
              <a:t>TREES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8613" y="4840985"/>
            <a:ext cx="100774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800" b="1" spc="-1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8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BINARY</a:t>
            </a:r>
            <a:r>
              <a:rPr sz="2800" b="1" spc="-1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6F2F9F"/>
                </a:solidFill>
                <a:latin typeface="Times New Roman"/>
                <a:cs typeface="Times New Roman"/>
              </a:rPr>
              <a:t>SEARCH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BINARY</a:t>
            </a:r>
            <a:r>
              <a:rPr sz="2800" b="1" spc="-1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SEARCH</a:t>
            </a:r>
            <a:r>
              <a:rPr sz="2800" b="1" spc="-6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335" y="1177396"/>
            <a:ext cx="10896600" cy="525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5080" indent="-285750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2990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 tree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(BST),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binary 	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 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arranged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order.</a:t>
            </a:r>
            <a:endParaRPr sz="24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2020"/>
              </a:spcBef>
              <a:buFont typeface="Wingdings"/>
              <a:buChar char=""/>
              <a:tabLst>
                <a:tab pos="29845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BST,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sub-tree have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297815" marR="190500" indent="-285750">
              <a:lnSpc>
                <a:spcPct val="150100"/>
              </a:lnSpc>
              <a:spcBef>
                <a:spcPts val="575"/>
              </a:spcBef>
              <a:buFont typeface="Wingdings"/>
              <a:buChar char=""/>
              <a:tabLst>
                <a:tab pos="299085" algn="l"/>
              </a:tabLst>
            </a:pPr>
            <a:r>
              <a:rPr sz="2400" spc="-10" dirty="0">
                <a:latin typeface="Times New Roman"/>
                <a:cs typeface="Times New Roman"/>
              </a:rPr>
              <a:t>Correspondingly,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sub-tree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either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greater 	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2020"/>
              </a:spcBef>
              <a:buFont typeface="Wingdings"/>
              <a:buChar char=""/>
              <a:tabLst>
                <a:tab pos="29845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 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applicable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sub-</a:t>
            </a:r>
            <a:r>
              <a:rPr sz="2400" dirty="0">
                <a:latin typeface="Times New Roman"/>
                <a:cs typeface="Times New Roman"/>
              </a:rPr>
              <a:t>tree 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tree.</a:t>
            </a:r>
            <a:endParaRPr sz="2400">
              <a:latin typeface="Times New Roman"/>
              <a:cs typeface="Times New Roman"/>
            </a:endParaRPr>
          </a:p>
          <a:p>
            <a:pPr marL="297815" marR="116205" indent="-285750">
              <a:lnSpc>
                <a:spcPct val="150100"/>
              </a:lnSpc>
              <a:spcBef>
                <a:spcPts val="575"/>
              </a:spcBef>
              <a:buFont typeface="Wingdings"/>
              <a:buChar char=""/>
              <a:tabLst>
                <a:tab pos="299085" algn="l"/>
              </a:tabLst>
            </a:pPr>
            <a:r>
              <a:rPr sz="2400" dirty="0">
                <a:latin typeface="Times New Roman"/>
                <a:cs typeface="Times New Roman"/>
              </a:rPr>
              <a:t>Due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efficiency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BSTs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widely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dictionary 	</a:t>
            </a:r>
            <a:r>
              <a:rPr sz="2400" dirty="0">
                <a:latin typeface="Times New Roman"/>
                <a:cs typeface="Times New Roman"/>
              </a:rPr>
              <a:t>problems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always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inserts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by 	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value.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19" y="309499"/>
            <a:ext cx="64636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67180" algn="l"/>
              </a:tabLst>
            </a:pPr>
            <a:r>
              <a:rPr sz="2800" spc="-10" dirty="0"/>
              <a:t>BINARY</a:t>
            </a:r>
            <a:r>
              <a:rPr sz="2800" dirty="0"/>
              <a:t>	SEARCH</a:t>
            </a:r>
            <a:r>
              <a:rPr sz="2800" spc="-70" dirty="0"/>
              <a:t> </a:t>
            </a:r>
            <a:r>
              <a:rPr sz="2800" dirty="0"/>
              <a:t>TREE</a:t>
            </a:r>
            <a:r>
              <a:rPr sz="2800" spc="-60" dirty="0"/>
              <a:t> </a:t>
            </a:r>
            <a:r>
              <a:rPr sz="2800" spc="-10" dirty="0"/>
              <a:t>PROPERTIES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225" y="501472"/>
            <a:ext cx="60128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OPERATIONS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400" b="1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b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SEARCH</a:t>
            </a:r>
            <a:r>
              <a:rPr sz="2400" b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1282" y="1216609"/>
            <a:ext cx="194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1.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INSERTION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1282" y="1948383"/>
            <a:ext cx="1862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2.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DELETION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7366" y="2726079"/>
            <a:ext cx="22034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spc="-60" dirty="0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1282" y="2680157"/>
            <a:ext cx="188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3.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SEARCHIN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1282" y="3412058"/>
            <a:ext cx="54368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 indent="-42037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433070" algn="l"/>
              </a:tabLst>
            </a:pP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ELEMENT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imes New Roman"/>
              <a:buAutoNum type="arabicPeriod" startAt="4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AutoNum type="arabicPeriod" startAt="4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MAXIMUM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ELEMENT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1434" y="1286420"/>
            <a:ext cx="1065822" cy="19138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39132" y="1327150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4814" y="2103196"/>
            <a:ext cx="10426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‘1’</a:t>
            </a:r>
            <a:r>
              <a:rPr sz="24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4814" y="2737180"/>
            <a:ext cx="10426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‘2’</a:t>
            </a:r>
            <a:r>
              <a:rPr sz="24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30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Searching</a:t>
            </a:r>
            <a:r>
              <a:rPr sz="2800" spc="-85" dirty="0"/>
              <a:t> </a:t>
            </a:r>
            <a:r>
              <a:rPr sz="2800" dirty="0"/>
              <a:t>for</a:t>
            </a:r>
            <a:r>
              <a:rPr sz="2800" spc="-95" dirty="0"/>
              <a:t> </a:t>
            </a:r>
            <a:r>
              <a:rPr sz="2800" dirty="0"/>
              <a:t>a</a:t>
            </a:r>
            <a:r>
              <a:rPr sz="2800" spc="-90" dirty="0"/>
              <a:t> </a:t>
            </a:r>
            <a:r>
              <a:rPr sz="2800" spc="-25" dirty="0"/>
              <a:t>Value </a:t>
            </a:r>
            <a:r>
              <a:rPr sz="2800" dirty="0"/>
              <a:t>in</a:t>
            </a:r>
            <a:r>
              <a:rPr sz="2800" spc="-50" dirty="0"/>
              <a:t> </a:t>
            </a:r>
            <a:r>
              <a:rPr sz="2800" dirty="0"/>
              <a:t>a</a:t>
            </a:r>
            <a:r>
              <a:rPr sz="2800" spc="-15" dirty="0"/>
              <a:t> </a:t>
            </a:r>
            <a:r>
              <a:rPr sz="2800" spc="-25" dirty="0"/>
              <a:t>BST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25169" y="1141602"/>
            <a:ext cx="10412730" cy="5452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whether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not.</a:t>
            </a:r>
            <a:endParaRPr sz="2000">
              <a:latin typeface="Times New Roman"/>
              <a:cs typeface="Times New Roman"/>
            </a:endParaRPr>
          </a:p>
          <a:p>
            <a:pPr marL="356870" marR="469900" indent="-344805">
              <a:lnSpc>
                <a:spcPct val="200100"/>
              </a:lnSpc>
              <a:spcBef>
                <a:spcPts val="4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empty.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present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terminates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displaying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appropriate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message.</a:t>
            </a:r>
            <a:endParaRPr sz="20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200100"/>
              </a:lnSpc>
              <a:spcBef>
                <a:spcPts val="4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 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current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searched.</a:t>
            </a:r>
            <a:endParaRPr sz="2000">
              <a:latin typeface="Times New Roman"/>
              <a:cs typeface="Times New Roman"/>
            </a:endParaRPr>
          </a:p>
          <a:p>
            <a:pPr marL="356870" marR="327025" indent="-344805">
              <a:lnSpc>
                <a:spcPct val="200100"/>
              </a:lnSpc>
              <a:spcBef>
                <a:spcPts val="4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it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recursively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left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56870" marR="273050" indent="-344805">
              <a:lnSpc>
                <a:spcPct val="200100"/>
              </a:lnSpc>
              <a:spcBef>
                <a:spcPts val="4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recursively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right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774" y="350012"/>
            <a:ext cx="36398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25" dirty="0"/>
              <a:t>Searching</a:t>
            </a:r>
            <a:r>
              <a:rPr sz="3200" spc="-130" dirty="0"/>
              <a:t> </a:t>
            </a:r>
            <a:r>
              <a:rPr sz="3200" spc="-10" dirty="0"/>
              <a:t>Algorithm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983" y="1295400"/>
            <a:ext cx="7686508" cy="4337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373" y="755904"/>
            <a:ext cx="3260882" cy="34871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271" y="1134090"/>
            <a:ext cx="4957267" cy="7807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30952" y="2249423"/>
            <a:ext cx="3206750" cy="820419"/>
            <a:chOff x="5330952" y="2249423"/>
            <a:chExt cx="3206750" cy="820419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0" y="2252471"/>
              <a:ext cx="3200400" cy="813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0" y="2252471"/>
              <a:ext cx="3200400" cy="814069"/>
            </a:xfrm>
            <a:custGeom>
              <a:avLst/>
              <a:gdLst/>
              <a:ahLst/>
              <a:cxnLst/>
              <a:rect l="l" t="t" r="r" b="b"/>
              <a:pathLst>
                <a:path w="3200400" h="814069">
                  <a:moveTo>
                    <a:pt x="0" y="406907"/>
                  </a:moveTo>
                  <a:lnTo>
                    <a:pt x="386207" y="0"/>
                  </a:lnTo>
                  <a:lnTo>
                    <a:pt x="386207" y="203453"/>
                  </a:lnTo>
                  <a:lnTo>
                    <a:pt x="3200400" y="203453"/>
                  </a:lnTo>
                  <a:lnTo>
                    <a:pt x="3200400" y="610362"/>
                  </a:lnTo>
                  <a:lnTo>
                    <a:pt x="386207" y="610362"/>
                  </a:lnTo>
                  <a:lnTo>
                    <a:pt x="386207" y="813815"/>
                  </a:lnTo>
                  <a:lnTo>
                    <a:pt x="0" y="40690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05271" y="2494864"/>
            <a:ext cx="1854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8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FOUND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4911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110"/>
              </a:spcBef>
            </a:pPr>
            <a:r>
              <a:rPr sz="2800" spc="-10" dirty="0">
                <a:solidFill>
                  <a:srgbClr val="006FC0"/>
                </a:solidFill>
              </a:rPr>
              <a:t>EXAMPLE</a:t>
            </a:r>
            <a:endParaRPr sz="28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9261" y="3276600"/>
            <a:ext cx="2481532" cy="31749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81064" y="4588205"/>
            <a:ext cx="336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67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12391" y="4599432"/>
            <a:ext cx="5858510" cy="1804670"/>
            <a:chOff x="1612391" y="4599432"/>
            <a:chExt cx="5858510" cy="18046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391" y="4599432"/>
              <a:ext cx="4582255" cy="8686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999" y="5468112"/>
              <a:ext cx="3657600" cy="9326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09999" y="5468112"/>
              <a:ext cx="3657600" cy="932815"/>
            </a:xfrm>
            <a:custGeom>
              <a:avLst/>
              <a:gdLst/>
              <a:ahLst/>
              <a:cxnLst/>
              <a:rect l="l" t="t" r="r" b="b"/>
              <a:pathLst>
                <a:path w="3657600" h="932814">
                  <a:moveTo>
                    <a:pt x="0" y="233172"/>
                  </a:moveTo>
                  <a:lnTo>
                    <a:pt x="3191255" y="233172"/>
                  </a:lnTo>
                  <a:lnTo>
                    <a:pt x="3191255" y="0"/>
                  </a:lnTo>
                  <a:lnTo>
                    <a:pt x="3657600" y="466344"/>
                  </a:lnTo>
                  <a:lnTo>
                    <a:pt x="3191255" y="932688"/>
                  </a:lnTo>
                  <a:lnTo>
                    <a:pt x="3191255" y="699516"/>
                  </a:lnTo>
                  <a:lnTo>
                    <a:pt x="0" y="699516"/>
                  </a:lnTo>
                  <a:lnTo>
                    <a:pt x="0" y="233172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29302" y="5771489"/>
            <a:ext cx="1388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8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FOUND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350" y="336626"/>
            <a:ext cx="5934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1500" algn="l"/>
                <a:tab pos="5342255" algn="l"/>
              </a:tabLst>
            </a:pPr>
            <a:r>
              <a:rPr dirty="0"/>
              <a:t>Algorithm</a:t>
            </a:r>
            <a:r>
              <a:rPr spc="-2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10" dirty="0"/>
              <a:t>Inserting</a:t>
            </a:r>
            <a:r>
              <a:rPr dirty="0"/>
              <a:t>	a</a:t>
            </a:r>
            <a:r>
              <a:rPr spc="-40" dirty="0"/>
              <a:t> </a:t>
            </a:r>
            <a:r>
              <a:rPr dirty="0"/>
              <a:t>node</a:t>
            </a:r>
            <a:r>
              <a:rPr spc="-75" dirty="0"/>
              <a:t> </a:t>
            </a:r>
            <a:r>
              <a:rPr spc="-25" dirty="0"/>
              <a:t>/Value</a:t>
            </a:r>
            <a:r>
              <a:rPr spc="-50" dirty="0"/>
              <a:t> </a:t>
            </a:r>
            <a:r>
              <a:rPr spc="-25" dirty="0"/>
              <a:t>in</a:t>
            </a:r>
            <a:r>
              <a:rPr dirty="0"/>
              <a:t>	</a:t>
            </a:r>
            <a:r>
              <a:rPr spc="-25" dirty="0"/>
              <a:t>BST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5855" y="1161288"/>
            <a:ext cx="8095212" cy="5169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317" y="157937"/>
            <a:ext cx="50171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alibri"/>
                <a:cs typeface="Calibri"/>
              </a:rPr>
              <a:t>Creating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Binary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6557" y="588975"/>
            <a:ext cx="44640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alibri"/>
                <a:cs typeface="Calibri"/>
              </a:rPr>
              <a:t>45,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39,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56,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12,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78,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89,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54,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67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271144"/>
            <a:ext cx="1151737" cy="8843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9888" y="868680"/>
            <a:ext cx="4258310" cy="2451100"/>
            <a:chOff x="1389888" y="868680"/>
            <a:chExt cx="4258310" cy="2451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888" y="1005840"/>
              <a:ext cx="902533" cy="15952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7712" y="963168"/>
              <a:ext cx="1423415" cy="1819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4927" y="868680"/>
              <a:ext cx="2033016" cy="245059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8047" y="917447"/>
            <a:ext cx="1898903" cy="24871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5823" y="868680"/>
            <a:ext cx="1764381" cy="26361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87651" y="640080"/>
            <a:ext cx="1879940" cy="30082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76383" y="3404615"/>
            <a:ext cx="4597400" cy="3453765"/>
            <a:chOff x="176383" y="3404615"/>
            <a:chExt cx="4597400" cy="345376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383" y="3511199"/>
              <a:ext cx="2091328" cy="33041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8567" y="3404615"/>
              <a:ext cx="2514600" cy="345338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62505" y="3493008"/>
            <a:ext cx="2412099" cy="32246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22694" y="3605784"/>
            <a:ext cx="2398621" cy="3209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5852" y="1071117"/>
            <a:ext cx="7668259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Algorithm</a:t>
            </a:r>
            <a:r>
              <a:rPr sz="2400" b="1" spc="-9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4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insert</a:t>
            </a:r>
            <a:r>
              <a:rPr sz="2400" b="1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4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new</a:t>
            </a:r>
            <a:r>
              <a:rPr sz="24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element</a:t>
            </a:r>
            <a:r>
              <a:rPr sz="24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4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4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end</a:t>
            </a:r>
            <a:r>
              <a:rPr sz="24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of</a:t>
            </a:r>
            <a:r>
              <a:rPr sz="24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an</a:t>
            </a:r>
            <a:r>
              <a:rPr sz="24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2400">
              <a:latin typeface="Calibri"/>
              <a:cs typeface="Calibri"/>
            </a:endParaRPr>
          </a:p>
          <a:p>
            <a:pPr marL="12700" marR="1848485">
              <a:lnSpc>
                <a:spcPct val="200100"/>
              </a:lnSpc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4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1:</a:t>
            </a:r>
            <a:r>
              <a:rPr sz="2400" b="1" spc="-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4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upper_bound</a:t>
            </a:r>
            <a:r>
              <a:rPr sz="2400" b="1" spc="-7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=</a:t>
            </a:r>
            <a:r>
              <a:rPr sz="2400" b="1" spc="-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upper_bound</a:t>
            </a:r>
            <a:r>
              <a:rPr sz="24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+</a:t>
            </a:r>
            <a:r>
              <a:rPr sz="2400" b="1" spc="-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333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400" b="1" spc="-6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2:</a:t>
            </a:r>
            <a:r>
              <a:rPr sz="24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400" b="1" spc="-1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A[upper_bound]</a:t>
            </a:r>
            <a:r>
              <a:rPr sz="24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=</a:t>
            </a:r>
            <a:r>
              <a:rPr sz="2400" b="1" spc="-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VAL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4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3;</a:t>
            </a:r>
            <a:r>
              <a:rPr sz="2400" b="1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EXIT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3445" y="193674"/>
            <a:ext cx="66262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"/>
                <a:cs typeface="Calibri"/>
              </a:rPr>
              <a:t>Inserting</a:t>
            </a:r>
            <a:r>
              <a:rPr sz="4000" b="0" spc="-6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an</a:t>
            </a:r>
            <a:r>
              <a:rPr sz="4000" b="0" spc="-2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Element</a:t>
            </a:r>
            <a:r>
              <a:rPr sz="4000" b="0" spc="-6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in</a:t>
            </a:r>
            <a:r>
              <a:rPr sz="4000" b="0" spc="-4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an</a:t>
            </a:r>
            <a:r>
              <a:rPr sz="4000" b="0" spc="-20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Array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3047" y="6486142"/>
            <a:ext cx="4870704" cy="35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071" y="786383"/>
            <a:ext cx="7509024" cy="5378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8866" y="2459227"/>
            <a:ext cx="6445885" cy="2037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1190" marR="622300" algn="ctr">
              <a:lnSpc>
                <a:spcPct val="100000"/>
              </a:lnSpc>
              <a:spcBef>
                <a:spcPts val="90"/>
              </a:spcBef>
            </a:pPr>
            <a:r>
              <a:rPr sz="4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DELETING</a:t>
            </a:r>
            <a:r>
              <a:rPr sz="4400" b="1" spc="-2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4400" b="1" spc="-2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NODE </a:t>
            </a:r>
            <a:r>
              <a:rPr sz="4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4400" b="1" spc="-2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2440940" algn="l"/>
              </a:tabLst>
            </a:pPr>
            <a:r>
              <a:rPr sz="4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4400" b="1" dirty="0">
                <a:solidFill>
                  <a:srgbClr val="006FC0"/>
                </a:solidFill>
                <a:latin typeface="Times New Roman"/>
                <a:cs typeface="Times New Roman"/>
              </a:rPr>
              <a:t>	SEARCH</a:t>
            </a:r>
            <a:r>
              <a:rPr sz="4400" b="1" spc="-2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225" y="501472"/>
            <a:ext cx="70008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9570" algn="l"/>
              </a:tabLst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DELETNG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400" b="1" spc="-1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NODE</a:t>
            </a:r>
            <a:r>
              <a:rPr sz="24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-1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400" b="1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SEARCH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961" y="1941067"/>
            <a:ext cx="1517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DELETION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1434" y="1286420"/>
            <a:ext cx="1065822" cy="19138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39132" y="1327150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r>
              <a:rPr sz="2400" spc="-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814" y="2103196"/>
            <a:ext cx="10426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‘1’</a:t>
            </a:r>
            <a:r>
              <a:rPr sz="24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959" y="2737180"/>
            <a:ext cx="8422640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713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‘2’</a:t>
            </a:r>
            <a:r>
              <a:rPr sz="24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Deleting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THREE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cases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Deleting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“no” </a:t>
            </a:r>
            <a:r>
              <a:rPr sz="2400" spc="-10" dirty="0">
                <a:latin typeface="Times New Roman"/>
                <a:cs typeface="Times New Roman"/>
              </a:rPr>
              <a:t>children's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buFont typeface="Wingdings"/>
              <a:buChar char=""/>
              <a:tabLst>
                <a:tab pos="755650" algn="l"/>
                <a:tab pos="3740785" algn="l"/>
              </a:tabLst>
            </a:pPr>
            <a:r>
              <a:rPr sz="2400" dirty="0">
                <a:latin typeface="Times New Roman"/>
                <a:cs typeface="Times New Roman"/>
              </a:rPr>
              <a:t>Deleting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having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“one”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buFont typeface="Wingdings"/>
              <a:buChar char=""/>
              <a:tabLst>
                <a:tab pos="755650" algn="l"/>
                <a:tab pos="3740785" algn="l"/>
              </a:tabLst>
            </a:pPr>
            <a:r>
              <a:rPr sz="2400" dirty="0">
                <a:latin typeface="Times New Roman"/>
                <a:cs typeface="Times New Roman"/>
              </a:rPr>
              <a:t>Deleting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having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“two”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child's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3016" y="978406"/>
            <a:ext cx="8523657" cy="58574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40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-30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dirty="0"/>
              <a:t>Deleting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node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-25" dirty="0"/>
              <a:t>BST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05"/>
              </a:spcBef>
            </a:pPr>
            <a:r>
              <a:rPr sz="2200" dirty="0"/>
              <a:t>Deleting</a:t>
            </a:r>
            <a:r>
              <a:rPr sz="2200" spc="-70" dirty="0"/>
              <a:t> </a:t>
            </a:r>
            <a:r>
              <a:rPr sz="2200" dirty="0"/>
              <a:t>a</a:t>
            </a:r>
            <a:r>
              <a:rPr sz="2200" spc="-65" dirty="0"/>
              <a:t> </a:t>
            </a:r>
            <a:r>
              <a:rPr sz="2200" spc="-25" dirty="0"/>
              <a:t>Value</a:t>
            </a:r>
            <a:r>
              <a:rPr sz="2200" spc="-45" dirty="0"/>
              <a:t> </a:t>
            </a:r>
            <a:r>
              <a:rPr sz="2200" dirty="0"/>
              <a:t>from</a:t>
            </a:r>
            <a:r>
              <a:rPr sz="2200" spc="-55" dirty="0"/>
              <a:t> </a:t>
            </a:r>
            <a:r>
              <a:rPr sz="2200" dirty="0"/>
              <a:t>a</a:t>
            </a:r>
            <a:r>
              <a:rPr sz="2200" spc="-20" dirty="0"/>
              <a:t> </a:t>
            </a:r>
            <a:r>
              <a:rPr sz="2200" spc="-25" dirty="0"/>
              <a:t>BST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761187" y="926973"/>
            <a:ext cx="11287760" cy="4872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deletes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tree.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properties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BSTs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violated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process.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involves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 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cases.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Case</a:t>
            </a:r>
            <a:r>
              <a:rPr sz="2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r>
              <a:rPr sz="20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children.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Case</a:t>
            </a:r>
            <a:r>
              <a:rPr sz="2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2:</a:t>
            </a:r>
            <a:r>
              <a:rPr sz="20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(either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left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right).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spc="-3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deletion,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node’s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node’s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parent.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spc="-20" dirty="0">
                <a:latin typeface="Times New Roman"/>
                <a:cs typeface="Times New Roman"/>
              </a:rPr>
              <a:t>Now,</a:t>
            </a:r>
            <a:r>
              <a:rPr sz="2000" dirty="0">
                <a:latin typeface="Times New Roman"/>
                <a:cs typeface="Times New Roman"/>
              </a:rPr>
              <a:t> if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left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parent,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node’s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left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parent.</a:t>
            </a:r>
            <a:endParaRPr sz="20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50100"/>
              </a:lnSpc>
              <a:spcBef>
                <a:spcPts val="484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spc="-10" dirty="0">
                <a:latin typeface="Times New Roman"/>
                <a:cs typeface="Times New Roman"/>
              </a:rPr>
              <a:t>Correspondingly,</a:t>
            </a:r>
            <a:r>
              <a:rPr sz="2000" dirty="0">
                <a:latin typeface="Times New Roman"/>
                <a:cs typeface="Times New Roman"/>
              </a:rPr>
              <a:t> if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parent,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node’s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parent.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068" y="373837"/>
            <a:ext cx="11044555" cy="273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Case</a:t>
            </a:r>
            <a:r>
              <a:rPr sz="20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3:</a:t>
            </a:r>
            <a:r>
              <a:rPr sz="2000"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children.</a:t>
            </a:r>
            <a:endParaRPr sz="20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50100"/>
              </a:lnSpc>
              <a:spcBef>
                <a:spcPts val="1195"/>
              </a:spcBef>
              <a:buFont typeface="Wingdings"/>
              <a:buChar char=""/>
              <a:tabLst>
                <a:tab pos="356870" algn="l"/>
              </a:tabLst>
            </a:pPr>
            <a:r>
              <a:rPr sz="2000" spc="-3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deletion,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replace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node’s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in-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predecessor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(largest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left</a:t>
            </a:r>
            <a:r>
              <a:rPr sz="2000" spc="-25" dirty="0">
                <a:latin typeface="Times New Roman"/>
                <a:cs typeface="Times New Roman"/>
              </a:rPr>
              <a:t> sub-</a:t>
            </a:r>
            <a:r>
              <a:rPr sz="2000" dirty="0">
                <a:latin typeface="Times New Roman"/>
                <a:cs typeface="Times New Roman"/>
              </a:rPr>
              <a:t>tree)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in-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successor (smallest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right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sub-tree).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Font typeface="Wingdings"/>
              <a:buChar char=""/>
            </a:pP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in-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predecessor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 any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000">
              <a:latin typeface="Times New Roman"/>
              <a:cs typeface="Times New Roman"/>
            </a:endParaRPr>
          </a:p>
          <a:p>
            <a:pPr marL="989330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Deleting</a:t>
            </a:r>
            <a:r>
              <a:rPr sz="2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node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78</a:t>
            </a:r>
            <a:r>
              <a:rPr sz="2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given</a:t>
            </a:r>
            <a:r>
              <a:rPr sz="2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binary</a:t>
            </a:r>
            <a:r>
              <a:rPr sz="2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search</a:t>
            </a:r>
            <a:r>
              <a:rPr sz="2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tree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(No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child)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381" y="3654552"/>
            <a:ext cx="2295525" cy="266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4095" y="3773423"/>
            <a:ext cx="2286000" cy="2667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3751" y="3773423"/>
            <a:ext cx="2283566" cy="26688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1560" y="3654552"/>
            <a:ext cx="2284747" cy="2904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699" rIns="0" bIns="0" rtlCol="0">
            <a:spAutoFit/>
          </a:bodyPr>
          <a:lstStyle/>
          <a:p>
            <a:pPr marL="1778635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Deleting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54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given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binary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tree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(one</a:t>
            </a: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child)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131" y="1597991"/>
            <a:ext cx="2219082" cy="36736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344" y="1554480"/>
            <a:ext cx="2145941" cy="37297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6841" y="1554480"/>
            <a:ext cx="2026254" cy="35184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35062" y="1776185"/>
            <a:ext cx="2537629" cy="3207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625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Deleting</a:t>
            </a:r>
            <a:r>
              <a:rPr sz="2800" spc="-60" dirty="0"/>
              <a:t> </a:t>
            </a:r>
            <a:r>
              <a:rPr sz="2800" dirty="0"/>
              <a:t>node</a:t>
            </a:r>
            <a:r>
              <a:rPr sz="2800" spc="-40" dirty="0"/>
              <a:t> </a:t>
            </a:r>
            <a:r>
              <a:rPr sz="2800" dirty="0"/>
              <a:t>56</a:t>
            </a:r>
            <a:r>
              <a:rPr sz="2800" spc="-35" dirty="0"/>
              <a:t> </a:t>
            </a:r>
            <a:r>
              <a:rPr sz="2800" dirty="0"/>
              <a:t>from</a:t>
            </a:r>
            <a:r>
              <a:rPr sz="2800" spc="-50" dirty="0"/>
              <a:t> </a:t>
            </a:r>
            <a:r>
              <a:rPr sz="2800" dirty="0"/>
              <a:t>the</a:t>
            </a:r>
            <a:r>
              <a:rPr sz="2800" spc="-15" dirty="0"/>
              <a:t> </a:t>
            </a:r>
            <a:r>
              <a:rPr sz="2800" dirty="0"/>
              <a:t>given</a:t>
            </a:r>
            <a:r>
              <a:rPr sz="2800" spc="-65" dirty="0"/>
              <a:t> </a:t>
            </a:r>
            <a:r>
              <a:rPr sz="2800" dirty="0"/>
              <a:t>binary</a:t>
            </a:r>
            <a:r>
              <a:rPr sz="2800" spc="-55" dirty="0"/>
              <a:t> </a:t>
            </a:r>
            <a:r>
              <a:rPr sz="2800" dirty="0"/>
              <a:t>search</a:t>
            </a:r>
            <a:r>
              <a:rPr sz="2800" spc="-90" dirty="0"/>
              <a:t> </a:t>
            </a:r>
            <a:r>
              <a:rPr sz="2800" dirty="0"/>
              <a:t>tree</a:t>
            </a:r>
            <a:r>
              <a:rPr sz="2800" spc="-55" dirty="0"/>
              <a:t> </a:t>
            </a:r>
            <a:r>
              <a:rPr sz="2800" spc="-25" dirty="0">
                <a:solidFill>
                  <a:srgbClr val="006FC0"/>
                </a:solidFill>
              </a:rPr>
              <a:t>(Two</a:t>
            </a:r>
            <a:r>
              <a:rPr sz="2800" spc="-55" dirty="0">
                <a:solidFill>
                  <a:srgbClr val="006FC0"/>
                </a:solidFill>
              </a:rPr>
              <a:t> </a:t>
            </a:r>
            <a:r>
              <a:rPr sz="2800" spc="-10" dirty="0">
                <a:solidFill>
                  <a:srgbClr val="006FC0"/>
                </a:solidFill>
              </a:rPr>
              <a:t>child)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90" y="1328927"/>
            <a:ext cx="2432136" cy="32429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7463" y="1360121"/>
            <a:ext cx="2734549" cy="314884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17592" y="1249680"/>
            <a:ext cx="5683885" cy="5611495"/>
            <a:chOff x="6217592" y="1249680"/>
            <a:chExt cx="5683885" cy="56114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7592" y="1328928"/>
              <a:ext cx="2571308" cy="30921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9823" y="1249680"/>
              <a:ext cx="2641600" cy="33812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7095" y="3914012"/>
              <a:ext cx="3675887" cy="29439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07095" y="3914012"/>
              <a:ext cx="3676015" cy="2944495"/>
            </a:xfrm>
            <a:custGeom>
              <a:avLst/>
              <a:gdLst/>
              <a:ahLst/>
              <a:cxnLst/>
              <a:rect l="l" t="t" r="r" b="b"/>
              <a:pathLst>
                <a:path w="3676015" h="2944495">
                  <a:moveTo>
                    <a:pt x="0" y="1305687"/>
                  </a:moveTo>
                  <a:lnTo>
                    <a:pt x="3552" y="1257264"/>
                  </a:lnTo>
                  <a:lnTo>
                    <a:pt x="13871" y="1211049"/>
                  </a:lnTo>
                  <a:lnTo>
                    <a:pt x="30451" y="1167548"/>
                  </a:lnTo>
                  <a:lnTo>
                    <a:pt x="52784" y="1127266"/>
                  </a:lnTo>
                  <a:lnTo>
                    <a:pt x="80364" y="1090712"/>
                  </a:lnTo>
                  <a:lnTo>
                    <a:pt x="112685" y="1058391"/>
                  </a:lnTo>
                  <a:lnTo>
                    <a:pt x="149239" y="1030811"/>
                  </a:lnTo>
                  <a:lnTo>
                    <a:pt x="189521" y="1008478"/>
                  </a:lnTo>
                  <a:lnTo>
                    <a:pt x="233022" y="991898"/>
                  </a:lnTo>
                  <a:lnTo>
                    <a:pt x="279237" y="981579"/>
                  </a:lnTo>
                  <a:lnTo>
                    <a:pt x="327659" y="978026"/>
                  </a:lnTo>
                  <a:lnTo>
                    <a:pt x="2144268" y="978026"/>
                  </a:lnTo>
                  <a:lnTo>
                    <a:pt x="2798953" y="0"/>
                  </a:lnTo>
                  <a:lnTo>
                    <a:pt x="3063239" y="978026"/>
                  </a:lnTo>
                  <a:lnTo>
                    <a:pt x="3348228" y="978026"/>
                  </a:lnTo>
                  <a:lnTo>
                    <a:pt x="3396650" y="981579"/>
                  </a:lnTo>
                  <a:lnTo>
                    <a:pt x="3442865" y="991898"/>
                  </a:lnTo>
                  <a:lnTo>
                    <a:pt x="3486366" y="1008478"/>
                  </a:lnTo>
                  <a:lnTo>
                    <a:pt x="3526648" y="1030811"/>
                  </a:lnTo>
                  <a:lnTo>
                    <a:pt x="3563202" y="1058391"/>
                  </a:lnTo>
                  <a:lnTo>
                    <a:pt x="3595523" y="1090712"/>
                  </a:lnTo>
                  <a:lnTo>
                    <a:pt x="3623103" y="1127266"/>
                  </a:lnTo>
                  <a:lnTo>
                    <a:pt x="3645436" y="1167548"/>
                  </a:lnTo>
                  <a:lnTo>
                    <a:pt x="3662016" y="1211049"/>
                  </a:lnTo>
                  <a:lnTo>
                    <a:pt x="3672335" y="1257264"/>
                  </a:lnTo>
                  <a:lnTo>
                    <a:pt x="3675887" y="1305687"/>
                  </a:lnTo>
                  <a:lnTo>
                    <a:pt x="3675887" y="1797177"/>
                  </a:lnTo>
                  <a:lnTo>
                    <a:pt x="3675887" y="2616314"/>
                  </a:lnTo>
                  <a:lnTo>
                    <a:pt x="3672335" y="2664736"/>
                  </a:lnTo>
                  <a:lnTo>
                    <a:pt x="3662016" y="2710952"/>
                  </a:lnTo>
                  <a:lnTo>
                    <a:pt x="3645436" y="2754455"/>
                  </a:lnTo>
                  <a:lnTo>
                    <a:pt x="3623103" y="2794738"/>
                  </a:lnTo>
                  <a:lnTo>
                    <a:pt x="3595523" y="2831293"/>
                  </a:lnTo>
                  <a:lnTo>
                    <a:pt x="3563202" y="2863616"/>
                  </a:lnTo>
                  <a:lnTo>
                    <a:pt x="3526648" y="2891197"/>
                  </a:lnTo>
                  <a:lnTo>
                    <a:pt x="3486366" y="2913532"/>
                  </a:lnTo>
                  <a:lnTo>
                    <a:pt x="3442865" y="2930113"/>
                  </a:lnTo>
                  <a:lnTo>
                    <a:pt x="3396650" y="2940433"/>
                  </a:lnTo>
                  <a:lnTo>
                    <a:pt x="3348228" y="2943986"/>
                  </a:lnTo>
                  <a:lnTo>
                    <a:pt x="3063239" y="2943986"/>
                  </a:lnTo>
                  <a:lnTo>
                    <a:pt x="2144268" y="2943986"/>
                  </a:lnTo>
                  <a:lnTo>
                    <a:pt x="327659" y="2943986"/>
                  </a:lnTo>
                  <a:lnTo>
                    <a:pt x="279237" y="2940433"/>
                  </a:lnTo>
                  <a:lnTo>
                    <a:pt x="233022" y="2930113"/>
                  </a:lnTo>
                  <a:lnTo>
                    <a:pt x="189521" y="2913532"/>
                  </a:lnTo>
                  <a:lnTo>
                    <a:pt x="149239" y="2891197"/>
                  </a:lnTo>
                  <a:lnTo>
                    <a:pt x="112685" y="2863616"/>
                  </a:lnTo>
                  <a:lnTo>
                    <a:pt x="80364" y="2831293"/>
                  </a:lnTo>
                  <a:lnTo>
                    <a:pt x="52784" y="2794738"/>
                  </a:lnTo>
                  <a:lnTo>
                    <a:pt x="30451" y="2754455"/>
                  </a:lnTo>
                  <a:lnTo>
                    <a:pt x="13871" y="2710952"/>
                  </a:lnTo>
                  <a:lnTo>
                    <a:pt x="3552" y="2664736"/>
                  </a:lnTo>
                  <a:lnTo>
                    <a:pt x="0" y="2616314"/>
                  </a:lnTo>
                  <a:lnTo>
                    <a:pt x="0" y="1797177"/>
                  </a:lnTo>
                  <a:lnTo>
                    <a:pt x="0" y="1305687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1756" y="5017134"/>
            <a:ext cx="5210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replace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parent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486" y="5748934"/>
            <a:ext cx="537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870" algn="l"/>
                <a:tab pos="382905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Maximum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value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from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sub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7346" y="5212791"/>
            <a:ext cx="3216275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3175" algn="ctr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After</a:t>
            </a:r>
            <a:r>
              <a:rPr sz="28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replacing</a:t>
            </a:r>
            <a:r>
              <a:rPr sz="28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the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Maximum</a:t>
            </a:r>
            <a:r>
              <a:rPr sz="28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value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from</a:t>
            </a:r>
            <a:r>
              <a:rPr sz="28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28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sub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372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10"/>
              </a:spcBef>
            </a:pPr>
            <a:r>
              <a:rPr sz="2800" dirty="0"/>
              <a:t>Deleting</a:t>
            </a:r>
            <a:r>
              <a:rPr sz="2800" spc="-75" dirty="0"/>
              <a:t> </a:t>
            </a:r>
            <a:r>
              <a:rPr sz="2800" dirty="0"/>
              <a:t>node</a:t>
            </a:r>
            <a:r>
              <a:rPr sz="2800" spc="-35" dirty="0"/>
              <a:t> </a:t>
            </a:r>
            <a:r>
              <a:rPr sz="2800" dirty="0"/>
              <a:t>56</a:t>
            </a:r>
            <a:r>
              <a:rPr sz="2800" spc="-45" dirty="0"/>
              <a:t> </a:t>
            </a:r>
            <a:r>
              <a:rPr sz="2800" dirty="0"/>
              <a:t>from</a:t>
            </a:r>
            <a:r>
              <a:rPr sz="2800" spc="-60" dirty="0"/>
              <a:t> </a:t>
            </a:r>
            <a:r>
              <a:rPr sz="2800" dirty="0"/>
              <a:t>the</a:t>
            </a:r>
            <a:r>
              <a:rPr sz="2800" spc="-25" dirty="0"/>
              <a:t> </a:t>
            </a:r>
            <a:r>
              <a:rPr sz="2800" dirty="0"/>
              <a:t>given</a:t>
            </a:r>
            <a:r>
              <a:rPr sz="2800" spc="-75" dirty="0"/>
              <a:t> </a:t>
            </a:r>
            <a:r>
              <a:rPr sz="2800" dirty="0"/>
              <a:t>binary</a:t>
            </a:r>
            <a:r>
              <a:rPr sz="2800" spc="-70" dirty="0"/>
              <a:t> </a:t>
            </a:r>
            <a:r>
              <a:rPr sz="2800" dirty="0"/>
              <a:t>search</a:t>
            </a:r>
            <a:r>
              <a:rPr sz="2800" spc="-105" dirty="0"/>
              <a:t> </a:t>
            </a:r>
            <a:r>
              <a:rPr sz="2800" dirty="0"/>
              <a:t>tree</a:t>
            </a:r>
            <a:r>
              <a:rPr sz="2800" spc="-25" dirty="0"/>
              <a:t> </a:t>
            </a:r>
            <a:r>
              <a:rPr sz="2800" spc="-25" dirty="0">
                <a:solidFill>
                  <a:srgbClr val="006FC0"/>
                </a:solidFill>
              </a:rPr>
              <a:t>(Two</a:t>
            </a:r>
            <a:r>
              <a:rPr sz="2800" spc="-65" dirty="0">
                <a:solidFill>
                  <a:srgbClr val="006FC0"/>
                </a:solidFill>
              </a:rPr>
              <a:t> </a:t>
            </a:r>
            <a:r>
              <a:rPr sz="2800" spc="-10" dirty="0">
                <a:solidFill>
                  <a:srgbClr val="006FC0"/>
                </a:solidFill>
              </a:rPr>
              <a:t>child)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8533" y="4991861"/>
            <a:ext cx="5200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Can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replace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parent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with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958" y="5723635"/>
            <a:ext cx="568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Minimum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value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Sub</a:t>
            </a:r>
            <a:r>
              <a:rPr sz="24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071" y="935185"/>
            <a:ext cx="2265715" cy="356961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84576" y="734568"/>
            <a:ext cx="9028430" cy="6126480"/>
            <a:chOff x="3084576" y="734568"/>
            <a:chExt cx="9028430" cy="61264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576" y="950976"/>
              <a:ext cx="2360835" cy="3542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2664" y="734568"/>
              <a:ext cx="2398776" cy="3773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5616" y="993647"/>
              <a:ext cx="2612135" cy="34198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232" y="950976"/>
              <a:ext cx="2255520" cy="34229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5208" y="4379976"/>
              <a:ext cx="1685543" cy="655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3504" y="4413503"/>
              <a:ext cx="1746503" cy="5669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1695" y="4413503"/>
              <a:ext cx="1441703" cy="621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9688" y="3463290"/>
              <a:ext cx="3675887" cy="339471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409688" y="3463290"/>
              <a:ext cx="3676015" cy="3394710"/>
            </a:xfrm>
            <a:custGeom>
              <a:avLst/>
              <a:gdLst/>
              <a:ahLst/>
              <a:cxnLst/>
              <a:rect l="l" t="t" r="r" b="b"/>
              <a:pathLst>
                <a:path w="3676015" h="3394709">
                  <a:moveTo>
                    <a:pt x="0" y="2241550"/>
                  </a:moveTo>
                  <a:lnTo>
                    <a:pt x="4685" y="2195067"/>
                  </a:lnTo>
                  <a:lnTo>
                    <a:pt x="18123" y="2151774"/>
                  </a:lnTo>
                  <a:lnTo>
                    <a:pt x="39386" y="2112598"/>
                  </a:lnTo>
                  <a:lnTo>
                    <a:pt x="67548" y="2078466"/>
                  </a:lnTo>
                  <a:lnTo>
                    <a:pt x="101680" y="2050304"/>
                  </a:lnTo>
                  <a:lnTo>
                    <a:pt x="140856" y="2029041"/>
                  </a:lnTo>
                  <a:lnTo>
                    <a:pt x="184149" y="2015603"/>
                  </a:lnTo>
                  <a:lnTo>
                    <a:pt x="230631" y="2010918"/>
                  </a:lnTo>
                  <a:lnTo>
                    <a:pt x="2144267" y="2010918"/>
                  </a:lnTo>
                  <a:lnTo>
                    <a:pt x="3017265" y="0"/>
                  </a:lnTo>
                  <a:lnTo>
                    <a:pt x="3063239" y="2010918"/>
                  </a:lnTo>
                  <a:lnTo>
                    <a:pt x="3445255" y="2010918"/>
                  </a:lnTo>
                  <a:lnTo>
                    <a:pt x="3491738" y="2015603"/>
                  </a:lnTo>
                  <a:lnTo>
                    <a:pt x="3535031" y="2029041"/>
                  </a:lnTo>
                  <a:lnTo>
                    <a:pt x="3574207" y="2050304"/>
                  </a:lnTo>
                  <a:lnTo>
                    <a:pt x="3608339" y="2078466"/>
                  </a:lnTo>
                  <a:lnTo>
                    <a:pt x="3636501" y="2112598"/>
                  </a:lnTo>
                  <a:lnTo>
                    <a:pt x="3657764" y="2151774"/>
                  </a:lnTo>
                  <a:lnTo>
                    <a:pt x="3671202" y="2195067"/>
                  </a:lnTo>
                  <a:lnTo>
                    <a:pt x="3675887" y="2241550"/>
                  </a:lnTo>
                  <a:lnTo>
                    <a:pt x="3675887" y="2587498"/>
                  </a:lnTo>
                  <a:lnTo>
                    <a:pt x="3675887" y="3164078"/>
                  </a:lnTo>
                  <a:lnTo>
                    <a:pt x="3671202" y="3210557"/>
                  </a:lnTo>
                  <a:lnTo>
                    <a:pt x="3657764" y="3253849"/>
                  </a:lnTo>
                  <a:lnTo>
                    <a:pt x="3636501" y="3293025"/>
                  </a:lnTo>
                  <a:lnTo>
                    <a:pt x="3608339" y="3327158"/>
                  </a:lnTo>
                  <a:lnTo>
                    <a:pt x="3574207" y="3355321"/>
                  </a:lnTo>
                  <a:lnTo>
                    <a:pt x="3535031" y="3376585"/>
                  </a:lnTo>
                  <a:lnTo>
                    <a:pt x="3491738" y="3390024"/>
                  </a:lnTo>
                  <a:lnTo>
                    <a:pt x="3445255" y="3394710"/>
                  </a:lnTo>
                  <a:lnTo>
                    <a:pt x="3063239" y="3394710"/>
                  </a:lnTo>
                  <a:lnTo>
                    <a:pt x="2144267" y="3394710"/>
                  </a:lnTo>
                  <a:lnTo>
                    <a:pt x="230631" y="3394710"/>
                  </a:lnTo>
                  <a:lnTo>
                    <a:pt x="184149" y="3390024"/>
                  </a:lnTo>
                  <a:lnTo>
                    <a:pt x="140856" y="3376585"/>
                  </a:lnTo>
                  <a:lnTo>
                    <a:pt x="101680" y="3355321"/>
                  </a:lnTo>
                  <a:lnTo>
                    <a:pt x="67548" y="3327158"/>
                  </a:lnTo>
                  <a:lnTo>
                    <a:pt x="39386" y="3293025"/>
                  </a:lnTo>
                  <a:lnTo>
                    <a:pt x="18123" y="3253849"/>
                  </a:lnTo>
                  <a:lnTo>
                    <a:pt x="4685" y="3210557"/>
                  </a:lnTo>
                  <a:lnTo>
                    <a:pt x="0" y="3164078"/>
                  </a:lnTo>
                  <a:lnTo>
                    <a:pt x="0" y="2587498"/>
                  </a:lnTo>
                  <a:lnTo>
                    <a:pt x="0" y="2241550"/>
                  </a:lnTo>
                  <a:close/>
                </a:path>
              </a:pathLst>
            </a:custGeom>
            <a:ln w="609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09078" y="5502655"/>
            <a:ext cx="3280410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After</a:t>
            </a:r>
            <a:r>
              <a:rPr sz="28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replacing</a:t>
            </a:r>
            <a:r>
              <a:rPr sz="28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the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Minimum</a:t>
            </a:r>
            <a:r>
              <a:rPr sz="2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value</a:t>
            </a:r>
            <a:r>
              <a:rPr sz="28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from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sub</a:t>
            </a:r>
            <a:r>
              <a:rPr sz="28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346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10"/>
              </a:spcBef>
            </a:pPr>
            <a:r>
              <a:rPr sz="2800" dirty="0"/>
              <a:t>Algorithm</a:t>
            </a:r>
            <a:r>
              <a:rPr sz="2800" spc="-80" dirty="0"/>
              <a:t> </a:t>
            </a:r>
            <a:r>
              <a:rPr sz="2800" dirty="0"/>
              <a:t>to</a:t>
            </a:r>
            <a:r>
              <a:rPr sz="2800" spc="-30" dirty="0"/>
              <a:t> </a:t>
            </a:r>
            <a:r>
              <a:rPr sz="2800" dirty="0"/>
              <a:t>determine</a:t>
            </a:r>
            <a:r>
              <a:rPr sz="2800" spc="-15" dirty="0"/>
              <a:t> </a:t>
            </a:r>
            <a:r>
              <a:rPr sz="2800" dirty="0"/>
              <a:t>the</a:t>
            </a:r>
            <a:r>
              <a:rPr sz="2800" spc="-20" dirty="0"/>
              <a:t> </a:t>
            </a:r>
            <a:r>
              <a:rPr sz="2800" dirty="0"/>
              <a:t>height</a:t>
            </a:r>
            <a:r>
              <a:rPr sz="2800" spc="-65" dirty="0"/>
              <a:t> </a:t>
            </a:r>
            <a:r>
              <a:rPr sz="2800" dirty="0"/>
              <a:t>of</a:t>
            </a:r>
            <a:r>
              <a:rPr sz="2800" spc="-10" dirty="0"/>
              <a:t> </a:t>
            </a:r>
            <a:r>
              <a:rPr sz="2800" dirty="0"/>
              <a:t>a </a:t>
            </a:r>
            <a:r>
              <a:rPr sz="2800" dirty="0">
                <a:solidFill>
                  <a:srgbClr val="006FC0"/>
                </a:solidFill>
              </a:rPr>
              <a:t>Binary</a:t>
            </a:r>
            <a:r>
              <a:rPr sz="2800" spc="-55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Search</a:t>
            </a:r>
            <a:r>
              <a:rPr sz="2800" spc="-110" dirty="0">
                <a:solidFill>
                  <a:srgbClr val="006FC0"/>
                </a:solidFill>
              </a:rPr>
              <a:t> </a:t>
            </a:r>
            <a:r>
              <a:rPr sz="2800" spc="-20" dirty="0">
                <a:solidFill>
                  <a:srgbClr val="006FC0"/>
                </a:solidFill>
              </a:rPr>
              <a:t>Tree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655" y="1196838"/>
            <a:ext cx="7791577" cy="5254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052" y="124713"/>
            <a:ext cx="9301480" cy="4939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271145">
              <a:lnSpc>
                <a:spcPct val="100000"/>
              </a:lnSpc>
              <a:spcBef>
                <a:spcPts val="218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]={12,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23,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34,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45,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56,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67,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78,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89,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90,100};</a:t>
            </a:r>
            <a:endParaRPr sz="2000">
              <a:latin typeface="Times New Roman"/>
              <a:cs typeface="Times New Roman"/>
            </a:endParaRPr>
          </a:p>
          <a:p>
            <a:pPr marL="1612265" indent="-285750">
              <a:lnSpc>
                <a:spcPct val="100000"/>
              </a:lnSpc>
              <a:spcBef>
                <a:spcPts val="2210"/>
              </a:spcBef>
              <a:buAutoNum type="alphaLcParenR"/>
              <a:tabLst>
                <a:tab pos="1612265" algn="l"/>
                <a:tab pos="3068955" algn="l"/>
              </a:tabLst>
            </a:pPr>
            <a:r>
              <a:rPr sz="2000" dirty="0">
                <a:latin typeface="Times New Roman"/>
                <a:cs typeface="Times New Roman"/>
              </a:rPr>
              <a:t>Calculate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	length 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array</a:t>
            </a:r>
            <a:endParaRPr sz="2000">
              <a:latin typeface="Times New Roman"/>
              <a:cs typeface="Times New Roman"/>
            </a:endParaRPr>
          </a:p>
          <a:p>
            <a:pPr marL="1612265" indent="-285750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upper-bound</a:t>
            </a:r>
            <a:endParaRPr sz="2000">
              <a:latin typeface="Times New Roman"/>
              <a:cs typeface="Times New Roman"/>
            </a:endParaRPr>
          </a:p>
          <a:p>
            <a:pPr marL="1612265" indent="-28575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Show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memory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array</a:t>
            </a:r>
            <a:endParaRPr sz="2000">
              <a:latin typeface="Times New Roman"/>
              <a:cs typeface="Times New Roman"/>
            </a:endParaRPr>
          </a:p>
          <a:p>
            <a:pPr marL="1612900" indent="-286385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6129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75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position</a:t>
            </a:r>
            <a:endParaRPr sz="2000">
              <a:latin typeface="Times New Roman"/>
              <a:cs typeface="Times New Roman"/>
            </a:endParaRPr>
          </a:p>
          <a:p>
            <a:pPr marL="1612265" indent="-285750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Insert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75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show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memory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  <a:spcBef>
                <a:spcPts val="2110"/>
              </a:spcBef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 marL="106680" marR="4477385">
              <a:lnSpc>
                <a:spcPct val="150100"/>
              </a:lnSpc>
              <a:spcBef>
                <a:spcPts val="985"/>
              </a:spcBef>
            </a:pPr>
            <a:r>
              <a:rPr sz="2000" b="1" dirty="0">
                <a:latin typeface="Times New Roman"/>
                <a:cs typeface="Times New Roman"/>
              </a:rPr>
              <a:t>Length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array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Lower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bound=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upper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bound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9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450" y="5251450"/>
          <a:ext cx="1150429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844"/>
                <a:gridCol w="1045844"/>
                <a:gridCol w="1045844"/>
                <a:gridCol w="1045844"/>
                <a:gridCol w="1045845"/>
                <a:gridCol w="1045845"/>
                <a:gridCol w="1045845"/>
                <a:gridCol w="1045845"/>
                <a:gridCol w="1045845"/>
                <a:gridCol w="1045845"/>
                <a:gridCol w="1045845"/>
              </a:tblGrid>
              <a:tr h="457200"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Data[6]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Data[7]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Data[8]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Data[9]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4892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146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Algorithm</a:t>
            </a:r>
            <a:r>
              <a:rPr sz="2800" spc="-65" dirty="0"/>
              <a:t> </a:t>
            </a:r>
            <a:r>
              <a:rPr sz="2800" dirty="0"/>
              <a:t>to</a:t>
            </a:r>
            <a:r>
              <a:rPr sz="2800" spc="-15" dirty="0"/>
              <a:t> </a:t>
            </a:r>
            <a:r>
              <a:rPr sz="2800" dirty="0"/>
              <a:t>calculate</a:t>
            </a:r>
            <a:r>
              <a:rPr sz="2800" spc="-75" dirty="0"/>
              <a:t> </a:t>
            </a:r>
            <a:r>
              <a:rPr sz="2800" dirty="0"/>
              <a:t>the number</a:t>
            </a:r>
            <a:r>
              <a:rPr sz="2800" spc="-30" dirty="0"/>
              <a:t> </a:t>
            </a:r>
            <a:r>
              <a:rPr sz="2800" dirty="0"/>
              <a:t>of</a:t>
            </a:r>
            <a:r>
              <a:rPr sz="2800" spc="-25" dirty="0"/>
              <a:t> </a:t>
            </a:r>
            <a:r>
              <a:rPr sz="2800" dirty="0"/>
              <a:t>nodes</a:t>
            </a:r>
            <a:r>
              <a:rPr sz="2800" spc="-15" dirty="0"/>
              <a:t> </a:t>
            </a:r>
            <a:r>
              <a:rPr sz="2800" dirty="0"/>
              <a:t>in</a:t>
            </a:r>
            <a:r>
              <a:rPr sz="2800" spc="-35" dirty="0"/>
              <a:t> </a:t>
            </a:r>
            <a:r>
              <a:rPr sz="2800" dirty="0"/>
              <a:t>a</a:t>
            </a:r>
            <a:r>
              <a:rPr sz="2800" spc="-15" dirty="0"/>
              <a:t> </a:t>
            </a:r>
            <a:r>
              <a:rPr sz="2800" spc="-25" dirty="0">
                <a:solidFill>
                  <a:srgbClr val="006FC0"/>
                </a:solidFill>
              </a:rPr>
              <a:t>BST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752" y="1356360"/>
            <a:ext cx="8753554" cy="4231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63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Algorithm</a:t>
            </a:r>
            <a:r>
              <a:rPr sz="2800" spc="-60" dirty="0"/>
              <a:t> </a:t>
            </a:r>
            <a:r>
              <a:rPr sz="2800" dirty="0"/>
              <a:t>to</a:t>
            </a:r>
            <a:r>
              <a:rPr sz="2800" spc="-15" dirty="0"/>
              <a:t> </a:t>
            </a:r>
            <a:r>
              <a:rPr sz="2800" dirty="0"/>
              <a:t>calculate</a:t>
            </a:r>
            <a:r>
              <a:rPr sz="2800" spc="-65" dirty="0"/>
              <a:t> </a:t>
            </a:r>
            <a:r>
              <a:rPr sz="2800" dirty="0"/>
              <a:t>the total</a:t>
            </a:r>
            <a:r>
              <a:rPr sz="2800" spc="-45" dirty="0"/>
              <a:t> </a:t>
            </a:r>
            <a:r>
              <a:rPr sz="2800" dirty="0"/>
              <a:t>number</a:t>
            </a:r>
            <a:r>
              <a:rPr sz="2800" spc="-20" dirty="0"/>
              <a:t> </a:t>
            </a:r>
            <a:r>
              <a:rPr sz="2800" dirty="0"/>
              <a:t>of</a:t>
            </a:r>
            <a:r>
              <a:rPr sz="2800" spc="-25" dirty="0"/>
              <a:t> </a:t>
            </a:r>
            <a:r>
              <a:rPr sz="2800" dirty="0"/>
              <a:t>internal</a:t>
            </a:r>
            <a:r>
              <a:rPr sz="2800" spc="-40" dirty="0"/>
              <a:t> </a:t>
            </a:r>
            <a:r>
              <a:rPr sz="2800" dirty="0"/>
              <a:t>nodes</a:t>
            </a:r>
            <a:r>
              <a:rPr sz="2800" spc="-35" dirty="0"/>
              <a:t> </a:t>
            </a:r>
            <a:r>
              <a:rPr sz="2800" dirty="0"/>
              <a:t>in a</a:t>
            </a:r>
            <a:r>
              <a:rPr sz="2800" spc="-40" dirty="0"/>
              <a:t> </a:t>
            </a:r>
            <a:r>
              <a:rPr sz="2800" spc="-25" dirty="0">
                <a:solidFill>
                  <a:srgbClr val="006FC0"/>
                </a:solidFill>
              </a:rPr>
              <a:t>BST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496" y="1066800"/>
            <a:ext cx="9304454" cy="4950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899160"/>
            <a:ext cx="9650450" cy="46542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11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Algorithm</a:t>
            </a:r>
            <a:r>
              <a:rPr sz="2800" spc="-80" dirty="0"/>
              <a:t> </a:t>
            </a:r>
            <a:r>
              <a:rPr sz="2800" dirty="0"/>
              <a:t>to</a:t>
            </a:r>
            <a:r>
              <a:rPr sz="2800" spc="-25" dirty="0"/>
              <a:t> </a:t>
            </a:r>
            <a:r>
              <a:rPr sz="2800" dirty="0"/>
              <a:t>calculate</a:t>
            </a:r>
            <a:r>
              <a:rPr sz="2800" spc="-80" dirty="0"/>
              <a:t> </a:t>
            </a:r>
            <a:r>
              <a:rPr sz="2800" dirty="0"/>
              <a:t>the</a:t>
            </a:r>
            <a:r>
              <a:rPr sz="2800" spc="-10" dirty="0"/>
              <a:t> </a:t>
            </a:r>
            <a:r>
              <a:rPr sz="2800" dirty="0"/>
              <a:t>total</a:t>
            </a:r>
            <a:r>
              <a:rPr sz="2800" spc="-50" dirty="0"/>
              <a:t> </a:t>
            </a:r>
            <a:r>
              <a:rPr sz="2800" dirty="0"/>
              <a:t>number</a:t>
            </a:r>
            <a:r>
              <a:rPr sz="2800" spc="-45" dirty="0"/>
              <a:t> </a:t>
            </a:r>
            <a:r>
              <a:rPr sz="2800" dirty="0"/>
              <a:t>of</a:t>
            </a:r>
            <a:r>
              <a:rPr sz="2800" spc="-35" dirty="0"/>
              <a:t> </a:t>
            </a:r>
            <a:r>
              <a:rPr sz="2800" dirty="0"/>
              <a:t>External</a:t>
            </a:r>
            <a:r>
              <a:rPr sz="2800" spc="-75" dirty="0"/>
              <a:t> </a:t>
            </a:r>
            <a:r>
              <a:rPr sz="2800" dirty="0"/>
              <a:t>nodes</a:t>
            </a:r>
            <a:r>
              <a:rPr sz="2800" spc="-35" dirty="0"/>
              <a:t> </a:t>
            </a:r>
            <a:r>
              <a:rPr sz="2800" dirty="0"/>
              <a:t>in</a:t>
            </a:r>
            <a:r>
              <a:rPr sz="2800" spc="-5" dirty="0"/>
              <a:t> </a:t>
            </a:r>
            <a:r>
              <a:rPr sz="2800" dirty="0"/>
              <a:t>a</a:t>
            </a:r>
            <a:r>
              <a:rPr sz="2800" spc="50" dirty="0"/>
              <a:t> </a:t>
            </a:r>
            <a:r>
              <a:rPr sz="2800" spc="-25" dirty="0">
                <a:solidFill>
                  <a:srgbClr val="006FC0"/>
                </a:solidFill>
              </a:rPr>
              <a:t>BST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052" y="861809"/>
            <a:ext cx="4932109" cy="23058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600" y="3733800"/>
            <a:ext cx="8046949" cy="28484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337" y="179323"/>
            <a:ext cx="559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1775" algn="l"/>
              </a:tabLst>
            </a:pPr>
            <a:r>
              <a:rPr dirty="0"/>
              <a:t>Algorithm</a:t>
            </a:r>
            <a:r>
              <a:rPr spc="-114" dirty="0"/>
              <a:t> </a:t>
            </a:r>
            <a:r>
              <a:rPr spc="-65" dirty="0"/>
              <a:t>To</a:t>
            </a:r>
            <a:r>
              <a:rPr spc="-30" dirty="0"/>
              <a:t> </a:t>
            </a:r>
            <a:r>
              <a:rPr spc="-10" dirty="0"/>
              <a:t>Delete</a:t>
            </a:r>
            <a:r>
              <a:rPr spc="-135" dirty="0"/>
              <a:t> </a:t>
            </a:r>
            <a:r>
              <a:rPr spc="-20" dirty="0"/>
              <a:t>A</a:t>
            </a:r>
            <a:r>
              <a:rPr spc="-145" dirty="0"/>
              <a:t> </a:t>
            </a:r>
            <a:r>
              <a:rPr spc="-10" dirty="0">
                <a:solidFill>
                  <a:srgbClr val="006FC0"/>
                </a:solidFill>
              </a:rPr>
              <a:t>Binary</a:t>
            </a:r>
            <a:r>
              <a:rPr dirty="0">
                <a:solidFill>
                  <a:srgbClr val="006FC0"/>
                </a:solidFill>
              </a:rPr>
              <a:t>	Search</a:t>
            </a:r>
            <a:r>
              <a:rPr spc="-150" dirty="0">
                <a:solidFill>
                  <a:srgbClr val="006FC0"/>
                </a:solidFill>
              </a:rPr>
              <a:t> </a:t>
            </a:r>
            <a:r>
              <a:rPr spc="-40" dirty="0">
                <a:solidFill>
                  <a:srgbClr val="006FC0"/>
                </a:solidFill>
              </a:rPr>
              <a:t>Tree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4337" y="3335477"/>
            <a:ext cx="6301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975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to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find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smallest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element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BST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31" y="1225296"/>
            <a:ext cx="10508514" cy="3963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118" y="286969"/>
            <a:ext cx="729043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55825" algn="l"/>
              </a:tabLst>
            </a:pPr>
            <a:r>
              <a:rPr sz="2800" dirty="0"/>
              <a:t>Algorithm</a:t>
            </a:r>
            <a:r>
              <a:rPr sz="2800" spc="-65" dirty="0"/>
              <a:t> </a:t>
            </a:r>
            <a:r>
              <a:rPr sz="2800" spc="-25" dirty="0"/>
              <a:t>to</a:t>
            </a:r>
            <a:r>
              <a:rPr sz="2800" dirty="0"/>
              <a:t>	find</a:t>
            </a:r>
            <a:r>
              <a:rPr sz="2800" spc="-40" dirty="0"/>
              <a:t> </a:t>
            </a:r>
            <a:r>
              <a:rPr sz="2800" dirty="0"/>
              <a:t>the</a:t>
            </a:r>
            <a:r>
              <a:rPr sz="2800" spc="-15" dirty="0"/>
              <a:t> </a:t>
            </a:r>
            <a:r>
              <a:rPr sz="2800" dirty="0"/>
              <a:t>Largest</a:t>
            </a:r>
            <a:r>
              <a:rPr sz="2800" spc="-80" dirty="0"/>
              <a:t> </a:t>
            </a:r>
            <a:r>
              <a:rPr sz="2800" dirty="0"/>
              <a:t>element</a:t>
            </a:r>
            <a:r>
              <a:rPr sz="2800" spc="-15" dirty="0"/>
              <a:t> </a:t>
            </a:r>
            <a:r>
              <a:rPr sz="2800" dirty="0"/>
              <a:t>in</a:t>
            </a:r>
            <a:r>
              <a:rPr sz="2800" spc="-40" dirty="0"/>
              <a:t> </a:t>
            </a:r>
            <a:r>
              <a:rPr sz="2800" dirty="0"/>
              <a:t>a</a:t>
            </a:r>
            <a:r>
              <a:rPr sz="2800" spc="50" dirty="0"/>
              <a:t> </a:t>
            </a:r>
            <a:r>
              <a:rPr sz="2800" spc="-25" dirty="0">
                <a:solidFill>
                  <a:srgbClr val="006FC0"/>
                </a:solidFill>
              </a:rPr>
              <a:t>BST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5357" y="2653741"/>
            <a:ext cx="75114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0035" algn="l"/>
              </a:tabLst>
            </a:pPr>
            <a:r>
              <a:rPr sz="5400" spc="-10" dirty="0">
                <a:solidFill>
                  <a:srgbClr val="006FC0"/>
                </a:solidFill>
              </a:rPr>
              <a:t>COUNT</a:t>
            </a:r>
            <a:r>
              <a:rPr sz="5400" dirty="0">
                <a:solidFill>
                  <a:srgbClr val="006FC0"/>
                </a:solidFill>
              </a:rPr>
              <a:t>	</a:t>
            </a:r>
            <a:r>
              <a:rPr sz="5400" spc="-40" dirty="0">
                <a:solidFill>
                  <a:srgbClr val="006FC0"/>
                </a:solidFill>
              </a:rPr>
              <a:t>BINARY</a:t>
            </a:r>
            <a:r>
              <a:rPr sz="5400" spc="-300" dirty="0">
                <a:solidFill>
                  <a:srgbClr val="006FC0"/>
                </a:solidFill>
              </a:rPr>
              <a:t> </a:t>
            </a:r>
            <a:r>
              <a:rPr sz="5400" spc="-20" dirty="0">
                <a:solidFill>
                  <a:srgbClr val="006FC0"/>
                </a:solidFill>
              </a:rPr>
              <a:t>TREE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9247" y="297388"/>
            <a:ext cx="11414760" cy="56216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recursive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makes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recursively.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There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count:</a:t>
            </a:r>
            <a:endParaRPr sz="2400">
              <a:latin typeface="Times New Roman"/>
              <a:cs typeface="Times New Roman"/>
            </a:endParaRPr>
          </a:p>
          <a:p>
            <a:pPr marL="1840230" indent="-344170">
              <a:lnSpc>
                <a:spcPct val="100000"/>
              </a:lnSpc>
              <a:spcBef>
                <a:spcPts val="2510"/>
              </a:spcBef>
              <a:buFont typeface="Wingdings"/>
              <a:buChar char=""/>
              <a:tabLst>
                <a:tab pos="1840230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total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2800">
              <a:latin typeface="Times New Roman"/>
              <a:cs typeface="Times New Roman"/>
            </a:endParaRPr>
          </a:p>
          <a:p>
            <a:pPr marL="1840230" indent="-344170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1840230" algn="l"/>
              </a:tabLst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number</a:t>
            </a:r>
            <a:r>
              <a:rPr sz="28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leaf</a:t>
            </a:r>
            <a:r>
              <a:rPr sz="28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nodes</a:t>
            </a:r>
            <a:endParaRPr sz="2800">
              <a:latin typeface="Times New Roman"/>
              <a:cs typeface="Times New Roman"/>
            </a:endParaRPr>
          </a:p>
          <a:p>
            <a:pPr marL="1839595" indent="-343535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1839595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2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internal</a:t>
            </a:r>
            <a:r>
              <a:rPr sz="28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85"/>
              </a:spcBef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Counting</a:t>
            </a:r>
            <a:r>
              <a:rPr sz="2400" b="1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All</a:t>
            </a:r>
            <a:r>
              <a:rPr sz="24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Nodes</a:t>
            </a:r>
            <a:endParaRPr sz="2400">
              <a:latin typeface="Times New Roman"/>
              <a:cs typeface="Times New Roman"/>
            </a:endParaRPr>
          </a:p>
          <a:p>
            <a:pPr marL="12700" marR="5080" indent="9144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root’s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tree, </a:t>
            </a:r>
            <a:r>
              <a:rPr sz="2400" dirty="0">
                <a:latin typeface="Times New Roman"/>
                <a:cs typeface="Times New Roman"/>
              </a:rPr>
              <a:t>plus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plus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(for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0" dirty="0">
                <a:latin typeface="Times New Roman"/>
                <a:cs typeface="Times New Roman"/>
              </a:rPr>
              <a:t> itself).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3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Counting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Leaf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2400">
              <a:latin typeface="Times New Roman"/>
              <a:cs typeface="Times New Roman"/>
            </a:endParaRPr>
          </a:p>
          <a:p>
            <a:pPr marL="12700" marR="728345" indent="914400">
              <a:lnSpc>
                <a:spcPct val="114999"/>
              </a:lnSpc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similar,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except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node. Otherwise,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recursive into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return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leaves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them.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963" y="257407"/>
            <a:ext cx="11261725" cy="17087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30"/>
              </a:spcBef>
            </a:pPr>
            <a:r>
              <a:rPr dirty="0">
                <a:solidFill>
                  <a:srgbClr val="006FC0"/>
                </a:solidFill>
              </a:rPr>
              <a:t>Counting</a:t>
            </a:r>
            <a:r>
              <a:rPr spc="-5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Internal</a:t>
            </a:r>
            <a:r>
              <a:rPr spc="-50" dirty="0">
                <a:solidFill>
                  <a:srgbClr val="006FC0"/>
                </a:solidFill>
              </a:rPr>
              <a:t> </a:t>
            </a:r>
            <a:r>
              <a:rPr spc="-20" dirty="0">
                <a:solidFill>
                  <a:srgbClr val="006FC0"/>
                </a:solidFill>
              </a:rPr>
              <a:t>Nodes</a:t>
            </a:r>
          </a:p>
          <a:p>
            <a:pPr marL="12700" marR="5080" indent="914400" algn="just">
              <a:lnSpc>
                <a:spcPts val="3310"/>
              </a:lnSpc>
              <a:spcBef>
                <a:spcPts val="110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This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counterpart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counting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leaves.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r>
              <a:rPr b="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are an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internal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node,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count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for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ourselves, then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recursive</a:t>
            </a:r>
            <a:r>
              <a:rPr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into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left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right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sub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trees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sum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count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internal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nodes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 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them.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071" y="2966973"/>
            <a:ext cx="326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Counting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Internal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5955" y="4095445"/>
            <a:ext cx="263779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75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TWO</a:t>
            </a:r>
            <a:r>
              <a:rPr sz="2400" b="1" spc="-7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14" dirty="0">
                <a:solidFill>
                  <a:srgbClr val="6F2F9F"/>
                </a:solidFill>
                <a:latin typeface="Times New Roman"/>
                <a:cs typeface="Times New Roman"/>
              </a:rPr>
              <a:t>WAYS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AutoNum type="arabicPeriod"/>
              <a:tabLst>
                <a:tab pos="356870" algn="l"/>
                <a:tab pos="1619885" algn="l"/>
              </a:tabLst>
            </a:pP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Iterative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	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Way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687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Recursive</a:t>
            </a:r>
            <a:r>
              <a:rPr sz="2400" b="1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Way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17035" y="2834639"/>
            <a:ext cx="2743200" cy="2296795"/>
          </a:xfrm>
          <a:custGeom>
            <a:avLst/>
            <a:gdLst/>
            <a:ahLst/>
            <a:cxnLst/>
            <a:rect l="l" t="t" r="r" b="b"/>
            <a:pathLst>
              <a:path w="2743200" h="2296795">
                <a:moveTo>
                  <a:pt x="1342643" y="2238883"/>
                </a:moveTo>
                <a:lnTo>
                  <a:pt x="0" y="2238883"/>
                </a:lnTo>
                <a:lnTo>
                  <a:pt x="0" y="2296795"/>
                </a:lnTo>
                <a:lnTo>
                  <a:pt x="1400555" y="2296795"/>
                </a:lnTo>
                <a:lnTo>
                  <a:pt x="1400555" y="2267839"/>
                </a:lnTo>
                <a:lnTo>
                  <a:pt x="1342643" y="2267839"/>
                </a:lnTo>
                <a:lnTo>
                  <a:pt x="1342643" y="2238883"/>
                </a:lnTo>
                <a:close/>
              </a:path>
              <a:path w="2743200" h="2296795">
                <a:moveTo>
                  <a:pt x="2569464" y="57912"/>
                </a:moveTo>
                <a:lnTo>
                  <a:pt x="1342643" y="57912"/>
                </a:lnTo>
                <a:lnTo>
                  <a:pt x="1342643" y="2267839"/>
                </a:lnTo>
                <a:lnTo>
                  <a:pt x="1371599" y="2238883"/>
                </a:lnTo>
                <a:lnTo>
                  <a:pt x="1400555" y="2238883"/>
                </a:lnTo>
                <a:lnTo>
                  <a:pt x="1400555" y="115824"/>
                </a:lnTo>
                <a:lnTo>
                  <a:pt x="1371599" y="115824"/>
                </a:lnTo>
                <a:lnTo>
                  <a:pt x="1400555" y="86868"/>
                </a:lnTo>
                <a:lnTo>
                  <a:pt x="2569464" y="86868"/>
                </a:lnTo>
                <a:lnTo>
                  <a:pt x="2569464" y="57912"/>
                </a:lnTo>
                <a:close/>
              </a:path>
              <a:path w="2743200" h="2296795">
                <a:moveTo>
                  <a:pt x="1400555" y="2238883"/>
                </a:moveTo>
                <a:lnTo>
                  <a:pt x="1371599" y="2238883"/>
                </a:lnTo>
                <a:lnTo>
                  <a:pt x="1342643" y="2267839"/>
                </a:lnTo>
                <a:lnTo>
                  <a:pt x="1400555" y="2267839"/>
                </a:lnTo>
                <a:lnTo>
                  <a:pt x="1400555" y="2238883"/>
                </a:lnTo>
                <a:close/>
              </a:path>
              <a:path w="2743200" h="2296795">
                <a:moveTo>
                  <a:pt x="2569464" y="0"/>
                </a:moveTo>
                <a:lnTo>
                  <a:pt x="2569464" y="173736"/>
                </a:lnTo>
                <a:lnTo>
                  <a:pt x="2685287" y="115824"/>
                </a:lnTo>
                <a:lnTo>
                  <a:pt x="2598419" y="115824"/>
                </a:lnTo>
                <a:lnTo>
                  <a:pt x="2598419" y="57912"/>
                </a:lnTo>
                <a:lnTo>
                  <a:pt x="2685287" y="57912"/>
                </a:lnTo>
                <a:lnTo>
                  <a:pt x="2569464" y="0"/>
                </a:lnTo>
                <a:close/>
              </a:path>
              <a:path w="2743200" h="2296795">
                <a:moveTo>
                  <a:pt x="1400555" y="86868"/>
                </a:moveTo>
                <a:lnTo>
                  <a:pt x="1371599" y="115824"/>
                </a:lnTo>
                <a:lnTo>
                  <a:pt x="1400555" y="115824"/>
                </a:lnTo>
                <a:lnTo>
                  <a:pt x="1400555" y="86868"/>
                </a:lnTo>
                <a:close/>
              </a:path>
              <a:path w="2743200" h="2296795">
                <a:moveTo>
                  <a:pt x="2569464" y="86868"/>
                </a:moveTo>
                <a:lnTo>
                  <a:pt x="1400555" y="86868"/>
                </a:lnTo>
                <a:lnTo>
                  <a:pt x="1400555" y="115824"/>
                </a:lnTo>
                <a:lnTo>
                  <a:pt x="2569464" y="115824"/>
                </a:lnTo>
                <a:lnTo>
                  <a:pt x="2569464" y="86868"/>
                </a:lnTo>
                <a:close/>
              </a:path>
              <a:path w="2743200" h="2296795">
                <a:moveTo>
                  <a:pt x="2685287" y="57912"/>
                </a:moveTo>
                <a:lnTo>
                  <a:pt x="2598419" y="57912"/>
                </a:lnTo>
                <a:lnTo>
                  <a:pt x="2598419" y="115824"/>
                </a:lnTo>
                <a:lnTo>
                  <a:pt x="2685287" y="115824"/>
                </a:lnTo>
                <a:lnTo>
                  <a:pt x="2743200" y="86868"/>
                </a:lnTo>
                <a:lnTo>
                  <a:pt x="268528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96939" y="2814573"/>
            <a:ext cx="3160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IT</a:t>
            </a:r>
            <a:r>
              <a:rPr sz="1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Order</a:t>
            </a:r>
            <a:r>
              <a:rPr sz="1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Traversal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6939" y="3363595"/>
            <a:ext cx="525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First</a:t>
            </a:r>
            <a:r>
              <a:rPr sz="18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initialize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18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COUNT</a:t>
            </a:r>
            <a:r>
              <a:rPr sz="1800" b="1" spc="3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variable</a:t>
            </a:r>
            <a:r>
              <a:rPr sz="1800" b="1" spc="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with</a:t>
            </a:r>
            <a:r>
              <a:rPr sz="1800" b="1" spc="-8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value</a:t>
            </a:r>
            <a:r>
              <a:rPr sz="1800" b="1" spc="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=</a:t>
            </a:r>
            <a:r>
              <a:rPr sz="1800" b="1" spc="-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6F2F9F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6939" y="3912489"/>
            <a:ext cx="306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sz="1800" b="1" dirty="0">
                <a:solidFill>
                  <a:srgbClr val="006FC0"/>
                </a:solidFill>
                <a:latin typeface="Times New Roman"/>
                <a:cs typeface="Times New Roman"/>
              </a:rPr>
              <a:t>Then</a:t>
            </a:r>
            <a:r>
              <a:rPr sz="1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1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imes New Roman"/>
                <a:cs typeface="Times New Roman"/>
              </a:rPr>
              <a:t>=COUNT</a:t>
            </a:r>
            <a:r>
              <a:rPr sz="18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imes New Roman"/>
                <a:cs typeface="Times New Roman"/>
              </a:rPr>
              <a:t>+</a:t>
            </a:r>
            <a:r>
              <a:rPr sz="18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838" y="1694688"/>
            <a:ext cx="3017360" cy="36996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00" y="612724"/>
            <a:ext cx="25025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97989" algn="l"/>
              </a:tabLst>
            </a:pPr>
            <a:r>
              <a:rPr sz="3200" spc="-10" dirty="0">
                <a:solidFill>
                  <a:srgbClr val="006FC0"/>
                </a:solidFill>
              </a:rPr>
              <a:t>Iterative</a:t>
            </a:r>
            <a:r>
              <a:rPr sz="3200" dirty="0">
                <a:solidFill>
                  <a:srgbClr val="006FC0"/>
                </a:solidFill>
              </a:rPr>
              <a:t>	</a:t>
            </a:r>
            <a:r>
              <a:rPr sz="3200" spc="-45" dirty="0">
                <a:solidFill>
                  <a:srgbClr val="006FC0"/>
                </a:solidFill>
              </a:rPr>
              <a:t>Way</a:t>
            </a:r>
            <a:endParaRPr sz="32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88706" y="2679192"/>
          <a:ext cx="4316728" cy="1177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455"/>
                <a:gridCol w="719455"/>
                <a:gridCol w="719454"/>
                <a:gridCol w="719455"/>
                <a:gridCol w="719455"/>
                <a:gridCol w="719454"/>
              </a:tblGrid>
              <a:tr h="656590"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21334">
                <a:tc>
                  <a:txBody>
                    <a:bodyPr/>
                    <a:lstStyle/>
                    <a:p>
                      <a:pPr marL="259079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181600" y="2615183"/>
            <a:ext cx="2411095" cy="1295400"/>
            <a:chOff x="5181600" y="2615183"/>
            <a:chExt cx="2411095" cy="1295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4647" y="2618231"/>
              <a:ext cx="2404872" cy="1289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84647" y="2618231"/>
              <a:ext cx="2405380" cy="1289685"/>
            </a:xfrm>
            <a:custGeom>
              <a:avLst/>
              <a:gdLst/>
              <a:ahLst/>
              <a:cxnLst/>
              <a:rect l="l" t="t" r="r" b="b"/>
              <a:pathLst>
                <a:path w="2405379" h="1289685">
                  <a:moveTo>
                    <a:pt x="0" y="322325"/>
                  </a:moveTo>
                  <a:lnTo>
                    <a:pt x="1760220" y="322325"/>
                  </a:lnTo>
                  <a:lnTo>
                    <a:pt x="1760220" y="0"/>
                  </a:lnTo>
                  <a:lnTo>
                    <a:pt x="2404872" y="644651"/>
                  </a:lnTo>
                  <a:lnTo>
                    <a:pt x="1760220" y="1289303"/>
                  </a:lnTo>
                  <a:lnTo>
                    <a:pt x="1760220" y="966977"/>
                  </a:lnTo>
                  <a:lnTo>
                    <a:pt x="0" y="966977"/>
                  </a:lnTo>
                  <a:lnTo>
                    <a:pt x="0" y="322325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2034" y="3026410"/>
            <a:ext cx="1743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51940" algn="l"/>
              </a:tabLst>
            </a:pP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LEVEL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7929" y="1923415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3876" y="2892374"/>
            <a:ext cx="1115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‘1’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7929" y="3862196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‘2’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7929" y="4857064"/>
            <a:ext cx="1113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‘3’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0595" y="4140288"/>
            <a:ext cx="2872105" cy="110871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48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COUNT+1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70595" y="5477967"/>
            <a:ext cx="1924050" cy="101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0+1</a:t>
            </a:r>
            <a:endParaRPr sz="2400">
              <a:latin typeface="Times New Roman"/>
              <a:cs typeface="Times New Roman"/>
            </a:endParaRPr>
          </a:p>
          <a:p>
            <a:pPr marL="1146175">
              <a:lnSpc>
                <a:spcPct val="100000"/>
              </a:lnSpc>
              <a:spcBef>
                <a:spcPts val="200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838" y="1694688"/>
            <a:ext cx="3017360" cy="36996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00" y="612724"/>
            <a:ext cx="25025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97989" algn="l"/>
              </a:tabLst>
            </a:pPr>
            <a:r>
              <a:rPr sz="3200" spc="-10" dirty="0">
                <a:solidFill>
                  <a:srgbClr val="006FC0"/>
                </a:solidFill>
              </a:rPr>
              <a:t>Iterative</a:t>
            </a:r>
            <a:r>
              <a:rPr sz="3200" dirty="0">
                <a:solidFill>
                  <a:srgbClr val="006FC0"/>
                </a:solidFill>
              </a:rPr>
              <a:t>	</a:t>
            </a:r>
            <a:r>
              <a:rPr sz="3200" spc="-45" dirty="0">
                <a:solidFill>
                  <a:srgbClr val="006FC0"/>
                </a:solidFill>
              </a:rPr>
              <a:t>Way</a:t>
            </a:r>
            <a:endParaRPr sz="32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88706" y="2679192"/>
          <a:ext cx="4316728" cy="1177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455"/>
                <a:gridCol w="719455"/>
                <a:gridCol w="719454"/>
                <a:gridCol w="719455"/>
                <a:gridCol w="719455"/>
                <a:gridCol w="719454"/>
              </a:tblGrid>
              <a:tr h="656590"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21334">
                <a:tc>
                  <a:txBody>
                    <a:bodyPr/>
                    <a:lstStyle/>
                    <a:p>
                      <a:pPr marL="259079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108321" y="2642489"/>
            <a:ext cx="2411730" cy="1292860"/>
            <a:chOff x="5108321" y="2642489"/>
            <a:chExt cx="2411730" cy="1292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1496" y="2645664"/>
              <a:ext cx="2404872" cy="12862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496" y="2645664"/>
              <a:ext cx="2405380" cy="1286510"/>
            </a:xfrm>
            <a:custGeom>
              <a:avLst/>
              <a:gdLst/>
              <a:ahLst/>
              <a:cxnLst/>
              <a:rect l="l" t="t" r="r" b="b"/>
              <a:pathLst>
                <a:path w="2405379" h="1286510">
                  <a:moveTo>
                    <a:pt x="0" y="321563"/>
                  </a:moveTo>
                  <a:lnTo>
                    <a:pt x="1761744" y="321563"/>
                  </a:lnTo>
                  <a:lnTo>
                    <a:pt x="1761744" y="0"/>
                  </a:lnTo>
                  <a:lnTo>
                    <a:pt x="2404872" y="643127"/>
                  </a:lnTo>
                  <a:lnTo>
                    <a:pt x="1761744" y="1286256"/>
                  </a:lnTo>
                  <a:lnTo>
                    <a:pt x="1761744" y="964692"/>
                  </a:lnTo>
                  <a:lnTo>
                    <a:pt x="0" y="964692"/>
                  </a:lnTo>
                  <a:lnTo>
                    <a:pt x="0" y="321563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25236" y="3051759"/>
            <a:ext cx="16554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63675" algn="l"/>
              </a:tabLst>
            </a:pP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LEVEL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7929" y="1923415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3876" y="2892374"/>
            <a:ext cx="1115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‘1’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7929" y="3862196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‘2’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7929" y="4857064"/>
            <a:ext cx="1113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‘3’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0238" y="1929510"/>
            <a:ext cx="2875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COUNT+1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1758" y="5477967"/>
            <a:ext cx="192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5397" y="6098235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78065" y="3837813"/>
            <a:ext cx="1468120" cy="1616075"/>
          </a:xfrm>
          <a:custGeom>
            <a:avLst/>
            <a:gdLst/>
            <a:ahLst/>
            <a:cxnLst/>
            <a:rect l="l" t="t" r="r" b="b"/>
            <a:pathLst>
              <a:path w="1468120" h="1616075">
                <a:moveTo>
                  <a:pt x="0" y="1375664"/>
                </a:moveTo>
                <a:lnTo>
                  <a:pt x="87883" y="1615567"/>
                </a:lnTo>
                <a:lnTo>
                  <a:pt x="206696" y="1432687"/>
                </a:lnTo>
                <a:lnTo>
                  <a:pt x="146811" y="1432687"/>
                </a:lnTo>
                <a:lnTo>
                  <a:pt x="71627" y="1419987"/>
                </a:lnTo>
                <a:lnTo>
                  <a:pt x="77647" y="1384436"/>
                </a:lnTo>
                <a:lnTo>
                  <a:pt x="0" y="1375664"/>
                </a:lnTo>
                <a:close/>
              </a:path>
              <a:path w="1468120" h="1616075">
                <a:moveTo>
                  <a:pt x="77647" y="1384436"/>
                </a:moveTo>
                <a:lnTo>
                  <a:pt x="71627" y="1419987"/>
                </a:lnTo>
                <a:lnTo>
                  <a:pt x="146811" y="1432687"/>
                </a:lnTo>
                <a:lnTo>
                  <a:pt x="153485" y="1393004"/>
                </a:lnTo>
                <a:lnTo>
                  <a:pt x="77647" y="1384436"/>
                </a:lnTo>
                <a:close/>
              </a:path>
              <a:path w="1468120" h="1616075">
                <a:moveTo>
                  <a:pt x="153485" y="1393004"/>
                </a:moveTo>
                <a:lnTo>
                  <a:pt x="146811" y="1432687"/>
                </a:lnTo>
                <a:lnTo>
                  <a:pt x="206696" y="1432687"/>
                </a:lnTo>
                <a:lnTo>
                  <a:pt x="227075" y="1401318"/>
                </a:lnTo>
                <a:lnTo>
                  <a:pt x="153485" y="1393004"/>
                </a:lnTo>
                <a:close/>
              </a:path>
              <a:path w="1468120" h="1616075">
                <a:moveTo>
                  <a:pt x="816838" y="640327"/>
                </a:moveTo>
                <a:lnTo>
                  <a:pt x="786764" y="643128"/>
                </a:lnTo>
                <a:lnTo>
                  <a:pt x="784705" y="643128"/>
                </a:lnTo>
                <a:lnTo>
                  <a:pt x="741679" y="644270"/>
                </a:lnTo>
                <a:lnTo>
                  <a:pt x="689863" y="649732"/>
                </a:lnTo>
                <a:lnTo>
                  <a:pt x="638682" y="661543"/>
                </a:lnTo>
                <a:lnTo>
                  <a:pt x="588390" y="679195"/>
                </a:lnTo>
                <a:lnTo>
                  <a:pt x="523493" y="710945"/>
                </a:lnTo>
                <a:lnTo>
                  <a:pt x="460882" y="751586"/>
                </a:lnTo>
                <a:lnTo>
                  <a:pt x="430656" y="774954"/>
                </a:lnTo>
                <a:lnTo>
                  <a:pt x="401192" y="800226"/>
                </a:lnTo>
                <a:lnTo>
                  <a:pt x="372363" y="827278"/>
                </a:lnTo>
                <a:lnTo>
                  <a:pt x="344677" y="855980"/>
                </a:lnTo>
                <a:lnTo>
                  <a:pt x="317626" y="886332"/>
                </a:lnTo>
                <a:lnTo>
                  <a:pt x="291718" y="918210"/>
                </a:lnTo>
                <a:lnTo>
                  <a:pt x="266700" y="951611"/>
                </a:lnTo>
                <a:lnTo>
                  <a:pt x="242824" y="986282"/>
                </a:lnTo>
                <a:lnTo>
                  <a:pt x="219963" y="1022350"/>
                </a:lnTo>
                <a:lnTo>
                  <a:pt x="198246" y="1059561"/>
                </a:lnTo>
                <a:lnTo>
                  <a:pt x="177926" y="1097914"/>
                </a:lnTo>
                <a:lnTo>
                  <a:pt x="158750" y="1137285"/>
                </a:lnTo>
                <a:lnTo>
                  <a:pt x="140842" y="1177544"/>
                </a:lnTo>
                <a:lnTo>
                  <a:pt x="124459" y="1218819"/>
                </a:lnTo>
                <a:lnTo>
                  <a:pt x="109474" y="1260856"/>
                </a:lnTo>
                <a:lnTo>
                  <a:pt x="96011" y="1303528"/>
                </a:lnTo>
                <a:lnTo>
                  <a:pt x="83819" y="1347978"/>
                </a:lnTo>
                <a:lnTo>
                  <a:pt x="77647" y="1384436"/>
                </a:lnTo>
                <a:lnTo>
                  <a:pt x="153485" y="1393004"/>
                </a:lnTo>
                <a:lnTo>
                  <a:pt x="158623" y="1362456"/>
                </a:lnTo>
                <a:lnTo>
                  <a:pt x="158900" y="1362456"/>
                </a:lnTo>
                <a:lnTo>
                  <a:pt x="168909" y="1325753"/>
                </a:lnTo>
                <a:lnTo>
                  <a:pt x="181892" y="1284595"/>
                </a:lnTo>
                <a:lnTo>
                  <a:pt x="195960" y="1244981"/>
                </a:lnTo>
                <a:lnTo>
                  <a:pt x="206461" y="1218819"/>
                </a:lnTo>
                <a:lnTo>
                  <a:pt x="210876" y="1207766"/>
                </a:lnTo>
                <a:lnTo>
                  <a:pt x="227975" y="1168865"/>
                </a:lnTo>
                <a:lnTo>
                  <a:pt x="246125" y="1131824"/>
                </a:lnTo>
                <a:lnTo>
                  <a:pt x="265175" y="1095883"/>
                </a:lnTo>
                <a:lnTo>
                  <a:pt x="285368" y="1061339"/>
                </a:lnTo>
                <a:lnTo>
                  <a:pt x="286542" y="1059561"/>
                </a:lnTo>
                <a:lnTo>
                  <a:pt x="306704" y="1027811"/>
                </a:lnTo>
                <a:lnTo>
                  <a:pt x="329056" y="995426"/>
                </a:lnTo>
                <a:lnTo>
                  <a:pt x="335992" y="986282"/>
                </a:lnTo>
                <a:lnTo>
                  <a:pt x="350259" y="967296"/>
                </a:lnTo>
                <a:lnTo>
                  <a:pt x="350553" y="966731"/>
                </a:lnTo>
                <a:lnTo>
                  <a:pt x="351280" y="965836"/>
                </a:lnTo>
                <a:lnTo>
                  <a:pt x="352166" y="964571"/>
                </a:lnTo>
                <a:lnTo>
                  <a:pt x="352309" y="964571"/>
                </a:lnTo>
                <a:lnTo>
                  <a:pt x="376173" y="935230"/>
                </a:lnTo>
                <a:lnTo>
                  <a:pt x="400020" y="908461"/>
                </a:lnTo>
                <a:lnTo>
                  <a:pt x="426592" y="880872"/>
                </a:lnTo>
                <a:lnTo>
                  <a:pt x="451488" y="857500"/>
                </a:lnTo>
                <a:lnTo>
                  <a:pt x="452277" y="856718"/>
                </a:lnTo>
                <a:lnTo>
                  <a:pt x="479425" y="833501"/>
                </a:lnTo>
                <a:lnTo>
                  <a:pt x="505080" y="813816"/>
                </a:lnTo>
                <a:lnTo>
                  <a:pt x="504951" y="813816"/>
                </a:lnTo>
                <a:lnTo>
                  <a:pt x="506210" y="812946"/>
                </a:lnTo>
                <a:lnTo>
                  <a:pt x="506729" y="812545"/>
                </a:lnTo>
                <a:lnTo>
                  <a:pt x="534161" y="793623"/>
                </a:lnTo>
                <a:lnTo>
                  <a:pt x="534381" y="793623"/>
                </a:lnTo>
                <a:lnTo>
                  <a:pt x="560358" y="777748"/>
                </a:lnTo>
                <a:lnTo>
                  <a:pt x="560196" y="777748"/>
                </a:lnTo>
                <a:lnTo>
                  <a:pt x="561376" y="777125"/>
                </a:lnTo>
                <a:lnTo>
                  <a:pt x="562228" y="776605"/>
                </a:lnTo>
                <a:lnTo>
                  <a:pt x="562362" y="776605"/>
                </a:lnTo>
                <a:lnTo>
                  <a:pt x="590165" y="761933"/>
                </a:lnTo>
                <a:lnTo>
                  <a:pt x="603892" y="755519"/>
                </a:lnTo>
                <a:lnTo>
                  <a:pt x="618235" y="749300"/>
                </a:lnTo>
                <a:lnTo>
                  <a:pt x="631043" y="744296"/>
                </a:lnTo>
                <a:lnTo>
                  <a:pt x="632238" y="743929"/>
                </a:lnTo>
                <a:lnTo>
                  <a:pt x="646429" y="738886"/>
                </a:lnTo>
                <a:lnTo>
                  <a:pt x="646562" y="738886"/>
                </a:lnTo>
                <a:lnTo>
                  <a:pt x="659492" y="734887"/>
                </a:lnTo>
                <a:lnTo>
                  <a:pt x="660552" y="734658"/>
                </a:lnTo>
                <a:lnTo>
                  <a:pt x="673637" y="731012"/>
                </a:lnTo>
                <a:lnTo>
                  <a:pt x="673480" y="731012"/>
                </a:lnTo>
                <a:lnTo>
                  <a:pt x="674371" y="730807"/>
                </a:lnTo>
                <a:lnTo>
                  <a:pt x="675004" y="730631"/>
                </a:lnTo>
                <a:lnTo>
                  <a:pt x="676194" y="730376"/>
                </a:lnTo>
                <a:lnTo>
                  <a:pt x="687133" y="727793"/>
                </a:lnTo>
                <a:lnTo>
                  <a:pt x="686974" y="727793"/>
                </a:lnTo>
                <a:lnTo>
                  <a:pt x="689119" y="727421"/>
                </a:lnTo>
                <a:lnTo>
                  <a:pt x="701840" y="725043"/>
                </a:lnTo>
                <a:lnTo>
                  <a:pt x="701548" y="725043"/>
                </a:lnTo>
                <a:lnTo>
                  <a:pt x="715908" y="722958"/>
                </a:lnTo>
                <a:lnTo>
                  <a:pt x="717293" y="722737"/>
                </a:lnTo>
                <a:lnTo>
                  <a:pt x="730435" y="721360"/>
                </a:lnTo>
                <a:lnTo>
                  <a:pt x="730003" y="721360"/>
                </a:lnTo>
                <a:lnTo>
                  <a:pt x="743133" y="720497"/>
                </a:lnTo>
                <a:lnTo>
                  <a:pt x="792733" y="719074"/>
                </a:lnTo>
                <a:lnTo>
                  <a:pt x="826388" y="715899"/>
                </a:lnTo>
                <a:lnTo>
                  <a:pt x="858954" y="710945"/>
                </a:lnTo>
                <a:lnTo>
                  <a:pt x="859198" y="710945"/>
                </a:lnTo>
                <a:lnTo>
                  <a:pt x="925702" y="694944"/>
                </a:lnTo>
                <a:lnTo>
                  <a:pt x="990218" y="671830"/>
                </a:lnTo>
                <a:lnTo>
                  <a:pt x="1052449" y="642366"/>
                </a:lnTo>
                <a:lnTo>
                  <a:pt x="1055857" y="640461"/>
                </a:lnTo>
                <a:lnTo>
                  <a:pt x="815975" y="640461"/>
                </a:lnTo>
                <a:lnTo>
                  <a:pt x="816838" y="640327"/>
                </a:lnTo>
                <a:close/>
              </a:path>
              <a:path w="1468120" h="1616075">
                <a:moveTo>
                  <a:pt x="158900" y="1362456"/>
                </a:moveTo>
                <a:lnTo>
                  <a:pt x="158623" y="1362456"/>
                </a:lnTo>
                <a:lnTo>
                  <a:pt x="158177" y="1365106"/>
                </a:lnTo>
                <a:lnTo>
                  <a:pt x="158900" y="1362456"/>
                </a:lnTo>
                <a:close/>
              </a:path>
              <a:path w="1468120" h="1616075">
                <a:moveTo>
                  <a:pt x="352309" y="964571"/>
                </a:moveTo>
                <a:lnTo>
                  <a:pt x="352166" y="964571"/>
                </a:lnTo>
                <a:lnTo>
                  <a:pt x="351221" y="965836"/>
                </a:lnTo>
                <a:lnTo>
                  <a:pt x="352309" y="964571"/>
                </a:lnTo>
                <a:close/>
              </a:path>
              <a:path w="1468120" h="1616075">
                <a:moveTo>
                  <a:pt x="506210" y="812946"/>
                </a:moveTo>
                <a:lnTo>
                  <a:pt x="504951" y="813816"/>
                </a:lnTo>
                <a:lnTo>
                  <a:pt x="505080" y="813816"/>
                </a:lnTo>
                <a:lnTo>
                  <a:pt x="506210" y="812946"/>
                </a:lnTo>
                <a:close/>
              </a:path>
              <a:path w="1468120" h="1616075">
                <a:moveTo>
                  <a:pt x="534381" y="793623"/>
                </a:moveTo>
                <a:lnTo>
                  <a:pt x="534161" y="793623"/>
                </a:lnTo>
                <a:lnTo>
                  <a:pt x="532492" y="794778"/>
                </a:lnTo>
                <a:lnTo>
                  <a:pt x="534381" y="793623"/>
                </a:lnTo>
                <a:close/>
              </a:path>
              <a:path w="1468120" h="1616075">
                <a:moveTo>
                  <a:pt x="561377" y="777125"/>
                </a:moveTo>
                <a:lnTo>
                  <a:pt x="560196" y="777748"/>
                </a:lnTo>
                <a:lnTo>
                  <a:pt x="560358" y="777748"/>
                </a:lnTo>
                <a:lnTo>
                  <a:pt x="561377" y="777125"/>
                </a:lnTo>
                <a:close/>
              </a:path>
              <a:path w="1468120" h="1616075">
                <a:moveTo>
                  <a:pt x="562362" y="776605"/>
                </a:moveTo>
                <a:lnTo>
                  <a:pt x="562228" y="776605"/>
                </a:lnTo>
                <a:lnTo>
                  <a:pt x="561377" y="777125"/>
                </a:lnTo>
                <a:lnTo>
                  <a:pt x="562362" y="776605"/>
                </a:lnTo>
                <a:close/>
              </a:path>
              <a:path w="1468120" h="1616075">
                <a:moveTo>
                  <a:pt x="632238" y="743929"/>
                </a:moveTo>
                <a:lnTo>
                  <a:pt x="631043" y="744296"/>
                </a:lnTo>
                <a:lnTo>
                  <a:pt x="629531" y="744891"/>
                </a:lnTo>
                <a:lnTo>
                  <a:pt x="632238" y="743929"/>
                </a:lnTo>
                <a:close/>
              </a:path>
              <a:path w="1468120" h="1616075">
                <a:moveTo>
                  <a:pt x="646562" y="738886"/>
                </a:moveTo>
                <a:lnTo>
                  <a:pt x="646429" y="738886"/>
                </a:lnTo>
                <a:lnTo>
                  <a:pt x="645542" y="739201"/>
                </a:lnTo>
                <a:lnTo>
                  <a:pt x="646562" y="738886"/>
                </a:lnTo>
                <a:close/>
              </a:path>
              <a:path w="1468120" h="1616075">
                <a:moveTo>
                  <a:pt x="660552" y="734658"/>
                </a:moveTo>
                <a:lnTo>
                  <a:pt x="659492" y="734887"/>
                </a:lnTo>
                <a:lnTo>
                  <a:pt x="657292" y="735567"/>
                </a:lnTo>
                <a:lnTo>
                  <a:pt x="660552" y="734658"/>
                </a:lnTo>
                <a:close/>
              </a:path>
              <a:path w="1468120" h="1616075">
                <a:moveTo>
                  <a:pt x="674371" y="730807"/>
                </a:moveTo>
                <a:lnTo>
                  <a:pt x="673480" y="731012"/>
                </a:lnTo>
                <a:lnTo>
                  <a:pt x="673637" y="731012"/>
                </a:lnTo>
                <a:lnTo>
                  <a:pt x="674371" y="730807"/>
                </a:lnTo>
                <a:close/>
              </a:path>
              <a:path w="1468120" h="1616075">
                <a:moveTo>
                  <a:pt x="689119" y="727421"/>
                </a:moveTo>
                <a:lnTo>
                  <a:pt x="686974" y="727793"/>
                </a:lnTo>
                <a:lnTo>
                  <a:pt x="687133" y="727793"/>
                </a:lnTo>
                <a:lnTo>
                  <a:pt x="689119" y="727421"/>
                </a:lnTo>
                <a:close/>
              </a:path>
              <a:path w="1468120" h="1616075">
                <a:moveTo>
                  <a:pt x="702856" y="724853"/>
                </a:moveTo>
                <a:lnTo>
                  <a:pt x="701548" y="725043"/>
                </a:lnTo>
                <a:lnTo>
                  <a:pt x="701840" y="725043"/>
                </a:lnTo>
                <a:lnTo>
                  <a:pt x="702856" y="724853"/>
                </a:lnTo>
                <a:close/>
              </a:path>
              <a:path w="1468120" h="1616075">
                <a:moveTo>
                  <a:pt x="717428" y="722737"/>
                </a:moveTo>
                <a:lnTo>
                  <a:pt x="717293" y="722737"/>
                </a:lnTo>
                <a:lnTo>
                  <a:pt x="715909" y="722958"/>
                </a:lnTo>
                <a:lnTo>
                  <a:pt x="717428" y="722737"/>
                </a:lnTo>
                <a:close/>
              </a:path>
              <a:path w="1468120" h="1616075">
                <a:moveTo>
                  <a:pt x="847216" y="635635"/>
                </a:moveTo>
                <a:lnTo>
                  <a:pt x="815975" y="640461"/>
                </a:lnTo>
                <a:lnTo>
                  <a:pt x="817108" y="640327"/>
                </a:lnTo>
                <a:lnTo>
                  <a:pt x="1056096" y="640327"/>
                </a:lnTo>
                <a:lnTo>
                  <a:pt x="1063812" y="636016"/>
                </a:lnTo>
                <a:lnTo>
                  <a:pt x="844930" y="636016"/>
                </a:lnTo>
                <a:lnTo>
                  <a:pt x="847216" y="635635"/>
                </a:lnTo>
                <a:close/>
              </a:path>
              <a:path w="1468120" h="1616075">
                <a:moveTo>
                  <a:pt x="1056096" y="640327"/>
                </a:moveTo>
                <a:lnTo>
                  <a:pt x="817108" y="640327"/>
                </a:lnTo>
                <a:lnTo>
                  <a:pt x="815975" y="640461"/>
                </a:lnTo>
                <a:lnTo>
                  <a:pt x="1055857" y="640461"/>
                </a:lnTo>
                <a:lnTo>
                  <a:pt x="1056096" y="640327"/>
                </a:lnTo>
                <a:close/>
              </a:path>
              <a:path w="1468120" h="1616075">
                <a:moveTo>
                  <a:pt x="875919" y="629445"/>
                </a:moveTo>
                <a:lnTo>
                  <a:pt x="844930" y="636016"/>
                </a:lnTo>
                <a:lnTo>
                  <a:pt x="844750" y="636016"/>
                </a:lnTo>
                <a:lnTo>
                  <a:pt x="847216" y="635635"/>
                </a:lnTo>
                <a:lnTo>
                  <a:pt x="1064493" y="635635"/>
                </a:lnTo>
                <a:lnTo>
                  <a:pt x="1074720" y="629919"/>
                </a:lnTo>
                <a:lnTo>
                  <a:pt x="874140" y="629919"/>
                </a:lnTo>
                <a:lnTo>
                  <a:pt x="875919" y="629445"/>
                </a:lnTo>
                <a:close/>
              </a:path>
              <a:path w="1468120" h="1616075">
                <a:moveTo>
                  <a:pt x="1064493" y="635635"/>
                </a:moveTo>
                <a:lnTo>
                  <a:pt x="847216" y="635635"/>
                </a:lnTo>
                <a:lnTo>
                  <a:pt x="844930" y="636016"/>
                </a:lnTo>
                <a:lnTo>
                  <a:pt x="1063812" y="636016"/>
                </a:lnTo>
                <a:lnTo>
                  <a:pt x="1064493" y="635635"/>
                </a:lnTo>
                <a:close/>
              </a:path>
              <a:path w="1468120" h="1616075">
                <a:moveTo>
                  <a:pt x="989672" y="588727"/>
                </a:moveTo>
                <a:lnTo>
                  <a:pt x="962255" y="600903"/>
                </a:lnTo>
                <a:lnTo>
                  <a:pt x="933450" y="612139"/>
                </a:lnTo>
                <a:lnTo>
                  <a:pt x="905001" y="621538"/>
                </a:lnTo>
                <a:lnTo>
                  <a:pt x="904413" y="621697"/>
                </a:lnTo>
                <a:lnTo>
                  <a:pt x="902969" y="622173"/>
                </a:lnTo>
                <a:lnTo>
                  <a:pt x="902664" y="622173"/>
                </a:lnTo>
                <a:lnTo>
                  <a:pt x="874140" y="629919"/>
                </a:lnTo>
                <a:lnTo>
                  <a:pt x="1074720" y="629919"/>
                </a:lnTo>
                <a:lnTo>
                  <a:pt x="1082675" y="625475"/>
                </a:lnTo>
                <a:lnTo>
                  <a:pt x="1087935" y="622173"/>
                </a:lnTo>
                <a:lnTo>
                  <a:pt x="902969" y="622173"/>
                </a:lnTo>
                <a:lnTo>
                  <a:pt x="904490" y="621697"/>
                </a:lnTo>
                <a:lnTo>
                  <a:pt x="1088692" y="621697"/>
                </a:lnTo>
                <a:lnTo>
                  <a:pt x="1112011" y="607060"/>
                </a:lnTo>
                <a:lnTo>
                  <a:pt x="1137514" y="589534"/>
                </a:lnTo>
                <a:lnTo>
                  <a:pt x="988059" y="589534"/>
                </a:lnTo>
                <a:lnTo>
                  <a:pt x="989672" y="588727"/>
                </a:lnTo>
                <a:close/>
              </a:path>
              <a:path w="1468120" h="1616075">
                <a:moveTo>
                  <a:pt x="1177008" y="559437"/>
                </a:moveTo>
                <a:lnTo>
                  <a:pt x="1044570" y="559437"/>
                </a:lnTo>
                <a:lnTo>
                  <a:pt x="1017984" y="574377"/>
                </a:lnTo>
                <a:lnTo>
                  <a:pt x="988059" y="589534"/>
                </a:lnTo>
                <a:lnTo>
                  <a:pt x="1137514" y="589534"/>
                </a:lnTo>
                <a:lnTo>
                  <a:pt x="1140840" y="587248"/>
                </a:lnTo>
                <a:lnTo>
                  <a:pt x="1168780" y="566166"/>
                </a:lnTo>
                <a:lnTo>
                  <a:pt x="1177008" y="559437"/>
                </a:lnTo>
                <a:close/>
              </a:path>
              <a:path w="1468120" h="1616075">
                <a:moveTo>
                  <a:pt x="1217168" y="524893"/>
                </a:moveTo>
                <a:lnTo>
                  <a:pt x="1097148" y="524893"/>
                </a:lnTo>
                <a:lnTo>
                  <a:pt x="1071300" y="542604"/>
                </a:lnTo>
                <a:lnTo>
                  <a:pt x="1043379" y="560078"/>
                </a:lnTo>
                <a:lnTo>
                  <a:pt x="1044570" y="559437"/>
                </a:lnTo>
                <a:lnTo>
                  <a:pt x="1177008" y="559437"/>
                </a:lnTo>
                <a:lnTo>
                  <a:pt x="1195958" y="543941"/>
                </a:lnTo>
                <a:lnTo>
                  <a:pt x="1217168" y="524893"/>
                </a:lnTo>
                <a:close/>
              </a:path>
              <a:path w="1468120" h="1616075">
                <a:moveTo>
                  <a:pt x="1448920" y="147955"/>
                </a:moveTo>
                <a:lnTo>
                  <a:pt x="1370202" y="147955"/>
                </a:lnTo>
                <a:lnTo>
                  <a:pt x="1369562" y="149752"/>
                </a:lnTo>
                <a:lnTo>
                  <a:pt x="1369228" y="151002"/>
                </a:lnTo>
                <a:lnTo>
                  <a:pt x="1360291" y="178943"/>
                </a:lnTo>
                <a:lnTo>
                  <a:pt x="1351228" y="202945"/>
                </a:lnTo>
                <a:lnTo>
                  <a:pt x="1350136" y="205994"/>
                </a:lnTo>
                <a:lnTo>
                  <a:pt x="1337944" y="234442"/>
                </a:lnTo>
                <a:lnTo>
                  <a:pt x="1309242" y="290194"/>
                </a:lnTo>
                <a:lnTo>
                  <a:pt x="1275206" y="343662"/>
                </a:lnTo>
                <a:lnTo>
                  <a:pt x="1236599" y="394462"/>
                </a:lnTo>
                <a:lnTo>
                  <a:pt x="1194702" y="440532"/>
                </a:lnTo>
                <a:lnTo>
                  <a:pt x="1194301" y="441097"/>
                </a:lnTo>
                <a:lnTo>
                  <a:pt x="1192534" y="442970"/>
                </a:lnTo>
                <a:lnTo>
                  <a:pt x="1192387" y="442970"/>
                </a:lnTo>
                <a:lnTo>
                  <a:pt x="1170824" y="464073"/>
                </a:lnTo>
                <a:lnTo>
                  <a:pt x="1146939" y="485520"/>
                </a:lnTo>
                <a:lnTo>
                  <a:pt x="1122171" y="505841"/>
                </a:lnTo>
                <a:lnTo>
                  <a:pt x="1095951" y="525691"/>
                </a:lnTo>
                <a:lnTo>
                  <a:pt x="1097148" y="524893"/>
                </a:lnTo>
                <a:lnTo>
                  <a:pt x="1217168" y="524893"/>
                </a:lnTo>
                <a:lnTo>
                  <a:pt x="1222120" y="520445"/>
                </a:lnTo>
                <a:lnTo>
                  <a:pt x="1247266" y="495935"/>
                </a:lnTo>
                <a:lnTo>
                  <a:pt x="1271396" y="470407"/>
                </a:lnTo>
                <a:lnTo>
                  <a:pt x="1294637" y="443864"/>
                </a:lnTo>
                <a:lnTo>
                  <a:pt x="1295347" y="442970"/>
                </a:lnTo>
                <a:lnTo>
                  <a:pt x="1192534" y="442970"/>
                </a:lnTo>
                <a:lnTo>
                  <a:pt x="1193608" y="441831"/>
                </a:lnTo>
                <a:lnTo>
                  <a:pt x="1296249" y="441831"/>
                </a:lnTo>
                <a:lnTo>
                  <a:pt x="1316481" y="416306"/>
                </a:lnTo>
                <a:lnTo>
                  <a:pt x="1356740" y="358901"/>
                </a:lnTo>
                <a:lnTo>
                  <a:pt x="1391538" y="298323"/>
                </a:lnTo>
                <a:lnTo>
                  <a:pt x="1420447" y="235315"/>
                </a:lnTo>
                <a:lnTo>
                  <a:pt x="1443101" y="170053"/>
                </a:lnTo>
                <a:lnTo>
                  <a:pt x="1448920" y="147955"/>
                </a:lnTo>
                <a:close/>
              </a:path>
              <a:path w="1468120" h="1616075">
                <a:moveTo>
                  <a:pt x="1464711" y="59181"/>
                </a:moveTo>
                <a:lnTo>
                  <a:pt x="1388363" y="59181"/>
                </a:lnTo>
                <a:lnTo>
                  <a:pt x="1388082" y="61031"/>
                </a:lnTo>
                <a:lnTo>
                  <a:pt x="1387982" y="61472"/>
                </a:lnTo>
                <a:lnTo>
                  <a:pt x="1387932" y="62023"/>
                </a:lnTo>
                <a:lnTo>
                  <a:pt x="1386819" y="69342"/>
                </a:lnTo>
                <a:lnTo>
                  <a:pt x="1383918" y="88900"/>
                </a:lnTo>
                <a:lnTo>
                  <a:pt x="1380967" y="103250"/>
                </a:lnTo>
                <a:lnTo>
                  <a:pt x="1377950" y="118363"/>
                </a:lnTo>
                <a:lnTo>
                  <a:pt x="1369758" y="149020"/>
                </a:lnTo>
                <a:lnTo>
                  <a:pt x="1370202" y="147955"/>
                </a:lnTo>
                <a:lnTo>
                  <a:pt x="1448920" y="147955"/>
                </a:lnTo>
                <a:lnTo>
                  <a:pt x="1451863" y="136779"/>
                </a:lnTo>
                <a:lnTo>
                  <a:pt x="1458721" y="103250"/>
                </a:lnTo>
                <a:lnTo>
                  <a:pt x="1463802" y="69342"/>
                </a:lnTo>
                <a:lnTo>
                  <a:pt x="1464711" y="59181"/>
                </a:lnTo>
                <a:close/>
              </a:path>
              <a:path w="1468120" h="1616075">
                <a:moveTo>
                  <a:pt x="1391665" y="0"/>
                </a:moveTo>
                <a:lnTo>
                  <a:pt x="1390903" y="29591"/>
                </a:lnTo>
                <a:lnTo>
                  <a:pt x="1388023" y="61031"/>
                </a:lnTo>
                <a:lnTo>
                  <a:pt x="1388363" y="59181"/>
                </a:lnTo>
                <a:lnTo>
                  <a:pt x="1464711" y="59181"/>
                </a:lnTo>
                <a:lnTo>
                  <a:pt x="1466850" y="35306"/>
                </a:lnTo>
                <a:lnTo>
                  <a:pt x="1467865" y="2286"/>
                </a:lnTo>
                <a:lnTo>
                  <a:pt x="139166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499218" y="5498693"/>
            <a:ext cx="1924685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2+1</a:t>
            </a:r>
            <a:endParaRPr sz="2400">
              <a:latin typeface="Times New Roman"/>
              <a:cs typeface="Times New Roman"/>
            </a:endParaRPr>
          </a:p>
          <a:p>
            <a:pPr marR="177800" algn="r">
              <a:lnSpc>
                <a:spcPct val="100000"/>
              </a:lnSpc>
              <a:spcBef>
                <a:spcPts val="1839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33559" y="3871467"/>
            <a:ext cx="1419225" cy="1602105"/>
          </a:xfrm>
          <a:custGeom>
            <a:avLst/>
            <a:gdLst/>
            <a:ahLst/>
            <a:cxnLst/>
            <a:rect l="l" t="t" r="r" b="b"/>
            <a:pathLst>
              <a:path w="1419225" h="1602104">
                <a:moveTo>
                  <a:pt x="1265325" y="1381670"/>
                </a:moveTo>
                <a:lnTo>
                  <a:pt x="1192784" y="1392300"/>
                </a:lnTo>
                <a:lnTo>
                  <a:pt x="1338961" y="1601850"/>
                </a:lnTo>
                <a:lnTo>
                  <a:pt x="1398371" y="1421637"/>
                </a:lnTo>
                <a:lnTo>
                  <a:pt x="1274191" y="1421637"/>
                </a:lnTo>
                <a:lnTo>
                  <a:pt x="1265325" y="1381670"/>
                </a:lnTo>
                <a:close/>
              </a:path>
              <a:path w="1419225" h="1602104">
                <a:moveTo>
                  <a:pt x="1340886" y="1370597"/>
                </a:moveTo>
                <a:lnTo>
                  <a:pt x="1265325" y="1381670"/>
                </a:lnTo>
                <a:lnTo>
                  <a:pt x="1274191" y="1421637"/>
                </a:lnTo>
                <a:lnTo>
                  <a:pt x="1348486" y="1405127"/>
                </a:lnTo>
                <a:lnTo>
                  <a:pt x="1340886" y="1370597"/>
                </a:lnTo>
                <a:close/>
              </a:path>
              <a:path w="1419225" h="1602104">
                <a:moveTo>
                  <a:pt x="1418971" y="1359153"/>
                </a:moveTo>
                <a:lnTo>
                  <a:pt x="1340886" y="1370597"/>
                </a:lnTo>
                <a:lnTo>
                  <a:pt x="1348486" y="1405127"/>
                </a:lnTo>
                <a:lnTo>
                  <a:pt x="1274191" y="1421637"/>
                </a:lnTo>
                <a:lnTo>
                  <a:pt x="1398371" y="1421637"/>
                </a:lnTo>
                <a:lnTo>
                  <a:pt x="1418971" y="1359153"/>
                </a:lnTo>
                <a:close/>
              </a:path>
              <a:path w="1419225" h="1602104">
                <a:moveTo>
                  <a:pt x="1259284" y="1354436"/>
                </a:moveTo>
                <a:lnTo>
                  <a:pt x="1265325" y="1381670"/>
                </a:lnTo>
                <a:lnTo>
                  <a:pt x="1340886" y="1370597"/>
                </a:lnTo>
                <a:lnTo>
                  <a:pt x="1337753" y="1356359"/>
                </a:lnTo>
                <a:lnTo>
                  <a:pt x="1259967" y="1356359"/>
                </a:lnTo>
                <a:lnTo>
                  <a:pt x="1259284" y="1354436"/>
                </a:lnTo>
                <a:close/>
              </a:path>
              <a:path w="1419225" h="1602104">
                <a:moveTo>
                  <a:pt x="1258697" y="1351787"/>
                </a:moveTo>
                <a:lnTo>
                  <a:pt x="1259284" y="1354436"/>
                </a:lnTo>
                <a:lnTo>
                  <a:pt x="1259967" y="1356359"/>
                </a:lnTo>
                <a:lnTo>
                  <a:pt x="1258697" y="1351787"/>
                </a:lnTo>
                <a:close/>
              </a:path>
              <a:path w="1419225" h="1602104">
                <a:moveTo>
                  <a:pt x="1336747" y="1351787"/>
                </a:moveTo>
                <a:lnTo>
                  <a:pt x="1258697" y="1351787"/>
                </a:lnTo>
                <a:lnTo>
                  <a:pt x="1259967" y="1356359"/>
                </a:lnTo>
                <a:lnTo>
                  <a:pt x="1337753" y="1356359"/>
                </a:lnTo>
                <a:lnTo>
                  <a:pt x="1336747" y="1351787"/>
                </a:lnTo>
                <a:close/>
              </a:path>
              <a:path w="1419225" h="1602104">
                <a:moveTo>
                  <a:pt x="1080588" y="937132"/>
                </a:moveTo>
                <a:lnTo>
                  <a:pt x="960882" y="937132"/>
                </a:lnTo>
                <a:lnTo>
                  <a:pt x="986663" y="956563"/>
                </a:lnTo>
                <a:lnTo>
                  <a:pt x="987814" y="957506"/>
                </a:lnTo>
                <a:lnTo>
                  <a:pt x="1004663" y="971549"/>
                </a:lnTo>
                <a:lnTo>
                  <a:pt x="1011936" y="977518"/>
                </a:lnTo>
                <a:lnTo>
                  <a:pt x="1036743" y="1000137"/>
                </a:lnTo>
                <a:lnTo>
                  <a:pt x="1061968" y="1025393"/>
                </a:lnTo>
                <a:lnTo>
                  <a:pt x="1083691" y="1048892"/>
                </a:lnTo>
                <a:lnTo>
                  <a:pt x="1084156" y="1049416"/>
                </a:lnTo>
                <a:lnTo>
                  <a:pt x="1084654" y="1050035"/>
                </a:lnTo>
                <a:lnTo>
                  <a:pt x="1105916" y="1075181"/>
                </a:lnTo>
                <a:lnTo>
                  <a:pt x="1106608" y="1076047"/>
                </a:lnTo>
                <a:lnTo>
                  <a:pt x="1106906" y="1076451"/>
                </a:lnTo>
                <a:lnTo>
                  <a:pt x="1128622" y="1104302"/>
                </a:lnTo>
                <a:lnTo>
                  <a:pt x="1148223" y="1131702"/>
                </a:lnTo>
                <a:lnTo>
                  <a:pt x="1148789" y="1132585"/>
                </a:lnTo>
                <a:lnTo>
                  <a:pt x="1167729" y="1161322"/>
                </a:lnTo>
                <a:lnTo>
                  <a:pt x="1168224" y="1162176"/>
                </a:lnTo>
                <a:lnTo>
                  <a:pt x="1185823" y="1191428"/>
                </a:lnTo>
                <a:lnTo>
                  <a:pt x="1203177" y="1222824"/>
                </a:lnTo>
                <a:lnTo>
                  <a:pt x="1219223" y="1254806"/>
                </a:lnTo>
                <a:lnTo>
                  <a:pt x="1233877" y="1287389"/>
                </a:lnTo>
                <a:lnTo>
                  <a:pt x="1247394" y="1320926"/>
                </a:lnTo>
                <a:lnTo>
                  <a:pt x="1259284" y="1354436"/>
                </a:lnTo>
                <a:lnTo>
                  <a:pt x="1258697" y="1351787"/>
                </a:lnTo>
                <a:lnTo>
                  <a:pt x="1336747" y="1351787"/>
                </a:lnTo>
                <a:lnTo>
                  <a:pt x="1332611" y="1332991"/>
                </a:lnTo>
                <a:lnTo>
                  <a:pt x="1318895" y="1294637"/>
                </a:lnTo>
                <a:lnTo>
                  <a:pt x="1304417" y="1258315"/>
                </a:lnTo>
                <a:lnTo>
                  <a:pt x="1288318" y="1222824"/>
                </a:lnTo>
                <a:lnTo>
                  <a:pt x="1270889" y="1187957"/>
                </a:lnTo>
                <a:lnTo>
                  <a:pt x="1252220" y="1153921"/>
                </a:lnTo>
                <a:lnTo>
                  <a:pt x="1232281" y="1120901"/>
                </a:lnTo>
                <a:lnTo>
                  <a:pt x="1211199" y="1088770"/>
                </a:lnTo>
                <a:lnTo>
                  <a:pt x="1188974" y="1057782"/>
                </a:lnTo>
                <a:lnTo>
                  <a:pt x="1141222" y="999108"/>
                </a:lnTo>
                <a:lnTo>
                  <a:pt x="1089787" y="945514"/>
                </a:lnTo>
                <a:lnTo>
                  <a:pt x="1080588" y="937132"/>
                </a:lnTo>
                <a:close/>
              </a:path>
              <a:path w="1419225" h="1602104">
                <a:moveTo>
                  <a:pt x="1060785" y="919225"/>
                </a:moveTo>
                <a:lnTo>
                  <a:pt x="934593" y="919225"/>
                </a:lnTo>
                <a:lnTo>
                  <a:pt x="962406" y="938275"/>
                </a:lnTo>
                <a:lnTo>
                  <a:pt x="960882" y="937132"/>
                </a:lnTo>
                <a:lnTo>
                  <a:pt x="1080588" y="937132"/>
                </a:lnTo>
                <a:lnTo>
                  <a:pt x="1062609" y="920749"/>
                </a:lnTo>
                <a:lnTo>
                  <a:pt x="1060785" y="919225"/>
                </a:lnTo>
                <a:close/>
              </a:path>
              <a:path w="1419225" h="1602104">
                <a:moveTo>
                  <a:pt x="881656" y="888981"/>
                </a:moveTo>
                <a:lnTo>
                  <a:pt x="907796" y="902969"/>
                </a:lnTo>
                <a:lnTo>
                  <a:pt x="908640" y="903452"/>
                </a:lnTo>
                <a:lnTo>
                  <a:pt x="909449" y="903985"/>
                </a:lnTo>
                <a:lnTo>
                  <a:pt x="936737" y="920749"/>
                </a:lnTo>
                <a:lnTo>
                  <a:pt x="936264" y="920371"/>
                </a:lnTo>
                <a:lnTo>
                  <a:pt x="934593" y="919225"/>
                </a:lnTo>
                <a:lnTo>
                  <a:pt x="1060785" y="919225"/>
                </a:lnTo>
                <a:lnTo>
                  <a:pt x="1034796" y="897508"/>
                </a:lnTo>
                <a:lnTo>
                  <a:pt x="1024221" y="889507"/>
                </a:lnTo>
                <a:lnTo>
                  <a:pt x="882776" y="889507"/>
                </a:lnTo>
                <a:lnTo>
                  <a:pt x="881656" y="888981"/>
                </a:lnTo>
                <a:close/>
              </a:path>
              <a:path w="1419225" h="1602104">
                <a:moveTo>
                  <a:pt x="1022878" y="888491"/>
                </a:moveTo>
                <a:lnTo>
                  <a:pt x="880745" y="888491"/>
                </a:lnTo>
                <a:lnTo>
                  <a:pt x="882776" y="889507"/>
                </a:lnTo>
                <a:lnTo>
                  <a:pt x="1024221" y="889507"/>
                </a:lnTo>
                <a:lnTo>
                  <a:pt x="1022878" y="888491"/>
                </a:lnTo>
                <a:close/>
              </a:path>
              <a:path w="1419225" h="1602104">
                <a:moveTo>
                  <a:pt x="1006094" y="875791"/>
                </a:moveTo>
                <a:lnTo>
                  <a:pt x="853567" y="875791"/>
                </a:lnTo>
                <a:lnTo>
                  <a:pt x="881656" y="888981"/>
                </a:lnTo>
                <a:lnTo>
                  <a:pt x="880745" y="888491"/>
                </a:lnTo>
                <a:lnTo>
                  <a:pt x="1022878" y="888491"/>
                </a:lnTo>
                <a:lnTo>
                  <a:pt x="1006094" y="875791"/>
                </a:lnTo>
                <a:close/>
              </a:path>
              <a:path w="1419225" h="1602104">
                <a:moveTo>
                  <a:pt x="990125" y="864869"/>
                </a:moveTo>
                <a:lnTo>
                  <a:pt x="825881" y="864869"/>
                </a:lnTo>
                <a:lnTo>
                  <a:pt x="855472" y="876680"/>
                </a:lnTo>
                <a:lnTo>
                  <a:pt x="853567" y="875791"/>
                </a:lnTo>
                <a:lnTo>
                  <a:pt x="1006094" y="875791"/>
                </a:lnTo>
                <a:lnTo>
                  <a:pt x="990125" y="864869"/>
                </a:lnTo>
                <a:close/>
              </a:path>
              <a:path w="1419225" h="1602104">
                <a:moveTo>
                  <a:pt x="976942" y="855852"/>
                </a:moveTo>
                <a:lnTo>
                  <a:pt x="798195" y="855852"/>
                </a:lnTo>
                <a:lnTo>
                  <a:pt x="828167" y="865758"/>
                </a:lnTo>
                <a:lnTo>
                  <a:pt x="825881" y="864869"/>
                </a:lnTo>
                <a:lnTo>
                  <a:pt x="990125" y="864869"/>
                </a:lnTo>
                <a:lnTo>
                  <a:pt x="976942" y="855852"/>
                </a:lnTo>
                <a:close/>
              </a:path>
              <a:path w="1419225" h="1602104">
                <a:moveTo>
                  <a:pt x="772184" y="849212"/>
                </a:moveTo>
                <a:lnTo>
                  <a:pt x="800574" y="856639"/>
                </a:lnTo>
                <a:lnTo>
                  <a:pt x="798195" y="855852"/>
                </a:lnTo>
                <a:lnTo>
                  <a:pt x="976966" y="855852"/>
                </a:lnTo>
                <a:lnTo>
                  <a:pt x="966305" y="849375"/>
                </a:lnTo>
                <a:lnTo>
                  <a:pt x="773049" y="849375"/>
                </a:lnTo>
                <a:lnTo>
                  <a:pt x="772184" y="849212"/>
                </a:lnTo>
                <a:close/>
              </a:path>
              <a:path w="1419225" h="1602104">
                <a:moveTo>
                  <a:pt x="770382" y="848740"/>
                </a:moveTo>
                <a:lnTo>
                  <a:pt x="772184" y="849212"/>
                </a:lnTo>
                <a:lnTo>
                  <a:pt x="773049" y="849375"/>
                </a:lnTo>
                <a:lnTo>
                  <a:pt x="770382" y="848740"/>
                </a:lnTo>
                <a:close/>
              </a:path>
              <a:path w="1419225" h="1602104">
                <a:moveTo>
                  <a:pt x="965260" y="848740"/>
                </a:moveTo>
                <a:lnTo>
                  <a:pt x="770382" y="848740"/>
                </a:lnTo>
                <a:lnTo>
                  <a:pt x="773049" y="849375"/>
                </a:lnTo>
                <a:lnTo>
                  <a:pt x="966305" y="849375"/>
                </a:lnTo>
                <a:lnTo>
                  <a:pt x="965260" y="848740"/>
                </a:lnTo>
                <a:close/>
              </a:path>
              <a:path w="1419225" h="1602104">
                <a:moveTo>
                  <a:pt x="956900" y="843660"/>
                </a:moveTo>
                <a:lnTo>
                  <a:pt x="742823" y="843660"/>
                </a:lnTo>
                <a:lnTo>
                  <a:pt x="772184" y="849212"/>
                </a:lnTo>
                <a:lnTo>
                  <a:pt x="770382" y="848740"/>
                </a:lnTo>
                <a:lnTo>
                  <a:pt x="965260" y="848740"/>
                </a:lnTo>
                <a:lnTo>
                  <a:pt x="956900" y="843660"/>
                </a:lnTo>
                <a:close/>
              </a:path>
              <a:path w="1419225" h="1602104">
                <a:moveTo>
                  <a:pt x="76200" y="0"/>
                </a:moveTo>
                <a:lnTo>
                  <a:pt x="0" y="2031"/>
                </a:lnTo>
                <a:lnTo>
                  <a:pt x="866" y="34739"/>
                </a:lnTo>
                <a:lnTo>
                  <a:pt x="891" y="35684"/>
                </a:lnTo>
                <a:lnTo>
                  <a:pt x="1016" y="40385"/>
                </a:lnTo>
                <a:lnTo>
                  <a:pt x="3937" y="79755"/>
                </a:lnTo>
                <a:lnTo>
                  <a:pt x="8636" y="118871"/>
                </a:lnTo>
                <a:lnTo>
                  <a:pt x="15240" y="157606"/>
                </a:lnTo>
                <a:lnTo>
                  <a:pt x="23622" y="196087"/>
                </a:lnTo>
                <a:lnTo>
                  <a:pt x="33655" y="234060"/>
                </a:lnTo>
                <a:lnTo>
                  <a:pt x="45212" y="271525"/>
                </a:lnTo>
                <a:lnTo>
                  <a:pt x="58420" y="308609"/>
                </a:lnTo>
                <a:lnTo>
                  <a:pt x="73025" y="344804"/>
                </a:lnTo>
                <a:lnTo>
                  <a:pt x="89086" y="380610"/>
                </a:lnTo>
                <a:lnTo>
                  <a:pt x="106425" y="415416"/>
                </a:lnTo>
                <a:lnTo>
                  <a:pt x="125222" y="449325"/>
                </a:lnTo>
                <a:lnTo>
                  <a:pt x="145161" y="482472"/>
                </a:lnTo>
                <a:lnTo>
                  <a:pt x="166243" y="514476"/>
                </a:lnTo>
                <a:lnTo>
                  <a:pt x="188595" y="545591"/>
                </a:lnTo>
                <a:lnTo>
                  <a:pt x="236220" y="604265"/>
                </a:lnTo>
                <a:lnTo>
                  <a:pt x="287782" y="657859"/>
                </a:lnTo>
                <a:lnTo>
                  <a:pt x="342773" y="705865"/>
                </a:lnTo>
                <a:lnTo>
                  <a:pt x="400812" y="747648"/>
                </a:lnTo>
                <a:lnTo>
                  <a:pt x="461518" y="782446"/>
                </a:lnTo>
                <a:lnTo>
                  <a:pt x="524510" y="809751"/>
                </a:lnTo>
                <a:lnTo>
                  <a:pt x="589280" y="828674"/>
                </a:lnTo>
                <a:lnTo>
                  <a:pt x="655066" y="838580"/>
                </a:lnTo>
                <a:lnTo>
                  <a:pt x="704469" y="840133"/>
                </a:lnTo>
                <a:lnTo>
                  <a:pt x="716849" y="840866"/>
                </a:lnTo>
                <a:lnTo>
                  <a:pt x="716138" y="840866"/>
                </a:lnTo>
                <a:lnTo>
                  <a:pt x="745538" y="844174"/>
                </a:lnTo>
                <a:lnTo>
                  <a:pt x="742823" y="843660"/>
                </a:lnTo>
                <a:lnTo>
                  <a:pt x="956900" y="843660"/>
                </a:lnTo>
                <a:lnTo>
                  <a:pt x="915924" y="820927"/>
                </a:lnTo>
                <a:lnTo>
                  <a:pt x="853059" y="793622"/>
                </a:lnTo>
                <a:lnTo>
                  <a:pt x="788289" y="774699"/>
                </a:lnTo>
                <a:lnTo>
                  <a:pt x="722376" y="764793"/>
                </a:lnTo>
                <a:lnTo>
                  <a:pt x="676057" y="763315"/>
                </a:lnTo>
                <a:lnTo>
                  <a:pt x="674215" y="763315"/>
                </a:lnTo>
                <a:lnTo>
                  <a:pt x="662768" y="762634"/>
                </a:lnTo>
                <a:lnTo>
                  <a:pt x="662559" y="762634"/>
                </a:lnTo>
                <a:lnTo>
                  <a:pt x="636594" y="759713"/>
                </a:lnTo>
                <a:lnTo>
                  <a:pt x="634873" y="759713"/>
                </a:lnTo>
                <a:lnTo>
                  <a:pt x="607218" y="754506"/>
                </a:lnTo>
                <a:lnTo>
                  <a:pt x="606933" y="754506"/>
                </a:lnTo>
                <a:lnTo>
                  <a:pt x="604520" y="753998"/>
                </a:lnTo>
                <a:lnTo>
                  <a:pt x="604959" y="753998"/>
                </a:lnTo>
                <a:lnTo>
                  <a:pt x="579794" y="747521"/>
                </a:lnTo>
                <a:lnTo>
                  <a:pt x="579247" y="747521"/>
                </a:lnTo>
                <a:lnTo>
                  <a:pt x="576834" y="746759"/>
                </a:lnTo>
                <a:lnTo>
                  <a:pt x="552080" y="738504"/>
                </a:lnTo>
                <a:lnTo>
                  <a:pt x="551561" y="738504"/>
                </a:lnTo>
                <a:lnTo>
                  <a:pt x="524197" y="727582"/>
                </a:lnTo>
                <a:lnTo>
                  <a:pt x="524001" y="727582"/>
                </a:lnTo>
                <a:lnTo>
                  <a:pt x="521970" y="726693"/>
                </a:lnTo>
                <a:lnTo>
                  <a:pt x="522108" y="726693"/>
                </a:lnTo>
                <a:lnTo>
                  <a:pt x="494792" y="713866"/>
                </a:lnTo>
                <a:lnTo>
                  <a:pt x="495050" y="713866"/>
                </a:lnTo>
                <a:lnTo>
                  <a:pt x="467994" y="699261"/>
                </a:lnTo>
                <a:lnTo>
                  <a:pt x="443087" y="684148"/>
                </a:lnTo>
                <a:lnTo>
                  <a:pt x="442106" y="683589"/>
                </a:lnTo>
                <a:lnTo>
                  <a:pt x="441198" y="683005"/>
                </a:lnTo>
                <a:lnTo>
                  <a:pt x="440750" y="682624"/>
                </a:lnTo>
                <a:lnTo>
                  <a:pt x="416831" y="666241"/>
                </a:lnTo>
                <a:lnTo>
                  <a:pt x="416687" y="666241"/>
                </a:lnTo>
                <a:lnTo>
                  <a:pt x="391018" y="646810"/>
                </a:lnTo>
                <a:lnTo>
                  <a:pt x="389817" y="645920"/>
                </a:lnTo>
                <a:lnTo>
                  <a:pt x="364363" y="624585"/>
                </a:lnTo>
                <a:lnTo>
                  <a:pt x="339852" y="602234"/>
                </a:lnTo>
                <a:lnTo>
                  <a:pt x="315572" y="577954"/>
                </a:lnTo>
                <a:lnTo>
                  <a:pt x="293913" y="554354"/>
                </a:lnTo>
                <a:lnTo>
                  <a:pt x="293456" y="553881"/>
                </a:lnTo>
                <a:lnTo>
                  <a:pt x="292862" y="553211"/>
                </a:lnTo>
                <a:lnTo>
                  <a:pt x="270510" y="526795"/>
                </a:lnTo>
                <a:lnTo>
                  <a:pt x="249049" y="499366"/>
                </a:lnTo>
                <a:lnTo>
                  <a:pt x="237049" y="482472"/>
                </a:lnTo>
                <a:lnTo>
                  <a:pt x="228600" y="470661"/>
                </a:lnTo>
                <a:lnTo>
                  <a:pt x="209171" y="441201"/>
                </a:lnTo>
                <a:lnTo>
                  <a:pt x="190883" y="410721"/>
                </a:lnTo>
                <a:lnTo>
                  <a:pt x="174373" y="380610"/>
                </a:lnTo>
                <a:lnTo>
                  <a:pt x="174240" y="380610"/>
                </a:lnTo>
                <a:lnTo>
                  <a:pt x="157482" y="347095"/>
                </a:lnTo>
                <a:lnTo>
                  <a:pt x="156529" y="344804"/>
                </a:lnTo>
                <a:lnTo>
                  <a:pt x="142874" y="314324"/>
                </a:lnTo>
                <a:lnTo>
                  <a:pt x="129287" y="280800"/>
                </a:lnTo>
                <a:lnTo>
                  <a:pt x="126092" y="271525"/>
                </a:lnTo>
                <a:lnTo>
                  <a:pt x="117886" y="248284"/>
                </a:lnTo>
                <a:lnTo>
                  <a:pt x="117623" y="247588"/>
                </a:lnTo>
                <a:lnTo>
                  <a:pt x="117348" y="246760"/>
                </a:lnTo>
                <a:lnTo>
                  <a:pt x="113448" y="234060"/>
                </a:lnTo>
                <a:lnTo>
                  <a:pt x="106681" y="212220"/>
                </a:lnTo>
                <a:lnTo>
                  <a:pt x="102478" y="196087"/>
                </a:lnTo>
                <a:lnTo>
                  <a:pt x="97973" y="179069"/>
                </a:lnTo>
                <a:lnTo>
                  <a:pt x="97644" y="177888"/>
                </a:lnTo>
                <a:lnTo>
                  <a:pt x="89916" y="142239"/>
                </a:lnTo>
                <a:lnTo>
                  <a:pt x="85991" y="118871"/>
                </a:lnTo>
                <a:lnTo>
                  <a:pt x="84251" y="108711"/>
                </a:lnTo>
                <a:lnTo>
                  <a:pt x="84053" y="107677"/>
                </a:lnTo>
                <a:lnTo>
                  <a:pt x="83947" y="106933"/>
                </a:lnTo>
                <a:lnTo>
                  <a:pt x="79629" y="71382"/>
                </a:lnTo>
                <a:lnTo>
                  <a:pt x="77224" y="37591"/>
                </a:lnTo>
                <a:lnTo>
                  <a:pt x="77089" y="37591"/>
                </a:lnTo>
                <a:lnTo>
                  <a:pt x="76248" y="2031"/>
                </a:lnTo>
                <a:lnTo>
                  <a:pt x="76200" y="0"/>
                </a:lnTo>
                <a:close/>
              </a:path>
              <a:path w="1419225" h="1602104">
                <a:moveTo>
                  <a:pt x="632317" y="759232"/>
                </a:moveTo>
                <a:lnTo>
                  <a:pt x="634873" y="759713"/>
                </a:lnTo>
                <a:lnTo>
                  <a:pt x="636594" y="759713"/>
                </a:lnTo>
                <a:lnTo>
                  <a:pt x="632317" y="759232"/>
                </a:lnTo>
                <a:close/>
              </a:path>
              <a:path w="1419225" h="1602104">
                <a:moveTo>
                  <a:pt x="604520" y="753998"/>
                </a:moveTo>
                <a:lnTo>
                  <a:pt x="606933" y="754506"/>
                </a:lnTo>
                <a:lnTo>
                  <a:pt x="606156" y="754307"/>
                </a:lnTo>
                <a:lnTo>
                  <a:pt x="604520" y="753998"/>
                </a:lnTo>
                <a:close/>
              </a:path>
              <a:path w="1419225" h="1602104">
                <a:moveTo>
                  <a:pt x="606156" y="754307"/>
                </a:moveTo>
                <a:lnTo>
                  <a:pt x="606933" y="754506"/>
                </a:lnTo>
                <a:lnTo>
                  <a:pt x="607218" y="754506"/>
                </a:lnTo>
                <a:lnTo>
                  <a:pt x="606156" y="754307"/>
                </a:lnTo>
                <a:close/>
              </a:path>
              <a:path w="1419225" h="1602104">
                <a:moveTo>
                  <a:pt x="604959" y="753998"/>
                </a:moveTo>
                <a:lnTo>
                  <a:pt x="604520" y="753998"/>
                </a:lnTo>
                <a:lnTo>
                  <a:pt x="606156" y="754307"/>
                </a:lnTo>
                <a:lnTo>
                  <a:pt x="604959" y="753998"/>
                </a:lnTo>
                <a:close/>
              </a:path>
              <a:path w="1419225" h="1602104">
                <a:moveTo>
                  <a:pt x="577356" y="746894"/>
                </a:moveTo>
                <a:lnTo>
                  <a:pt x="579247" y="747521"/>
                </a:lnTo>
                <a:lnTo>
                  <a:pt x="579794" y="747521"/>
                </a:lnTo>
                <a:lnTo>
                  <a:pt x="577356" y="746894"/>
                </a:lnTo>
                <a:close/>
              </a:path>
              <a:path w="1419225" h="1602104">
                <a:moveTo>
                  <a:pt x="549400" y="737615"/>
                </a:moveTo>
                <a:lnTo>
                  <a:pt x="551561" y="738504"/>
                </a:lnTo>
                <a:lnTo>
                  <a:pt x="552080" y="738504"/>
                </a:lnTo>
                <a:lnTo>
                  <a:pt x="549400" y="737615"/>
                </a:lnTo>
                <a:close/>
              </a:path>
              <a:path w="1419225" h="1602104">
                <a:moveTo>
                  <a:pt x="522895" y="727063"/>
                </a:moveTo>
                <a:lnTo>
                  <a:pt x="524001" y="727582"/>
                </a:lnTo>
                <a:lnTo>
                  <a:pt x="524197" y="727582"/>
                </a:lnTo>
                <a:lnTo>
                  <a:pt x="522895" y="727063"/>
                </a:lnTo>
                <a:close/>
              </a:path>
              <a:path w="1419225" h="1602104">
                <a:moveTo>
                  <a:pt x="522108" y="726693"/>
                </a:moveTo>
                <a:lnTo>
                  <a:pt x="521970" y="726693"/>
                </a:lnTo>
                <a:lnTo>
                  <a:pt x="522895" y="727063"/>
                </a:lnTo>
                <a:lnTo>
                  <a:pt x="522108" y="726693"/>
                </a:lnTo>
                <a:close/>
              </a:path>
              <a:path w="1419225" h="1602104">
                <a:moveTo>
                  <a:pt x="495050" y="713866"/>
                </a:moveTo>
                <a:lnTo>
                  <a:pt x="494792" y="713866"/>
                </a:lnTo>
                <a:lnTo>
                  <a:pt x="496787" y="714798"/>
                </a:lnTo>
                <a:lnTo>
                  <a:pt x="495050" y="713866"/>
                </a:lnTo>
                <a:close/>
              </a:path>
              <a:path w="1419225" h="1602104">
                <a:moveTo>
                  <a:pt x="415311" y="665200"/>
                </a:moveTo>
                <a:lnTo>
                  <a:pt x="416687" y="666241"/>
                </a:lnTo>
                <a:lnTo>
                  <a:pt x="416831" y="666241"/>
                </a:lnTo>
                <a:lnTo>
                  <a:pt x="415311" y="665200"/>
                </a:lnTo>
                <a:close/>
              </a:path>
              <a:path w="1419225" h="1602104">
                <a:moveTo>
                  <a:pt x="173607" y="379219"/>
                </a:moveTo>
                <a:lnTo>
                  <a:pt x="174240" y="380610"/>
                </a:lnTo>
                <a:lnTo>
                  <a:pt x="174373" y="380610"/>
                </a:lnTo>
                <a:lnTo>
                  <a:pt x="173607" y="379219"/>
                </a:lnTo>
                <a:close/>
              </a:path>
              <a:path w="1419225" h="1602104">
                <a:moveTo>
                  <a:pt x="77088" y="35684"/>
                </a:moveTo>
                <a:lnTo>
                  <a:pt x="77089" y="37591"/>
                </a:lnTo>
                <a:lnTo>
                  <a:pt x="77224" y="37591"/>
                </a:lnTo>
                <a:lnTo>
                  <a:pt x="77088" y="35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6749" y="980799"/>
            <a:ext cx="8226304" cy="9328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3740861"/>
            <a:ext cx="9766935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“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Arrays”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are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one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type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of</a:t>
            </a:r>
            <a:r>
              <a:rPr sz="3500" spc="-6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data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structure,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and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can</a:t>
            </a:r>
            <a:r>
              <a:rPr sz="3500" spc="-9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store </a:t>
            </a:r>
            <a:r>
              <a:rPr sz="3500" dirty="0">
                <a:latin typeface="Calibri"/>
                <a:cs typeface="Calibri"/>
              </a:rPr>
              <a:t>multiple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values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838" y="1694688"/>
            <a:ext cx="3017360" cy="36996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00" y="612724"/>
            <a:ext cx="25025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97989" algn="l"/>
              </a:tabLst>
            </a:pPr>
            <a:r>
              <a:rPr sz="3200" spc="-10" dirty="0">
                <a:solidFill>
                  <a:srgbClr val="006FC0"/>
                </a:solidFill>
              </a:rPr>
              <a:t>Iterative</a:t>
            </a:r>
            <a:r>
              <a:rPr sz="3200" dirty="0">
                <a:solidFill>
                  <a:srgbClr val="006FC0"/>
                </a:solidFill>
              </a:rPr>
              <a:t>	</a:t>
            </a:r>
            <a:r>
              <a:rPr sz="3200" spc="-45" dirty="0">
                <a:solidFill>
                  <a:srgbClr val="006FC0"/>
                </a:solidFill>
              </a:rPr>
              <a:t>Way</a:t>
            </a:r>
            <a:endParaRPr sz="32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88706" y="2679192"/>
          <a:ext cx="4316728" cy="1177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455"/>
                <a:gridCol w="719455"/>
                <a:gridCol w="719454"/>
                <a:gridCol w="719455"/>
                <a:gridCol w="719455"/>
                <a:gridCol w="719454"/>
              </a:tblGrid>
              <a:tr h="656590"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21334">
                <a:tc>
                  <a:txBody>
                    <a:bodyPr/>
                    <a:lstStyle/>
                    <a:p>
                      <a:pPr marL="259079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181600" y="2615183"/>
            <a:ext cx="2411095" cy="1295400"/>
            <a:chOff x="5181600" y="2615183"/>
            <a:chExt cx="2411095" cy="1295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4647" y="2618231"/>
              <a:ext cx="2404872" cy="1289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84647" y="2618231"/>
              <a:ext cx="2405380" cy="1289685"/>
            </a:xfrm>
            <a:custGeom>
              <a:avLst/>
              <a:gdLst/>
              <a:ahLst/>
              <a:cxnLst/>
              <a:rect l="l" t="t" r="r" b="b"/>
              <a:pathLst>
                <a:path w="2405379" h="1289685">
                  <a:moveTo>
                    <a:pt x="0" y="322325"/>
                  </a:moveTo>
                  <a:lnTo>
                    <a:pt x="1760220" y="322325"/>
                  </a:lnTo>
                  <a:lnTo>
                    <a:pt x="1760220" y="0"/>
                  </a:lnTo>
                  <a:lnTo>
                    <a:pt x="2404872" y="644651"/>
                  </a:lnTo>
                  <a:lnTo>
                    <a:pt x="1760220" y="1289303"/>
                  </a:lnTo>
                  <a:lnTo>
                    <a:pt x="1760220" y="966977"/>
                  </a:lnTo>
                  <a:lnTo>
                    <a:pt x="0" y="966977"/>
                  </a:lnTo>
                  <a:lnTo>
                    <a:pt x="0" y="322325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97753" y="3026410"/>
            <a:ext cx="16554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63675" algn="l"/>
              </a:tabLst>
            </a:pP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LEVEL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7929" y="1923415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3876" y="2892374"/>
            <a:ext cx="1115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‘1’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7929" y="3862196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‘2’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7929" y="4857064"/>
            <a:ext cx="1113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‘3’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0238" y="1929510"/>
            <a:ext cx="2875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COUNT+1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0119" y="5122570"/>
            <a:ext cx="1924050" cy="105664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3+1</a:t>
            </a:r>
            <a:endParaRPr sz="2400">
              <a:latin typeface="Times New Roman"/>
              <a:cs typeface="Times New Roman"/>
            </a:endParaRPr>
          </a:p>
          <a:p>
            <a:pPr marL="1149350">
              <a:lnSpc>
                <a:spcPct val="100000"/>
              </a:lnSpc>
              <a:spcBef>
                <a:spcPts val="118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9221" y="3907916"/>
            <a:ext cx="1370330" cy="1295400"/>
          </a:xfrm>
          <a:custGeom>
            <a:avLst/>
            <a:gdLst/>
            <a:ahLst/>
            <a:cxnLst/>
            <a:rect l="l" t="t" r="r" b="b"/>
            <a:pathLst>
              <a:path w="1370329" h="1295400">
                <a:moveTo>
                  <a:pt x="529" y="1047490"/>
                </a:moveTo>
                <a:lnTo>
                  <a:pt x="0" y="1047490"/>
                </a:lnTo>
                <a:lnTo>
                  <a:pt x="63215" y="1295018"/>
                </a:lnTo>
                <a:lnTo>
                  <a:pt x="204683" y="1118996"/>
                </a:lnTo>
                <a:lnTo>
                  <a:pt x="140304" y="1118996"/>
                </a:lnTo>
                <a:lnTo>
                  <a:pt x="66771" y="1098676"/>
                </a:lnTo>
                <a:lnTo>
                  <a:pt x="76368" y="1063917"/>
                </a:lnTo>
                <a:lnTo>
                  <a:pt x="529" y="1047490"/>
                </a:lnTo>
                <a:close/>
              </a:path>
              <a:path w="1370329" h="1295400">
                <a:moveTo>
                  <a:pt x="76368" y="1063917"/>
                </a:moveTo>
                <a:lnTo>
                  <a:pt x="66771" y="1098676"/>
                </a:lnTo>
                <a:lnTo>
                  <a:pt x="140304" y="1118996"/>
                </a:lnTo>
                <a:lnTo>
                  <a:pt x="150971" y="1080076"/>
                </a:lnTo>
                <a:lnTo>
                  <a:pt x="76368" y="1063917"/>
                </a:lnTo>
                <a:close/>
              </a:path>
              <a:path w="1370329" h="1295400">
                <a:moveTo>
                  <a:pt x="150971" y="1080076"/>
                </a:moveTo>
                <a:lnTo>
                  <a:pt x="140304" y="1118996"/>
                </a:lnTo>
                <a:lnTo>
                  <a:pt x="204683" y="1118996"/>
                </a:lnTo>
                <a:lnTo>
                  <a:pt x="223362" y="1095755"/>
                </a:lnTo>
                <a:lnTo>
                  <a:pt x="150971" y="1080076"/>
                </a:lnTo>
                <a:close/>
              </a:path>
              <a:path w="1370329" h="1295400">
                <a:moveTo>
                  <a:pt x="753333" y="606424"/>
                </a:moveTo>
                <a:lnTo>
                  <a:pt x="723615" y="609218"/>
                </a:lnTo>
                <a:lnTo>
                  <a:pt x="721782" y="609218"/>
                </a:lnTo>
                <a:lnTo>
                  <a:pt x="665449" y="610996"/>
                </a:lnTo>
                <a:lnTo>
                  <a:pt x="601568" y="618870"/>
                </a:lnTo>
                <a:lnTo>
                  <a:pt x="539084" y="634110"/>
                </a:lnTo>
                <a:lnTo>
                  <a:pt x="477997" y="655954"/>
                </a:lnTo>
                <a:lnTo>
                  <a:pt x="419069" y="684021"/>
                </a:lnTo>
                <a:lnTo>
                  <a:pt x="362300" y="717803"/>
                </a:lnTo>
                <a:lnTo>
                  <a:pt x="308706" y="756665"/>
                </a:lnTo>
                <a:lnTo>
                  <a:pt x="258160" y="800226"/>
                </a:lnTo>
                <a:lnTo>
                  <a:pt x="211297" y="847851"/>
                </a:lnTo>
                <a:lnTo>
                  <a:pt x="168535" y="899537"/>
                </a:lnTo>
                <a:lnTo>
                  <a:pt x="130525" y="954277"/>
                </a:lnTo>
                <a:lnTo>
                  <a:pt x="97505" y="1011808"/>
                </a:lnTo>
                <a:lnTo>
                  <a:pt x="76368" y="1063917"/>
                </a:lnTo>
                <a:lnTo>
                  <a:pt x="150971" y="1080076"/>
                </a:lnTo>
                <a:lnTo>
                  <a:pt x="152591" y="1074165"/>
                </a:lnTo>
                <a:lnTo>
                  <a:pt x="151988" y="1074165"/>
                </a:lnTo>
                <a:lnTo>
                  <a:pt x="154401" y="1067561"/>
                </a:lnTo>
                <a:lnTo>
                  <a:pt x="155188" y="1067561"/>
                </a:lnTo>
                <a:lnTo>
                  <a:pt x="164916" y="1047490"/>
                </a:lnTo>
                <a:lnTo>
                  <a:pt x="165362" y="1046497"/>
                </a:lnTo>
                <a:lnTo>
                  <a:pt x="179119" y="1021411"/>
                </a:lnTo>
                <a:lnTo>
                  <a:pt x="212059" y="969263"/>
                </a:lnTo>
                <a:lnTo>
                  <a:pt x="247624" y="922527"/>
                </a:lnTo>
                <a:lnTo>
                  <a:pt x="267406" y="899537"/>
                </a:lnTo>
                <a:lnTo>
                  <a:pt x="267976" y="898829"/>
                </a:lnTo>
                <a:lnTo>
                  <a:pt x="287126" y="878701"/>
                </a:lnTo>
                <a:lnTo>
                  <a:pt x="287225" y="878461"/>
                </a:lnTo>
                <a:lnTo>
                  <a:pt x="288130" y="877571"/>
                </a:lnTo>
                <a:lnTo>
                  <a:pt x="289143" y="876432"/>
                </a:lnTo>
                <a:lnTo>
                  <a:pt x="289285" y="876432"/>
                </a:lnTo>
                <a:lnTo>
                  <a:pt x="309494" y="856565"/>
                </a:lnTo>
                <a:lnTo>
                  <a:pt x="332181" y="836165"/>
                </a:lnTo>
                <a:lnTo>
                  <a:pt x="332999" y="835405"/>
                </a:lnTo>
                <a:lnTo>
                  <a:pt x="356585" y="815974"/>
                </a:lnTo>
                <a:lnTo>
                  <a:pt x="379192" y="798826"/>
                </a:lnTo>
                <a:lnTo>
                  <a:pt x="379768" y="798345"/>
                </a:lnTo>
                <a:lnTo>
                  <a:pt x="403519" y="781927"/>
                </a:lnTo>
                <a:lnTo>
                  <a:pt x="430118" y="765174"/>
                </a:lnTo>
                <a:lnTo>
                  <a:pt x="455745" y="750770"/>
                </a:lnTo>
                <a:lnTo>
                  <a:pt x="481680" y="737742"/>
                </a:lnTo>
                <a:lnTo>
                  <a:pt x="481857" y="737742"/>
                </a:lnTo>
                <a:lnTo>
                  <a:pt x="508223" y="725931"/>
                </a:lnTo>
                <a:lnTo>
                  <a:pt x="508415" y="725931"/>
                </a:lnTo>
                <a:lnTo>
                  <a:pt x="533377" y="716279"/>
                </a:lnTo>
                <a:lnTo>
                  <a:pt x="533115" y="716279"/>
                </a:lnTo>
                <a:lnTo>
                  <a:pt x="561944" y="706754"/>
                </a:lnTo>
                <a:lnTo>
                  <a:pt x="562347" y="706754"/>
                </a:lnTo>
                <a:lnTo>
                  <a:pt x="589122" y="699388"/>
                </a:lnTo>
                <a:lnTo>
                  <a:pt x="589611" y="699388"/>
                </a:lnTo>
                <a:lnTo>
                  <a:pt x="614757" y="694054"/>
                </a:lnTo>
                <a:lnTo>
                  <a:pt x="614395" y="694054"/>
                </a:lnTo>
                <a:lnTo>
                  <a:pt x="616554" y="693673"/>
                </a:lnTo>
                <a:lnTo>
                  <a:pt x="616860" y="693673"/>
                </a:lnTo>
                <a:lnTo>
                  <a:pt x="642342" y="689736"/>
                </a:lnTo>
                <a:lnTo>
                  <a:pt x="641700" y="689736"/>
                </a:lnTo>
                <a:lnTo>
                  <a:pt x="643103" y="689581"/>
                </a:lnTo>
                <a:lnTo>
                  <a:pt x="643351" y="689581"/>
                </a:lnTo>
                <a:lnTo>
                  <a:pt x="669945" y="687069"/>
                </a:lnTo>
                <a:lnTo>
                  <a:pt x="669005" y="687069"/>
                </a:lnTo>
                <a:lnTo>
                  <a:pt x="729584" y="685164"/>
                </a:lnTo>
                <a:lnTo>
                  <a:pt x="793211" y="677290"/>
                </a:lnTo>
                <a:lnTo>
                  <a:pt x="855949" y="662050"/>
                </a:lnTo>
                <a:lnTo>
                  <a:pt x="916909" y="640206"/>
                </a:lnTo>
                <a:lnTo>
                  <a:pt x="975964" y="612139"/>
                </a:lnTo>
                <a:lnTo>
                  <a:pt x="985563" y="606678"/>
                </a:lnTo>
                <a:lnTo>
                  <a:pt x="751047" y="606678"/>
                </a:lnTo>
                <a:lnTo>
                  <a:pt x="753333" y="606424"/>
                </a:lnTo>
                <a:close/>
              </a:path>
              <a:path w="1370329" h="1295400">
                <a:moveTo>
                  <a:pt x="154401" y="1067561"/>
                </a:moveTo>
                <a:lnTo>
                  <a:pt x="151988" y="1074165"/>
                </a:lnTo>
                <a:lnTo>
                  <a:pt x="153363" y="1071327"/>
                </a:lnTo>
                <a:lnTo>
                  <a:pt x="154401" y="1067561"/>
                </a:lnTo>
                <a:close/>
              </a:path>
              <a:path w="1370329" h="1295400">
                <a:moveTo>
                  <a:pt x="153369" y="1071327"/>
                </a:moveTo>
                <a:lnTo>
                  <a:pt x="151988" y="1074165"/>
                </a:lnTo>
                <a:lnTo>
                  <a:pt x="152591" y="1074165"/>
                </a:lnTo>
                <a:lnTo>
                  <a:pt x="153369" y="1071327"/>
                </a:lnTo>
                <a:close/>
              </a:path>
              <a:path w="1370329" h="1295400">
                <a:moveTo>
                  <a:pt x="155188" y="1067561"/>
                </a:moveTo>
                <a:lnTo>
                  <a:pt x="154401" y="1067561"/>
                </a:lnTo>
                <a:lnTo>
                  <a:pt x="153369" y="1071327"/>
                </a:lnTo>
                <a:lnTo>
                  <a:pt x="155188" y="1067561"/>
                </a:lnTo>
                <a:close/>
              </a:path>
              <a:path w="1370329" h="1295400">
                <a:moveTo>
                  <a:pt x="289285" y="876432"/>
                </a:moveTo>
                <a:lnTo>
                  <a:pt x="289143" y="876432"/>
                </a:lnTo>
                <a:lnTo>
                  <a:pt x="288066" y="877571"/>
                </a:lnTo>
                <a:lnTo>
                  <a:pt x="289285" y="876432"/>
                </a:lnTo>
                <a:close/>
              </a:path>
              <a:path w="1370329" h="1295400">
                <a:moveTo>
                  <a:pt x="481857" y="737742"/>
                </a:moveTo>
                <a:lnTo>
                  <a:pt x="481680" y="737742"/>
                </a:lnTo>
                <a:lnTo>
                  <a:pt x="480163" y="738504"/>
                </a:lnTo>
                <a:lnTo>
                  <a:pt x="481857" y="737742"/>
                </a:lnTo>
                <a:close/>
              </a:path>
              <a:path w="1370329" h="1295400">
                <a:moveTo>
                  <a:pt x="508415" y="725931"/>
                </a:moveTo>
                <a:lnTo>
                  <a:pt x="508223" y="725931"/>
                </a:lnTo>
                <a:lnTo>
                  <a:pt x="507007" y="726476"/>
                </a:lnTo>
                <a:lnTo>
                  <a:pt x="508415" y="725931"/>
                </a:lnTo>
                <a:close/>
              </a:path>
              <a:path w="1370329" h="1295400">
                <a:moveTo>
                  <a:pt x="534920" y="715683"/>
                </a:moveTo>
                <a:lnTo>
                  <a:pt x="533115" y="716279"/>
                </a:lnTo>
                <a:lnTo>
                  <a:pt x="533377" y="716279"/>
                </a:lnTo>
                <a:lnTo>
                  <a:pt x="534920" y="715683"/>
                </a:lnTo>
                <a:close/>
              </a:path>
              <a:path w="1370329" h="1295400">
                <a:moveTo>
                  <a:pt x="562347" y="706754"/>
                </a:moveTo>
                <a:lnTo>
                  <a:pt x="561944" y="706754"/>
                </a:lnTo>
                <a:lnTo>
                  <a:pt x="559955" y="707417"/>
                </a:lnTo>
                <a:lnTo>
                  <a:pt x="562347" y="706754"/>
                </a:lnTo>
                <a:close/>
              </a:path>
              <a:path w="1370329" h="1295400">
                <a:moveTo>
                  <a:pt x="589611" y="699388"/>
                </a:moveTo>
                <a:lnTo>
                  <a:pt x="589122" y="699388"/>
                </a:lnTo>
                <a:lnTo>
                  <a:pt x="587275" y="699896"/>
                </a:lnTo>
                <a:lnTo>
                  <a:pt x="589611" y="699388"/>
                </a:lnTo>
                <a:close/>
              </a:path>
              <a:path w="1370329" h="1295400">
                <a:moveTo>
                  <a:pt x="616554" y="693673"/>
                </a:moveTo>
                <a:lnTo>
                  <a:pt x="614395" y="694054"/>
                </a:lnTo>
                <a:lnTo>
                  <a:pt x="615730" y="693848"/>
                </a:lnTo>
                <a:lnTo>
                  <a:pt x="616554" y="693673"/>
                </a:lnTo>
                <a:close/>
              </a:path>
              <a:path w="1370329" h="1295400">
                <a:moveTo>
                  <a:pt x="615730" y="693848"/>
                </a:moveTo>
                <a:lnTo>
                  <a:pt x="614395" y="694054"/>
                </a:lnTo>
                <a:lnTo>
                  <a:pt x="614757" y="694054"/>
                </a:lnTo>
                <a:lnTo>
                  <a:pt x="615730" y="693848"/>
                </a:lnTo>
                <a:close/>
              </a:path>
              <a:path w="1370329" h="1295400">
                <a:moveTo>
                  <a:pt x="616860" y="693673"/>
                </a:moveTo>
                <a:lnTo>
                  <a:pt x="616554" y="693673"/>
                </a:lnTo>
                <a:lnTo>
                  <a:pt x="615730" y="693848"/>
                </a:lnTo>
                <a:lnTo>
                  <a:pt x="616860" y="693673"/>
                </a:lnTo>
                <a:close/>
              </a:path>
              <a:path w="1370329" h="1295400">
                <a:moveTo>
                  <a:pt x="643351" y="689581"/>
                </a:moveTo>
                <a:lnTo>
                  <a:pt x="643103" y="689581"/>
                </a:lnTo>
                <a:lnTo>
                  <a:pt x="641700" y="689736"/>
                </a:lnTo>
                <a:lnTo>
                  <a:pt x="643351" y="689581"/>
                </a:lnTo>
                <a:close/>
              </a:path>
              <a:path w="1370329" h="1295400">
                <a:moveTo>
                  <a:pt x="643351" y="689581"/>
                </a:moveTo>
                <a:lnTo>
                  <a:pt x="641700" y="689736"/>
                </a:lnTo>
                <a:lnTo>
                  <a:pt x="642342" y="689736"/>
                </a:lnTo>
                <a:lnTo>
                  <a:pt x="643351" y="689581"/>
                </a:lnTo>
                <a:close/>
              </a:path>
              <a:path w="1370329" h="1295400">
                <a:moveTo>
                  <a:pt x="779172" y="602314"/>
                </a:moveTo>
                <a:lnTo>
                  <a:pt x="751047" y="606678"/>
                </a:lnTo>
                <a:lnTo>
                  <a:pt x="750631" y="606678"/>
                </a:lnTo>
                <a:lnTo>
                  <a:pt x="753333" y="606424"/>
                </a:lnTo>
                <a:lnTo>
                  <a:pt x="986009" y="606424"/>
                </a:lnTo>
                <a:lnTo>
                  <a:pt x="992930" y="602487"/>
                </a:lnTo>
                <a:lnTo>
                  <a:pt x="778352" y="602487"/>
                </a:lnTo>
                <a:lnTo>
                  <a:pt x="779172" y="602314"/>
                </a:lnTo>
                <a:close/>
              </a:path>
              <a:path w="1370329" h="1295400">
                <a:moveTo>
                  <a:pt x="986009" y="606424"/>
                </a:moveTo>
                <a:lnTo>
                  <a:pt x="753333" y="606424"/>
                </a:lnTo>
                <a:lnTo>
                  <a:pt x="751047" y="606678"/>
                </a:lnTo>
                <a:lnTo>
                  <a:pt x="985563" y="606678"/>
                </a:lnTo>
                <a:lnTo>
                  <a:pt x="986009" y="606424"/>
                </a:lnTo>
                <a:close/>
              </a:path>
              <a:path w="1370329" h="1295400">
                <a:moveTo>
                  <a:pt x="780511" y="602106"/>
                </a:moveTo>
                <a:lnTo>
                  <a:pt x="779172" y="602314"/>
                </a:lnTo>
                <a:lnTo>
                  <a:pt x="778352" y="602487"/>
                </a:lnTo>
                <a:lnTo>
                  <a:pt x="780511" y="602106"/>
                </a:lnTo>
                <a:close/>
              </a:path>
              <a:path w="1370329" h="1295400">
                <a:moveTo>
                  <a:pt x="993600" y="602106"/>
                </a:moveTo>
                <a:lnTo>
                  <a:pt x="780511" y="602106"/>
                </a:lnTo>
                <a:lnTo>
                  <a:pt x="778352" y="602487"/>
                </a:lnTo>
                <a:lnTo>
                  <a:pt x="992930" y="602487"/>
                </a:lnTo>
                <a:lnTo>
                  <a:pt x="993600" y="602106"/>
                </a:lnTo>
                <a:close/>
              </a:path>
              <a:path w="1370329" h="1295400">
                <a:moveTo>
                  <a:pt x="1003869" y="596264"/>
                </a:moveTo>
                <a:lnTo>
                  <a:pt x="807816" y="596264"/>
                </a:lnTo>
                <a:lnTo>
                  <a:pt x="807041" y="596428"/>
                </a:lnTo>
                <a:lnTo>
                  <a:pt x="805784" y="596772"/>
                </a:lnTo>
                <a:lnTo>
                  <a:pt x="805410" y="596772"/>
                </a:lnTo>
                <a:lnTo>
                  <a:pt x="779172" y="602314"/>
                </a:lnTo>
                <a:lnTo>
                  <a:pt x="780511" y="602106"/>
                </a:lnTo>
                <a:lnTo>
                  <a:pt x="993600" y="602106"/>
                </a:lnTo>
                <a:lnTo>
                  <a:pt x="1002976" y="596772"/>
                </a:lnTo>
                <a:lnTo>
                  <a:pt x="805784" y="596772"/>
                </a:lnTo>
                <a:lnTo>
                  <a:pt x="807161" y="596428"/>
                </a:lnTo>
                <a:lnTo>
                  <a:pt x="1003581" y="596428"/>
                </a:lnTo>
                <a:lnTo>
                  <a:pt x="1003869" y="596264"/>
                </a:lnTo>
                <a:close/>
              </a:path>
              <a:path w="1370329" h="1295400">
                <a:moveTo>
                  <a:pt x="1030165" y="579881"/>
                </a:moveTo>
                <a:lnTo>
                  <a:pt x="861791" y="579881"/>
                </a:lnTo>
                <a:lnTo>
                  <a:pt x="860832" y="580198"/>
                </a:lnTo>
                <a:lnTo>
                  <a:pt x="860013" y="580516"/>
                </a:lnTo>
                <a:lnTo>
                  <a:pt x="859869" y="580516"/>
                </a:lnTo>
                <a:lnTo>
                  <a:pt x="834994" y="588771"/>
                </a:lnTo>
                <a:lnTo>
                  <a:pt x="834350" y="588948"/>
                </a:lnTo>
                <a:lnTo>
                  <a:pt x="832962" y="589406"/>
                </a:lnTo>
                <a:lnTo>
                  <a:pt x="832675" y="589406"/>
                </a:lnTo>
                <a:lnTo>
                  <a:pt x="807041" y="596428"/>
                </a:lnTo>
                <a:lnTo>
                  <a:pt x="807816" y="596264"/>
                </a:lnTo>
                <a:lnTo>
                  <a:pt x="1003869" y="596264"/>
                </a:lnTo>
                <a:lnTo>
                  <a:pt x="1004539" y="595883"/>
                </a:lnTo>
                <a:lnTo>
                  <a:pt x="1014911" y="589406"/>
                </a:lnTo>
                <a:lnTo>
                  <a:pt x="832962" y="589406"/>
                </a:lnTo>
                <a:lnTo>
                  <a:pt x="834429" y="588948"/>
                </a:lnTo>
                <a:lnTo>
                  <a:pt x="1015646" y="588948"/>
                </a:lnTo>
                <a:lnTo>
                  <a:pt x="1029148" y="580516"/>
                </a:lnTo>
                <a:lnTo>
                  <a:pt x="860013" y="580516"/>
                </a:lnTo>
                <a:lnTo>
                  <a:pt x="860904" y="580198"/>
                </a:lnTo>
                <a:lnTo>
                  <a:pt x="1029658" y="580198"/>
                </a:lnTo>
                <a:lnTo>
                  <a:pt x="1030165" y="579881"/>
                </a:lnTo>
                <a:close/>
              </a:path>
              <a:path w="1370329" h="1295400">
                <a:moveTo>
                  <a:pt x="914750" y="557656"/>
                </a:moveTo>
                <a:lnTo>
                  <a:pt x="888461" y="569467"/>
                </a:lnTo>
                <a:lnTo>
                  <a:pt x="887882" y="569692"/>
                </a:lnTo>
                <a:lnTo>
                  <a:pt x="886683" y="570229"/>
                </a:lnTo>
                <a:lnTo>
                  <a:pt x="886499" y="570229"/>
                </a:lnTo>
                <a:lnTo>
                  <a:pt x="860832" y="580198"/>
                </a:lnTo>
                <a:lnTo>
                  <a:pt x="861791" y="579881"/>
                </a:lnTo>
                <a:lnTo>
                  <a:pt x="1030165" y="579881"/>
                </a:lnTo>
                <a:lnTo>
                  <a:pt x="1032606" y="578357"/>
                </a:lnTo>
                <a:lnTo>
                  <a:pt x="1044413" y="570229"/>
                </a:lnTo>
                <a:lnTo>
                  <a:pt x="886683" y="570229"/>
                </a:lnTo>
                <a:lnTo>
                  <a:pt x="887936" y="569692"/>
                </a:lnTo>
                <a:lnTo>
                  <a:pt x="1045193" y="569692"/>
                </a:lnTo>
                <a:lnTo>
                  <a:pt x="1059911" y="559561"/>
                </a:lnTo>
                <a:lnTo>
                  <a:pt x="1061415" y="558418"/>
                </a:lnTo>
                <a:lnTo>
                  <a:pt x="913226" y="558418"/>
                </a:lnTo>
                <a:lnTo>
                  <a:pt x="914750" y="557656"/>
                </a:lnTo>
                <a:close/>
              </a:path>
              <a:path w="1370329" h="1295400">
                <a:moveTo>
                  <a:pt x="1293718" y="0"/>
                </a:moveTo>
                <a:lnTo>
                  <a:pt x="1292829" y="28066"/>
                </a:lnTo>
                <a:lnTo>
                  <a:pt x="1290416" y="56133"/>
                </a:lnTo>
                <a:lnTo>
                  <a:pt x="1288934" y="66166"/>
                </a:lnTo>
                <a:lnTo>
                  <a:pt x="1286352" y="84073"/>
                </a:lnTo>
                <a:lnTo>
                  <a:pt x="1283390" y="98424"/>
                </a:lnTo>
                <a:lnTo>
                  <a:pt x="1280635" y="112273"/>
                </a:lnTo>
                <a:lnTo>
                  <a:pt x="1273398" y="140080"/>
                </a:lnTo>
                <a:lnTo>
                  <a:pt x="1266454" y="162051"/>
                </a:lnTo>
                <a:lnTo>
                  <a:pt x="1264762" y="167639"/>
                </a:lnTo>
                <a:lnTo>
                  <a:pt x="1255123" y="193420"/>
                </a:lnTo>
                <a:lnTo>
                  <a:pt x="1230091" y="248665"/>
                </a:lnTo>
                <a:lnTo>
                  <a:pt x="1200500" y="300481"/>
                </a:lnTo>
                <a:lnTo>
                  <a:pt x="1165138" y="351358"/>
                </a:lnTo>
                <a:lnTo>
                  <a:pt x="1127489" y="396747"/>
                </a:lnTo>
                <a:lnTo>
                  <a:pt x="1085309" y="439802"/>
                </a:lnTo>
                <a:lnTo>
                  <a:pt x="1039718" y="479170"/>
                </a:lnTo>
                <a:lnTo>
                  <a:pt x="1017589" y="495934"/>
                </a:lnTo>
                <a:lnTo>
                  <a:pt x="1015842" y="497331"/>
                </a:lnTo>
                <a:lnTo>
                  <a:pt x="992177" y="513688"/>
                </a:lnTo>
                <a:lnTo>
                  <a:pt x="966312" y="530097"/>
                </a:lnTo>
                <a:lnTo>
                  <a:pt x="940912" y="544575"/>
                </a:lnTo>
                <a:lnTo>
                  <a:pt x="913226" y="558418"/>
                </a:lnTo>
                <a:lnTo>
                  <a:pt x="1061415" y="558418"/>
                </a:lnTo>
                <a:lnTo>
                  <a:pt x="1111981" y="518286"/>
                </a:lnTo>
                <a:lnTo>
                  <a:pt x="1160749" y="472693"/>
                </a:lnTo>
                <a:lnTo>
                  <a:pt x="1205580" y="422909"/>
                </a:lnTo>
                <a:lnTo>
                  <a:pt x="1245966" y="369696"/>
                </a:lnTo>
                <a:lnTo>
                  <a:pt x="1281526" y="313435"/>
                </a:lnTo>
                <a:lnTo>
                  <a:pt x="1311879" y="254507"/>
                </a:lnTo>
                <a:lnTo>
                  <a:pt x="1336390" y="193420"/>
                </a:lnTo>
                <a:lnTo>
                  <a:pt x="1354551" y="130428"/>
                </a:lnTo>
                <a:lnTo>
                  <a:pt x="1365981" y="66166"/>
                </a:lnTo>
                <a:lnTo>
                  <a:pt x="1369791" y="2285"/>
                </a:lnTo>
                <a:lnTo>
                  <a:pt x="129371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70032" y="5121810"/>
            <a:ext cx="1925955" cy="106743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4+1</a:t>
            </a:r>
            <a:endParaRPr sz="2400">
              <a:latin typeface="Times New Roman"/>
              <a:cs typeface="Times New Roman"/>
            </a:endParaRPr>
          </a:p>
          <a:p>
            <a:pPr marL="1146810">
              <a:lnSpc>
                <a:spcPct val="100000"/>
              </a:lnSpc>
              <a:spcBef>
                <a:spcPts val="122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35056" y="3908044"/>
            <a:ext cx="1236980" cy="1295400"/>
          </a:xfrm>
          <a:custGeom>
            <a:avLst/>
            <a:gdLst/>
            <a:ahLst/>
            <a:cxnLst/>
            <a:rect l="l" t="t" r="r" b="b"/>
            <a:pathLst>
              <a:path w="1236979" h="1295400">
                <a:moveTo>
                  <a:pt x="1085537" y="1078036"/>
                </a:moveTo>
                <a:lnTo>
                  <a:pt x="1012571" y="1092199"/>
                </a:lnTo>
                <a:lnTo>
                  <a:pt x="1168400" y="1294891"/>
                </a:lnTo>
                <a:lnTo>
                  <a:pt x="1217986" y="1116837"/>
                </a:lnTo>
                <a:lnTo>
                  <a:pt x="1094994" y="1116837"/>
                </a:lnTo>
                <a:lnTo>
                  <a:pt x="1085537" y="1078036"/>
                </a:lnTo>
                <a:close/>
              </a:path>
              <a:path w="1236979" h="1295400">
                <a:moveTo>
                  <a:pt x="1160408" y="1063502"/>
                </a:moveTo>
                <a:lnTo>
                  <a:pt x="1085537" y="1078036"/>
                </a:lnTo>
                <a:lnTo>
                  <a:pt x="1094994" y="1116837"/>
                </a:lnTo>
                <a:lnTo>
                  <a:pt x="1169035" y="1098930"/>
                </a:lnTo>
                <a:lnTo>
                  <a:pt x="1160408" y="1063502"/>
                </a:lnTo>
                <a:close/>
              </a:path>
              <a:path w="1236979" h="1295400">
                <a:moveTo>
                  <a:pt x="1236979" y="1048638"/>
                </a:moveTo>
                <a:lnTo>
                  <a:pt x="1160408" y="1063502"/>
                </a:lnTo>
                <a:lnTo>
                  <a:pt x="1169035" y="1098930"/>
                </a:lnTo>
                <a:lnTo>
                  <a:pt x="1094994" y="1116837"/>
                </a:lnTo>
                <a:lnTo>
                  <a:pt x="1217986" y="1116837"/>
                </a:lnTo>
                <a:lnTo>
                  <a:pt x="1236979" y="1048638"/>
                </a:lnTo>
                <a:close/>
              </a:path>
              <a:path w="1236979" h="1295400">
                <a:moveTo>
                  <a:pt x="1083377" y="1069176"/>
                </a:moveTo>
                <a:lnTo>
                  <a:pt x="1085537" y="1078036"/>
                </a:lnTo>
                <a:lnTo>
                  <a:pt x="1113980" y="1072514"/>
                </a:lnTo>
                <a:lnTo>
                  <a:pt x="1084834" y="1072514"/>
                </a:lnTo>
                <a:lnTo>
                  <a:pt x="1083377" y="1069176"/>
                </a:lnTo>
                <a:close/>
              </a:path>
              <a:path w="1236979" h="1295400">
                <a:moveTo>
                  <a:pt x="1082675" y="1066291"/>
                </a:moveTo>
                <a:lnTo>
                  <a:pt x="1083377" y="1069176"/>
                </a:lnTo>
                <a:lnTo>
                  <a:pt x="1084834" y="1072514"/>
                </a:lnTo>
                <a:lnTo>
                  <a:pt x="1082675" y="1066291"/>
                </a:lnTo>
                <a:close/>
              </a:path>
              <a:path w="1236979" h="1295400">
                <a:moveTo>
                  <a:pt x="1146038" y="1066291"/>
                </a:moveTo>
                <a:lnTo>
                  <a:pt x="1082675" y="1066291"/>
                </a:lnTo>
                <a:lnTo>
                  <a:pt x="1084834" y="1072514"/>
                </a:lnTo>
                <a:lnTo>
                  <a:pt x="1113980" y="1072514"/>
                </a:lnTo>
                <a:lnTo>
                  <a:pt x="1146038" y="1066291"/>
                </a:lnTo>
                <a:close/>
              </a:path>
              <a:path w="1236979" h="1295400">
                <a:moveTo>
                  <a:pt x="960426" y="763911"/>
                </a:moveTo>
                <a:lnTo>
                  <a:pt x="837573" y="763911"/>
                </a:lnTo>
                <a:lnTo>
                  <a:pt x="839932" y="765585"/>
                </a:lnTo>
                <a:lnTo>
                  <a:pt x="841276" y="766688"/>
                </a:lnTo>
                <a:lnTo>
                  <a:pt x="859190" y="779271"/>
                </a:lnTo>
                <a:lnTo>
                  <a:pt x="859718" y="779626"/>
                </a:lnTo>
                <a:lnTo>
                  <a:pt x="861976" y="781229"/>
                </a:lnTo>
                <a:lnTo>
                  <a:pt x="883468" y="797971"/>
                </a:lnTo>
                <a:lnTo>
                  <a:pt x="903126" y="814630"/>
                </a:lnTo>
                <a:lnTo>
                  <a:pt x="903984" y="815463"/>
                </a:lnTo>
                <a:lnTo>
                  <a:pt x="923729" y="833862"/>
                </a:lnTo>
                <a:lnTo>
                  <a:pt x="924343" y="834514"/>
                </a:lnTo>
                <a:lnTo>
                  <a:pt x="943228" y="853566"/>
                </a:lnTo>
                <a:lnTo>
                  <a:pt x="962883" y="875043"/>
                </a:lnTo>
                <a:lnTo>
                  <a:pt x="963493" y="875791"/>
                </a:lnTo>
                <a:lnTo>
                  <a:pt x="981398" y="897090"/>
                </a:lnTo>
                <a:lnTo>
                  <a:pt x="981885" y="897760"/>
                </a:lnTo>
                <a:lnTo>
                  <a:pt x="998850" y="919638"/>
                </a:lnTo>
                <a:lnTo>
                  <a:pt x="999520" y="920619"/>
                </a:lnTo>
                <a:lnTo>
                  <a:pt x="1015460" y="943238"/>
                </a:lnTo>
                <a:lnTo>
                  <a:pt x="1031637" y="968003"/>
                </a:lnTo>
                <a:lnTo>
                  <a:pt x="1032042" y="968751"/>
                </a:lnTo>
                <a:lnTo>
                  <a:pt x="1041174" y="984249"/>
                </a:lnTo>
                <a:lnTo>
                  <a:pt x="1046099" y="992504"/>
                </a:lnTo>
                <a:lnTo>
                  <a:pt x="1059954" y="1018393"/>
                </a:lnTo>
                <a:lnTo>
                  <a:pt x="1073495" y="1046295"/>
                </a:lnTo>
                <a:lnTo>
                  <a:pt x="1083377" y="1069176"/>
                </a:lnTo>
                <a:lnTo>
                  <a:pt x="1082675" y="1066291"/>
                </a:lnTo>
                <a:lnTo>
                  <a:pt x="1146038" y="1066291"/>
                </a:lnTo>
                <a:lnTo>
                  <a:pt x="1160408" y="1063502"/>
                </a:lnTo>
                <a:lnTo>
                  <a:pt x="1142238" y="1013205"/>
                </a:lnTo>
                <a:lnTo>
                  <a:pt x="1112901" y="955801"/>
                </a:lnTo>
                <a:lnTo>
                  <a:pt x="1078992" y="901064"/>
                </a:lnTo>
                <a:lnTo>
                  <a:pt x="1040892" y="849375"/>
                </a:lnTo>
                <a:lnTo>
                  <a:pt x="999109" y="801623"/>
                </a:lnTo>
                <a:lnTo>
                  <a:pt x="976884" y="779271"/>
                </a:lnTo>
                <a:lnTo>
                  <a:pt x="960426" y="763911"/>
                </a:lnTo>
                <a:close/>
              </a:path>
              <a:path w="1236979" h="1295400">
                <a:moveTo>
                  <a:pt x="944253" y="749680"/>
                </a:moveTo>
                <a:lnTo>
                  <a:pt x="814959" y="749680"/>
                </a:lnTo>
                <a:lnTo>
                  <a:pt x="816142" y="750409"/>
                </a:lnTo>
                <a:lnTo>
                  <a:pt x="816554" y="750696"/>
                </a:lnTo>
                <a:lnTo>
                  <a:pt x="839091" y="765049"/>
                </a:lnTo>
                <a:lnTo>
                  <a:pt x="837573" y="763911"/>
                </a:lnTo>
                <a:lnTo>
                  <a:pt x="960426" y="763911"/>
                </a:lnTo>
                <a:lnTo>
                  <a:pt x="954024" y="757935"/>
                </a:lnTo>
                <a:lnTo>
                  <a:pt x="944253" y="749680"/>
                </a:lnTo>
                <a:close/>
              </a:path>
              <a:path w="1236979" h="1295400">
                <a:moveTo>
                  <a:pt x="769497" y="725491"/>
                </a:moveTo>
                <a:lnTo>
                  <a:pt x="791972" y="736726"/>
                </a:lnTo>
                <a:lnTo>
                  <a:pt x="792940" y="737248"/>
                </a:lnTo>
                <a:lnTo>
                  <a:pt x="793539" y="737615"/>
                </a:lnTo>
                <a:lnTo>
                  <a:pt x="816102" y="750409"/>
                </a:lnTo>
                <a:lnTo>
                  <a:pt x="814959" y="749680"/>
                </a:lnTo>
                <a:lnTo>
                  <a:pt x="944253" y="749680"/>
                </a:lnTo>
                <a:lnTo>
                  <a:pt x="930275" y="737869"/>
                </a:lnTo>
                <a:lnTo>
                  <a:pt x="914994" y="725931"/>
                </a:lnTo>
                <a:lnTo>
                  <a:pt x="770509" y="725931"/>
                </a:lnTo>
                <a:lnTo>
                  <a:pt x="769497" y="725491"/>
                </a:lnTo>
                <a:close/>
              </a:path>
              <a:path w="1236979" h="1295400">
                <a:moveTo>
                  <a:pt x="913856" y="725042"/>
                </a:moveTo>
                <a:lnTo>
                  <a:pt x="768603" y="725042"/>
                </a:lnTo>
                <a:lnTo>
                  <a:pt x="770509" y="725931"/>
                </a:lnTo>
                <a:lnTo>
                  <a:pt x="914994" y="725931"/>
                </a:lnTo>
                <a:lnTo>
                  <a:pt x="913856" y="725042"/>
                </a:lnTo>
                <a:close/>
              </a:path>
              <a:path w="1236979" h="1295400">
                <a:moveTo>
                  <a:pt x="745967" y="715256"/>
                </a:moveTo>
                <a:lnTo>
                  <a:pt x="769497" y="725491"/>
                </a:lnTo>
                <a:lnTo>
                  <a:pt x="768603" y="725042"/>
                </a:lnTo>
                <a:lnTo>
                  <a:pt x="913856" y="725042"/>
                </a:lnTo>
                <a:lnTo>
                  <a:pt x="905891" y="718819"/>
                </a:lnTo>
                <a:lnTo>
                  <a:pt x="901368" y="715644"/>
                </a:lnTo>
                <a:lnTo>
                  <a:pt x="747014" y="715644"/>
                </a:lnTo>
                <a:lnTo>
                  <a:pt x="745967" y="715256"/>
                </a:lnTo>
                <a:close/>
              </a:path>
              <a:path w="1236979" h="1295400">
                <a:moveTo>
                  <a:pt x="900282" y="714882"/>
                </a:moveTo>
                <a:lnTo>
                  <a:pt x="745109" y="714882"/>
                </a:lnTo>
                <a:lnTo>
                  <a:pt x="747014" y="715644"/>
                </a:lnTo>
                <a:lnTo>
                  <a:pt x="901368" y="715644"/>
                </a:lnTo>
                <a:lnTo>
                  <a:pt x="900282" y="714882"/>
                </a:lnTo>
                <a:close/>
              </a:path>
              <a:path w="1236979" h="1295400">
                <a:moveTo>
                  <a:pt x="887800" y="706119"/>
                </a:moveTo>
                <a:lnTo>
                  <a:pt x="721360" y="706119"/>
                </a:lnTo>
                <a:lnTo>
                  <a:pt x="745967" y="715256"/>
                </a:lnTo>
                <a:lnTo>
                  <a:pt x="745109" y="714882"/>
                </a:lnTo>
                <a:lnTo>
                  <a:pt x="900282" y="714882"/>
                </a:lnTo>
                <a:lnTo>
                  <a:pt x="887800" y="706119"/>
                </a:lnTo>
                <a:close/>
              </a:path>
              <a:path w="1236979" h="1295400">
                <a:moveTo>
                  <a:pt x="697492" y="698974"/>
                </a:moveTo>
                <a:lnTo>
                  <a:pt x="697803" y="699105"/>
                </a:lnTo>
                <a:lnTo>
                  <a:pt x="723506" y="706916"/>
                </a:lnTo>
                <a:lnTo>
                  <a:pt x="721360" y="706119"/>
                </a:lnTo>
                <a:lnTo>
                  <a:pt x="887800" y="706119"/>
                </a:lnTo>
                <a:lnTo>
                  <a:pt x="880745" y="701166"/>
                </a:lnTo>
                <a:lnTo>
                  <a:pt x="878146" y="699515"/>
                </a:lnTo>
                <a:lnTo>
                  <a:pt x="699770" y="699515"/>
                </a:lnTo>
                <a:lnTo>
                  <a:pt x="697492" y="698974"/>
                </a:lnTo>
                <a:close/>
              </a:path>
              <a:path w="1236979" h="1295400">
                <a:moveTo>
                  <a:pt x="673608" y="693292"/>
                </a:moveTo>
                <a:lnTo>
                  <a:pt x="697492" y="698974"/>
                </a:lnTo>
                <a:lnTo>
                  <a:pt x="697920" y="699105"/>
                </a:lnTo>
                <a:lnTo>
                  <a:pt x="699770" y="699515"/>
                </a:lnTo>
                <a:lnTo>
                  <a:pt x="878146" y="699515"/>
                </a:lnTo>
                <a:lnTo>
                  <a:pt x="869153" y="693800"/>
                </a:lnTo>
                <a:lnTo>
                  <a:pt x="675894" y="693800"/>
                </a:lnTo>
                <a:lnTo>
                  <a:pt x="673608" y="693292"/>
                </a:lnTo>
                <a:close/>
              </a:path>
              <a:path w="1236979" h="1295400">
                <a:moveTo>
                  <a:pt x="651065" y="689482"/>
                </a:moveTo>
                <a:lnTo>
                  <a:pt x="675893" y="693800"/>
                </a:lnTo>
                <a:lnTo>
                  <a:pt x="675743" y="693800"/>
                </a:lnTo>
                <a:lnTo>
                  <a:pt x="673608" y="693292"/>
                </a:lnTo>
                <a:lnTo>
                  <a:pt x="868354" y="693292"/>
                </a:lnTo>
                <a:lnTo>
                  <a:pt x="862558" y="689609"/>
                </a:lnTo>
                <a:lnTo>
                  <a:pt x="652272" y="689609"/>
                </a:lnTo>
                <a:lnTo>
                  <a:pt x="651065" y="689482"/>
                </a:lnTo>
                <a:close/>
              </a:path>
              <a:path w="1236979" h="1295400">
                <a:moveTo>
                  <a:pt x="868354" y="693292"/>
                </a:moveTo>
                <a:lnTo>
                  <a:pt x="673608" y="693292"/>
                </a:lnTo>
                <a:lnTo>
                  <a:pt x="675894" y="693800"/>
                </a:lnTo>
                <a:lnTo>
                  <a:pt x="869153" y="693800"/>
                </a:lnTo>
                <a:lnTo>
                  <a:pt x="868354" y="693292"/>
                </a:lnTo>
                <a:close/>
              </a:path>
              <a:path w="1236979" h="1295400">
                <a:moveTo>
                  <a:pt x="649604" y="689228"/>
                </a:moveTo>
                <a:lnTo>
                  <a:pt x="651065" y="689482"/>
                </a:lnTo>
                <a:lnTo>
                  <a:pt x="652272" y="689609"/>
                </a:lnTo>
                <a:lnTo>
                  <a:pt x="649604" y="689228"/>
                </a:lnTo>
                <a:close/>
              </a:path>
              <a:path w="1236979" h="1295400">
                <a:moveTo>
                  <a:pt x="861958" y="689228"/>
                </a:moveTo>
                <a:lnTo>
                  <a:pt x="649604" y="689228"/>
                </a:lnTo>
                <a:lnTo>
                  <a:pt x="652272" y="689609"/>
                </a:lnTo>
                <a:lnTo>
                  <a:pt x="862558" y="689609"/>
                </a:lnTo>
                <a:lnTo>
                  <a:pt x="861958" y="689228"/>
                </a:lnTo>
                <a:close/>
              </a:path>
              <a:path w="1236979" h="1295400">
                <a:moveTo>
                  <a:pt x="76200" y="0"/>
                </a:moveTo>
                <a:lnTo>
                  <a:pt x="0" y="2031"/>
                </a:lnTo>
                <a:lnTo>
                  <a:pt x="745" y="28320"/>
                </a:lnTo>
                <a:lnTo>
                  <a:pt x="784" y="29728"/>
                </a:lnTo>
                <a:lnTo>
                  <a:pt x="889" y="33400"/>
                </a:lnTo>
                <a:lnTo>
                  <a:pt x="7747" y="97535"/>
                </a:lnTo>
                <a:lnTo>
                  <a:pt x="20827" y="160908"/>
                </a:lnTo>
                <a:lnTo>
                  <a:pt x="39877" y="222757"/>
                </a:lnTo>
                <a:lnTo>
                  <a:pt x="64262" y="282701"/>
                </a:lnTo>
                <a:lnTo>
                  <a:pt x="93599" y="340105"/>
                </a:lnTo>
                <a:lnTo>
                  <a:pt x="127508" y="394842"/>
                </a:lnTo>
                <a:lnTo>
                  <a:pt x="165608" y="446404"/>
                </a:lnTo>
                <a:lnTo>
                  <a:pt x="207391" y="494283"/>
                </a:lnTo>
                <a:lnTo>
                  <a:pt x="252602" y="537971"/>
                </a:lnTo>
                <a:lnTo>
                  <a:pt x="300736" y="577087"/>
                </a:lnTo>
                <a:lnTo>
                  <a:pt x="351536" y="611123"/>
                </a:lnTo>
                <a:lnTo>
                  <a:pt x="404495" y="639444"/>
                </a:lnTo>
                <a:lnTo>
                  <a:pt x="459740" y="661542"/>
                </a:lnTo>
                <a:lnTo>
                  <a:pt x="516254" y="677036"/>
                </a:lnTo>
                <a:lnTo>
                  <a:pt x="574040" y="685037"/>
                </a:lnTo>
                <a:lnTo>
                  <a:pt x="628268" y="686942"/>
                </a:lnTo>
                <a:lnTo>
                  <a:pt x="626935" y="686942"/>
                </a:lnTo>
                <a:lnTo>
                  <a:pt x="651065" y="689482"/>
                </a:lnTo>
                <a:lnTo>
                  <a:pt x="649604" y="689228"/>
                </a:lnTo>
                <a:lnTo>
                  <a:pt x="861958" y="689228"/>
                </a:lnTo>
                <a:lnTo>
                  <a:pt x="828675" y="669924"/>
                </a:lnTo>
                <a:lnTo>
                  <a:pt x="774446" y="644651"/>
                </a:lnTo>
                <a:lnTo>
                  <a:pt x="718693" y="625728"/>
                </a:lnTo>
                <a:lnTo>
                  <a:pt x="661416" y="613917"/>
                </a:lnTo>
                <a:lnTo>
                  <a:pt x="581895" y="609091"/>
                </a:lnTo>
                <a:lnTo>
                  <a:pt x="580644" y="609091"/>
                </a:lnTo>
                <a:lnTo>
                  <a:pt x="557939" y="606678"/>
                </a:lnTo>
                <a:lnTo>
                  <a:pt x="556895" y="606678"/>
                </a:lnTo>
                <a:lnTo>
                  <a:pt x="554976" y="606391"/>
                </a:lnTo>
                <a:lnTo>
                  <a:pt x="555232" y="606391"/>
                </a:lnTo>
                <a:lnTo>
                  <a:pt x="533414" y="602614"/>
                </a:lnTo>
                <a:lnTo>
                  <a:pt x="532892" y="602614"/>
                </a:lnTo>
                <a:lnTo>
                  <a:pt x="530478" y="602106"/>
                </a:lnTo>
                <a:lnTo>
                  <a:pt x="530756" y="602106"/>
                </a:lnTo>
                <a:lnTo>
                  <a:pt x="506729" y="596391"/>
                </a:lnTo>
                <a:lnTo>
                  <a:pt x="507217" y="596391"/>
                </a:lnTo>
                <a:lnTo>
                  <a:pt x="485488" y="589787"/>
                </a:lnTo>
                <a:lnTo>
                  <a:pt x="485140" y="589787"/>
                </a:lnTo>
                <a:lnTo>
                  <a:pt x="482980" y="589025"/>
                </a:lnTo>
                <a:lnTo>
                  <a:pt x="459359" y="580262"/>
                </a:lnTo>
                <a:lnTo>
                  <a:pt x="459630" y="580262"/>
                </a:lnTo>
                <a:lnTo>
                  <a:pt x="435864" y="569975"/>
                </a:lnTo>
                <a:lnTo>
                  <a:pt x="436126" y="569975"/>
                </a:lnTo>
                <a:lnTo>
                  <a:pt x="414646" y="559180"/>
                </a:lnTo>
                <a:lnTo>
                  <a:pt x="413518" y="558637"/>
                </a:lnTo>
                <a:lnTo>
                  <a:pt x="412876" y="558291"/>
                </a:lnTo>
                <a:lnTo>
                  <a:pt x="412501" y="558037"/>
                </a:lnTo>
                <a:lnTo>
                  <a:pt x="389763" y="545210"/>
                </a:lnTo>
                <a:lnTo>
                  <a:pt x="389932" y="545210"/>
                </a:lnTo>
                <a:lnTo>
                  <a:pt x="369019" y="532002"/>
                </a:lnTo>
                <a:lnTo>
                  <a:pt x="368206" y="531517"/>
                </a:lnTo>
                <a:lnTo>
                  <a:pt x="367411" y="530986"/>
                </a:lnTo>
                <a:lnTo>
                  <a:pt x="346744" y="516254"/>
                </a:lnTo>
                <a:lnTo>
                  <a:pt x="346307" y="515962"/>
                </a:lnTo>
                <a:lnTo>
                  <a:pt x="345313" y="515238"/>
                </a:lnTo>
                <a:lnTo>
                  <a:pt x="302517" y="480444"/>
                </a:lnTo>
                <a:lnTo>
                  <a:pt x="262000" y="441197"/>
                </a:lnTo>
                <a:lnTo>
                  <a:pt x="224609" y="398240"/>
                </a:lnTo>
                <a:lnTo>
                  <a:pt x="191131" y="352799"/>
                </a:lnTo>
                <a:lnTo>
                  <a:pt x="191004" y="352799"/>
                </a:lnTo>
                <a:lnTo>
                  <a:pt x="174486" y="327344"/>
                </a:lnTo>
                <a:lnTo>
                  <a:pt x="159514" y="302010"/>
                </a:lnTo>
                <a:lnTo>
                  <a:pt x="149307" y="282701"/>
                </a:lnTo>
                <a:lnTo>
                  <a:pt x="145439" y="275447"/>
                </a:lnTo>
                <a:lnTo>
                  <a:pt x="133097" y="250066"/>
                </a:lnTo>
                <a:lnTo>
                  <a:pt x="122323" y="224916"/>
                </a:lnTo>
                <a:lnTo>
                  <a:pt x="122108" y="224453"/>
                </a:lnTo>
                <a:lnTo>
                  <a:pt x="121666" y="223392"/>
                </a:lnTo>
                <a:lnTo>
                  <a:pt x="121475" y="222757"/>
                </a:lnTo>
                <a:lnTo>
                  <a:pt x="111378" y="196341"/>
                </a:lnTo>
                <a:lnTo>
                  <a:pt x="102109" y="168788"/>
                </a:lnTo>
                <a:lnTo>
                  <a:pt x="99972" y="160908"/>
                </a:lnTo>
                <a:lnTo>
                  <a:pt x="94362" y="141102"/>
                </a:lnTo>
                <a:lnTo>
                  <a:pt x="91713" y="129412"/>
                </a:lnTo>
                <a:lnTo>
                  <a:pt x="88329" y="114934"/>
                </a:lnTo>
                <a:lnTo>
                  <a:pt x="88015" y="113687"/>
                </a:lnTo>
                <a:lnTo>
                  <a:pt x="83104" y="86613"/>
                </a:lnTo>
                <a:lnTo>
                  <a:pt x="82917" y="85703"/>
                </a:lnTo>
                <a:lnTo>
                  <a:pt x="82803" y="84962"/>
                </a:lnTo>
                <a:lnTo>
                  <a:pt x="79121" y="56514"/>
                </a:lnTo>
                <a:lnTo>
                  <a:pt x="77114" y="30225"/>
                </a:lnTo>
                <a:lnTo>
                  <a:pt x="77055" y="29728"/>
                </a:lnTo>
                <a:lnTo>
                  <a:pt x="76962" y="28320"/>
                </a:lnTo>
                <a:lnTo>
                  <a:pt x="76259" y="2031"/>
                </a:lnTo>
                <a:lnTo>
                  <a:pt x="76200" y="0"/>
                </a:lnTo>
                <a:close/>
              </a:path>
              <a:path w="1236979" h="1295400">
                <a:moveTo>
                  <a:pt x="555232" y="606391"/>
                </a:moveTo>
                <a:lnTo>
                  <a:pt x="554976" y="606391"/>
                </a:lnTo>
                <a:lnTo>
                  <a:pt x="556895" y="606678"/>
                </a:lnTo>
                <a:lnTo>
                  <a:pt x="555232" y="606391"/>
                </a:lnTo>
                <a:close/>
              </a:path>
              <a:path w="1236979" h="1295400">
                <a:moveTo>
                  <a:pt x="555232" y="606391"/>
                </a:moveTo>
                <a:lnTo>
                  <a:pt x="556895" y="606678"/>
                </a:lnTo>
                <a:lnTo>
                  <a:pt x="557939" y="606678"/>
                </a:lnTo>
                <a:lnTo>
                  <a:pt x="555232" y="606391"/>
                </a:lnTo>
                <a:close/>
              </a:path>
              <a:path w="1236979" h="1295400">
                <a:moveTo>
                  <a:pt x="530478" y="602106"/>
                </a:moveTo>
                <a:lnTo>
                  <a:pt x="532892" y="602614"/>
                </a:lnTo>
                <a:lnTo>
                  <a:pt x="531497" y="602283"/>
                </a:lnTo>
                <a:lnTo>
                  <a:pt x="530478" y="602106"/>
                </a:lnTo>
                <a:close/>
              </a:path>
              <a:path w="1236979" h="1295400">
                <a:moveTo>
                  <a:pt x="531497" y="602283"/>
                </a:moveTo>
                <a:lnTo>
                  <a:pt x="532892" y="602614"/>
                </a:lnTo>
                <a:lnTo>
                  <a:pt x="533414" y="602614"/>
                </a:lnTo>
                <a:lnTo>
                  <a:pt x="531497" y="602283"/>
                </a:lnTo>
                <a:close/>
              </a:path>
              <a:path w="1236979" h="1295400">
                <a:moveTo>
                  <a:pt x="530756" y="602106"/>
                </a:moveTo>
                <a:lnTo>
                  <a:pt x="530478" y="602106"/>
                </a:lnTo>
                <a:lnTo>
                  <a:pt x="531497" y="602283"/>
                </a:lnTo>
                <a:lnTo>
                  <a:pt x="530756" y="602106"/>
                </a:lnTo>
                <a:close/>
              </a:path>
              <a:path w="1236979" h="1295400">
                <a:moveTo>
                  <a:pt x="507217" y="596391"/>
                </a:moveTo>
                <a:lnTo>
                  <a:pt x="506729" y="596391"/>
                </a:lnTo>
                <a:lnTo>
                  <a:pt x="508997" y="596925"/>
                </a:lnTo>
                <a:lnTo>
                  <a:pt x="507217" y="596391"/>
                </a:lnTo>
                <a:close/>
              </a:path>
              <a:path w="1236979" h="1295400">
                <a:moveTo>
                  <a:pt x="483525" y="589191"/>
                </a:moveTo>
                <a:lnTo>
                  <a:pt x="485140" y="589787"/>
                </a:lnTo>
                <a:lnTo>
                  <a:pt x="485488" y="589787"/>
                </a:lnTo>
                <a:lnTo>
                  <a:pt x="483525" y="589191"/>
                </a:lnTo>
                <a:close/>
              </a:path>
              <a:path w="1236979" h="1295400">
                <a:moveTo>
                  <a:pt x="459630" y="580262"/>
                </a:moveTo>
                <a:lnTo>
                  <a:pt x="459359" y="580262"/>
                </a:lnTo>
                <a:lnTo>
                  <a:pt x="461421" y="581024"/>
                </a:lnTo>
                <a:lnTo>
                  <a:pt x="459630" y="580262"/>
                </a:lnTo>
                <a:close/>
              </a:path>
              <a:path w="1236979" h="1295400">
                <a:moveTo>
                  <a:pt x="436126" y="569975"/>
                </a:moveTo>
                <a:lnTo>
                  <a:pt x="435864" y="569975"/>
                </a:lnTo>
                <a:lnTo>
                  <a:pt x="437917" y="570864"/>
                </a:lnTo>
                <a:lnTo>
                  <a:pt x="436126" y="569975"/>
                </a:lnTo>
                <a:close/>
              </a:path>
              <a:path w="1236979" h="1295400">
                <a:moveTo>
                  <a:pt x="389932" y="545210"/>
                </a:moveTo>
                <a:lnTo>
                  <a:pt x="389763" y="545210"/>
                </a:lnTo>
                <a:lnTo>
                  <a:pt x="391564" y="546226"/>
                </a:lnTo>
                <a:lnTo>
                  <a:pt x="389932" y="545210"/>
                </a:lnTo>
                <a:close/>
              </a:path>
              <a:path w="1236979" h="1295400">
                <a:moveTo>
                  <a:pt x="190244" y="351534"/>
                </a:moveTo>
                <a:lnTo>
                  <a:pt x="191004" y="352799"/>
                </a:lnTo>
                <a:lnTo>
                  <a:pt x="191131" y="352799"/>
                </a:lnTo>
                <a:lnTo>
                  <a:pt x="190244" y="3515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838" y="1694688"/>
            <a:ext cx="3017360" cy="36996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00" y="612724"/>
            <a:ext cx="25025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97989" algn="l"/>
              </a:tabLst>
            </a:pPr>
            <a:r>
              <a:rPr sz="3200" spc="-10" dirty="0">
                <a:solidFill>
                  <a:srgbClr val="006FC0"/>
                </a:solidFill>
              </a:rPr>
              <a:t>Iterative</a:t>
            </a:r>
            <a:r>
              <a:rPr sz="3200" dirty="0">
                <a:solidFill>
                  <a:srgbClr val="006FC0"/>
                </a:solidFill>
              </a:rPr>
              <a:t>	</a:t>
            </a:r>
            <a:r>
              <a:rPr sz="3200" spc="-45" dirty="0">
                <a:solidFill>
                  <a:srgbClr val="006FC0"/>
                </a:solidFill>
              </a:rPr>
              <a:t>Way</a:t>
            </a:r>
            <a:endParaRPr sz="32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88706" y="2679192"/>
          <a:ext cx="4316728" cy="1177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455"/>
                <a:gridCol w="719455"/>
                <a:gridCol w="719454"/>
                <a:gridCol w="719455"/>
                <a:gridCol w="719455"/>
                <a:gridCol w="719454"/>
              </a:tblGrid>
              <a:tr h="656590"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32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521334">
                <a:tc>
                  <a:txBody>
                    <a:bodyPr/>
                    <a:lstStyle/>
                    <a:p>
                      <a:pPr marL="259079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725"/>
                        </a:lnSpc>
                      </a:pPr>
                      <a:r>
                        <a:rPr sz="3200" b="1" spc="-50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28575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5B9BD4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181600" y="2615183"/>
            <a:ext cx="2411095" cy="1295400"/>
            <a:chOff x="5181600" y="2615183"/>
            <a:chExt cx="2411095" cy="1295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4647" y="2618231"/>
              <a:ext cx="2404872" cy="1289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84647" y="2618231"/>
              <a:ext cx="2405380" cy="1289685"/>
            </a:xfrm>
            <a:custGeom>
              <a:avLst/>
              <a:gdLst/>
              <a:ahLst/>
              <a:cxnLst/>
              <a:rect l="l" t="t" r="r" b="b"/>
              <a:pathLst>
                <a:path w="2405379" h="1289685">
                  <a:moveTo>
                    <a:pt x="0" y="322325"/>
                  </a:moveTo>
                  <a:lnTo>
                    <a:pt x="1760220" y="322325"/>
                  </a:lnTo>
                  <a:lnTo>
                    <a:pt x="1760220" y="0"/>
                  </a:lnTo>
                  <a:lnTo>
                    <a:pt x="2404872" y="644651"/>
                  </a:lnTo>
                  <a:lnTo>
                    <a:pt x="1760220" y="1289303"/>
                  </a:lnTo>
                  <a:lnTo>
                    <a:pt x="1760220" y="966977"/>
                  </a:lnTo>
                  <a:lnTo>
                    <a:pt x="0" y="966977"/>
                  </a:lnTo>
                  <a:lnTo>
                    <a:pt x="0" y="322325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78882" y="2995930"/>
            <a:ext cx="18897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73860" algn="l"/>
              </a:tabLst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LEVEL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3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7929" y="1923415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‘0’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3876" y="2892374"/>
            <a:ext cx="1115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‘1’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7929" y="3862196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‘2’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7929" y="4857064"/>
            <a:ext cx="1113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18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‘3’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0238" y="1929510"/>
            <a:ext cx="2875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COUNT+1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0793" y="5247843"/>
            <a:ext cx="1924050" cy="100266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COUNT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5+1</a:t>
            </a:r>
            <a:endParaRPr sz="2400">
              <a:latin typeface="Times New Roman"/>
              <a:cs typeface="Times New Roman"/>
            </a:endParaRPr>
          </a:p>
          <a:p>
            <a:pPr marL="1169670">
              <a:lnSpc>
                <a:spcPct val="100000"/>
              </a:lnSpc>
              <a:spcBef>
                <a:spcPts val="97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0268" y="3877690"/>
            <a:ext cx="1346835" cy="1467485"/>
          </a:xfrm>
          <a:custGeom>
            <a:avLst/>
            <a:gdLst/>
            <a:ahLst/>
            <a:cxnLst/>
            <a:rect l="l" t="t" r="r" b="b"/>
            <a:pathLst>
              <a:path w="1346834" h="1467485">
                <a:moveTo>
                  <a:pt x="0" y="1223009"/>
                </a:moveTo>
                <a:lnTo>
                  <a:pt x="75310" y="1467230"/>
                </a:lnTo>
                <a:lnTo>
                  <a:pt x="206356" y="1286890"/>
                </a:lnTo>
                <a:lnTo>
                  <a:pt x="143890" y="1286890"/>
                </a:lnTo>
                <a:lnTo>
                  <a:pt x="69214" y="1271777"/>
                </a:lnTo>
                <a:lnTo>
                  <a:pt x="76498" y="1235716"/>
                </a:lnTo>
                <a:lnTo>
                  <a:pt x="0" y="1223009"/>
                </a:lnTo>
                <a:close/>
              </a:path>
              <a:path w="1346834" h="1467485">
                <a:moveTo>
                  <a:pt x="76498" y="1235716"/>
                </a:moveTo>
                <a:lnTo>
                  <a:pt x="69214" y="1271777"/>
                </a:lnTo>
                <a:lnTo>
                  <a:pt x="143890" y="1286890"/>
                </a:lnTo>
                <a:lnTo>
                  <a:pt x="151649" y="1248199"/>
                </a:lnTo>
                <a:lnTo>
                  <a:pt x="76498" y="1235716"/>
                </a:lnTo>
                <a:close/>
              </a:path>
              <a:path w="1346834" h="1467485">
                <a:moveTo>
                  <a:pt x="151649" y="1248199"/>
                </a:moveTo>
                <a:lnTo>
                  <a:pt x="143890" y="1286890"/>
                </a:lnTo>
                <a:lnTo>
                  <a:pt x="206356" y="1286890"/>
                </a:lnTo>
                <a:lnTo>
                  <a:pt x="225551" y="1260474"/>
                </a:lnTo>
                <a:lnTo>
                  <a:pt x="151649" y="1248199"/>
                </a:lnTo>
                <a:close/>
              </a:path>
              <a:path w="1346834" h="1467485">
                <a:moveTo>
                  <a:pt x="718707" y="694973"/>
                </a:moveTo>
                <a:lnTo>
                  <a:pt x="660400" y="697102"/>
                </a:lnTo>
                <a:lnTo>
                  <a:pt x="597534" y="706119"/>
                </a:lnTo>
                <a:lnTo>
                  <a:pt x="535939" y="723645"/>
                </a:lnTo>
                <a:lnTo>
                  <a:pt x="476250" y="748664"/>
                </a:lnTo>
                <a:lnTo>
                  <a:pt x="418591" y="780668"/>
                </a:lnTo>
                <a:lnTo>
                  <a:pt x="363220" y="818895"/>
                </a:lnTo>
                <a:lnTo>
                  <a:pt x="311023" y="863091"/>
                </a:lnTo>
                <a:lnTo>
                  <a:pt x="262000" y="912367"/>
                </a:lnTo>
                <a:lnTo>
                  <a:pt x="216661" y="966342"/>
                </a:lnTo>
                <a:lnTo>
                  <a:pt x="175386" y="1024254"/>
                </a:lnTo>
                <a:lnTo>
                  <a:pt x="138556" y="1085976"/>
                </a:lnTo>
                <a:lnTo>
                  <a:pt x="106753" y="1150873"/>
                </a:lnTo>
                <a:lnTo>
                  <a:pt x="79628" y="1220215"/>
                </a:lnTo>
                <a:lnTo>
                  <a:pt x="76498" y="1235716"/>
                </a:lnTo>
                <a:lnTo>
                  <a:pt x="151649" y="1248199"/>
                </a:lnTo>
                <a:lnTo>
                  <a:pt x="152549" y="1243710"/>
                </a:lnTo>
                <a:lnTo>
                  <a:pt x="152146" y="1243710"/>
                </a:lnTo>
                <a:lnTo>
                  <a:pt x="153670" y="1238122"/>
                </a:lnTo>
                <a:lnTo>
                  <a:pt x="154197" y="1238122"/>
                </a:lnTo>
                <a:lnTo>
                  <a:pt x="164065" y="1211248"/>
                </a:lnTo>
                <a:lnTo>
                  <a:pt x="176783" y="1180845"/>
                </a:lnTo>
                <a:lnTo>
                  <a:pt x="190753" y="1150873"/>
                </a:lnTo>
                <a:lnTo>
                  <a:pt x="204272" y="1124749"/>
                </a:lnTo>
                <a:lnTo>
                  <a:pt x="204708" y="1123977"/>
                </a:lnTo>
                <a:lnTo>
                  <a:pt x="205144" y="1123063"/>
                </a:lnTo>
                <a:lnTo>
                  <a:pt x="205861" y="1121675"/>
                </a:lnTo>
                <a:lnTo>
                  <a:pt x="206013" y="1121675"/>
                </a:lnTo>
                <a:lnTo>
                  <a:pt x="221128" y="1095064"/>
                </a:lnTo>
                <a:lnTo>
                  <a:pt x="258063" y="1038224"/>
                </a:lnTo>
                <a:lnTo>
                  <a:pt x="297687" y="987043"/>
                </a:lnTo>
                <a:lnTo>
                  <a:pt x="317718" y="964307"/>
                </a:lnTo>
                <a:lnTo>
                  <a:pt x="318313" y="963590"/>
                </a:lnTo>
                <a:lnTo>
                  <a:pt x="338058" y="943020"/>
                </a:lnTo>
                <a:lnTo>
                  <a:pt x="338665" y="942225"/>
                </a:lnTo>
                <a:lnTo>
                  <a:pt x="339469" y="941452"/>
                </a:lnTo>
                <a:lnTo>
                  <a:pt x="340608" y="940187"/>
                </a:lnTo>
                <a:lnTo>
                  <a:pt x="340783" y="940187"/>
                </a:lnTo>
                <a:lnTo>
                  <a:pt x="363220" y="918590"/>
                </a:lnTo>
                <a:lnTo>
                  <a:pt x="410463" y="878839"/>
                </a:lnTo>
                <a:lnTo>
                  <a:pt x="459612" y="844803"/>
                </a:lnTo>
                <a:lnTo>
                  <a:pt x="483366" y="830960"/>
                </a:lnTo>
                <a:lnTo>
                  <a:pt x="483234" y="830960"/>
                </a:lnTo>
                <a:lnTo>
                  <a:pt x="484527" y="830281"/>
                </a:lnTo>
                <a:lnTo>
                  <a:pt x="484885" y="830071"/>
                </a:lnTo>
                <a:lnTo>
                  <a:pt x="510539" y="816609"/>
                </a:lnTo>
                <a:lnTo>
                  <a:pt x="510768" y="816609"/>
                </a:lnTo>
                <a:lnTo>
                  <a:pt x="536194" y="805179"/>
                </a:lnTo>
                <a:lnTo>
                  <a:pt x="536365" y="805179"/>
                </a:lnTo>
                <a:lnTo>
                  <a:pt x="562355" y="795019"/>
                </a:lnTo>
                <a:lnTo>
                  <a:pt x="562862" y="795019"/>
                </a:lnTo>
                <a:lnTo>
                  <a:pt x="586396" y="787526"/>
                </a:lnTo>
                <a:lnTo>
                  <a:pt x="586104" y="787526"/>
                </a:lnTo>
                <a:lnTo>
                  <a:pt x="588390" y="786891"/>
                </a:lnTo>
                <a:lnTo>
                  <a:pt x="588656" y="786891"/>
                </a:lnTo>
                <a:lnTo>
                  <a:pt x="612638" y="780922"/>
                </a:lnTo>
                <a:lnTo>
                  <a:pt x="612139" y="780922"/>
                </a:lnTo>
                <a:lnTo>
                  <a:pt x="614679" y="780414"/>
                </a:lnTo>
                <a:lnTo>
                  <a:pt x="615022" y="780414"/>
                </a:lnTo>
                <a:lnTo>
                  <a:pt x="638806" y="776223"/>
                </a:lnTo>
                <a:lnTo>
                  <a:pt x="638428" y="776223"/>
                </a:lnTo>
                <a:lnTo>
                  <a:pt x="640969" y="775842"/>
                </a:lnTo>
                <a:lnTo>
                  <a:pt x="641888" y="775842"/>
                </a:lnTo>
                <a:lnTo>
                  <a:pt x="664951" y="773302"/>
                </a:lnTo>
                <a:lnTo>
                  <a:pt x="664463" y="773302"/>
                </a:lnTo>
                <a:lnTo>
                  <a:pt x="667257" y="773048"/>
                </a:lnTo>
                <a:lnTo>
                  <a:pt x="670870" y="773048"/>
                </a:lnTo>
                <a:lnTo>
                  <a:pt x="723519" y="771143"/>
                </a:lnTo>
                <a:lnTo>
                  <a:pt x="786383" y="761999"/>
                </a:lnTo>
                <a:lnTo>
                  <a:pt x="847978" y="744600"/>
                </a:lnTo>
                <a:lnTo>
                  <a:pt x="907669" y="719581"/>
                </a:lnTo>
                <a:lnTo>
                  <a:pt x="952465" y="695197"/>
                </a:lnTo>
                <a:lnTo>
                  <a:pt x="716660" y="695197"/>
                </a:lnTo>
                <a:lnTo>
                  <a:pt x="718707" y="694973"/>
                </a:lnTo>
                <a:close/>
              </a:path>
              <a:path w="1346834" h="1467485">
                <a:moveTo>
                  <a:pt x="153670" y="1238122"/>
                </a:moveTo>
                <a:lnTo>
                  <a:pt x="152146" y="1243710"/>
                </a:lnTo>
                <a:lnTo>
                  <a:pt x="153034" y="1241290"/>
                </a:lnTo>
                <a:lnTo>
                  <a:pt x="153670" y="1238122"/>
                </a:lnTo>
                <a:close/>
              </a:path>
              <a:path w="1346834" h="1467485">
                <a:moveTo>
                  <a:pt x="153034" y="1241290"/>
                </a:moveTo>
                <a:lnTo>
                  <a:pt x="152146" y="1243710"/>
                </a:lnTo>
                <a:lnTo>
                  <a:pt x="152549" y="1243710"/>
                </a:lnTo>
                <a:lnTo>
                  <a:pt x="153034" y="1241290"/>
                </a:lnTo>
                <a:close/>
              </a:path>
              <a:path w="1346834" h="1467485">
                <a:moveTo>
                  <a:pt x="154197" y="1238122"/>
                </a:moveTo>
                <a:lnTo>
                  <a:pt x="153670" y="1238122"/>
                </a:lnTo>
                <a:lnTo>
                  <a:pt x="153034" y="1241290"/>
                </a:lnTo>
                <a:lnTo>
                  <a:pt x="154197" y="1238122"/>
                </a:lnTo>
                <a:close/>
              </a:path>
              <a:path w="1346834" h="1467485">
                <a:moveTo>
                  <a:pt x="205230" y="1123063"/>
                </a:moveTo>
                <a:lnTo>
                  <a:pt x="204672" y="1123977"/>
                </a:lnTo>
                <a:lnTo>
                  <a:pt x="204272" y="1124749"/>
                </a:lnTo>
                <a:lnTo>
                  <a:pt x="204815" y="1123977"/>
                </a:lnTo>
                <a:lnTo>
                  <a:pt x="205225" y="1123063"/>
                </a:lnTo>
                <a:close/>
              </a:path>
              <a:path w="1346834" h="1467485">
                <a:moveTo>
                  <a:pt x="206013" y="1121675"/>
                </a:moveTo>
                <a:lnTo>
                  <a:pt x="205861" y="1121675"/>
                </a:lnTo>
                <a:lnTo>
                  <a:pt x="205230" y="1123063"/>
                </a:lnTo>
                <a:lnTo>
                  <a:pt x="206013" y="1121675"/>
                </a:lnTo>
                <a:close/>
              </a:path>
              <a:path w="1346834" h="1467485">
                <a:moveTo>
                  <a:pt x="340783" y="940187"/>
                </a:moveTo>
                <a:lnTo>
                  <a:pt x="340608" y="940187"/>
                </a:lnTo>
                <a:lnTo>
                  <a:pt x="339402" y="941452"/>
                </a:lnTo>
                <a:lnTo>
                  <a:pt x="340783" y="940187"/>
                </a:lnTo>
                <a:close/>
              </a:path>
              <a:path w="1346834" h="1467485">
                <a:moveTo>
                  <a:pt x="484527" y="830281"/>
                </a:moveTo>
                <a:lnTo>
                  <a:pt x="483234" y="830960"/>
                </a:lnTo>
                <a:lnTo>
                  <a:pt x="483366" y="830960"/>
                </a:lnTo>
                <a:lnTo>
                  <a:pt x="484527" y="830281"/>
                </a:lnTo>
                <a:close/>
              </a:path>
              <a:path w="1346834" h="1467485">
                <a:moveTo>
                  <a:pt x="510768" y="816609"/>
                </a:moveTo>
                <a:lnTo>
                  <a:pt x="510539" y="816609"/>
                </a:lnTo>
                <a:lnTo>
                  <a:pt x="509191" y="817318"/>
                </a:lnTo>
                <a:lnTo>
                  <a:pt x="510768" y="816609"/>
                </a:lnTo>
                <a:close/>
              </a:path>
              <a:path w="1346834" h="1467485">
                <a:moveTo>
                  <a:pt x="536365" y="805179"/>
                </a:moveTo>
                <a:lnTo>
                  <a:pt x="536194" y="805179"/>
                </a:lnTo>
                <a:lnTo>
                  <a:pt x="535051" y="805693"/>
                </a:lnTo>
                <a:lnTo>
                  <a:pt x="536365" y="805179"/>
                </a:lnTo>
                <a:close/>
              </a:path>
              <a:path w="1346834" h="1467485">
                <a:moveTo>
                  <a:pt x="562862" y="795019"/>
                </a:moveTo>
                <a:lnTo>
                  <a:pt x="562355" y="795019"/>
                </a:lnTo>
                <a:lnTo>
                  <a:pt x="560081" y="795908"/>
                </a:lnTo>
                <a:lnTo>
                  <a:pt x="562862" y="795019"/>
                </a:lnTo>
                <a:close/>
              </a:path>
              <a:path w="1346834" h="1467485">
                <a:moveTo>
                  <a:pt x="588390" y="786891"/>
                </a:moveTo>
                <a:lnTo>
                  <a:pt x="586104" y="787526"/>
                </a:lnTo>
                <a:lnTo>
                  <a:pt x="587440" y="787194"/>
                </a:lnTo>
                <a:lnTo>
                  <a:pt x="588390" y="786891"/>
                </a:lnTo>
                <a:close/>
              </a:path>
              <a:path w="1346834" h="1467485">
                <a:moveTo>
                  <a:pt x="587440" y="787194"/>
                </a:moveTo>
                <a:lnTo>
                  <a:pt x="586104" y="787526"/>
                </a:lnTo>
                <a:lnTo>
                  <a:pt x="586396" y="787526"/>
                </a:lnTo>
                <a:lnTo>
                  <a:pt x="587440" y="787194"/>
                </a:lnTo>
                <a:close/>
              </a:path>
              <a:path w="1346834" h="1467485">
                <a:moveTo>
                  <a:pt x="588656" y="786891"/>
                </a:moveTo>
                <a:lnTo>
                  <a:pt x="588390" y="786891"/>
                </a:lnTo>
                <a:lnTo>
                  <a:pt x="587440" y="787194"/>
                </a:lnTo>
                <a:lnTo>
                  <a:pt x="588656" y="786891"/>
                </a:lnTo>
                <a:close/>
              </a:path>
              <a:path w="1346834" h="1467485">
                <a:moveTo>
                  <a:pt x="614679" y="780414"/>
                </a:moveTo>
                <a:lnTo>
                  <a:pt x="612139" y="780922"/>
                </a:lnTo>
                <a:lnTo>
                  <a:pt x="613581" y="780668"/>
                </a:lnTo>
                <a:lnTo>
                  <a:pt x="614679" y="780414"/>
                </a:lnTo>
                <a:close/>
              </a:path>
              <a:path w="1346834" h="1467485">
                <a:moveTo>
                  <a:pt x="613659" y="780668"/>
                </a:moveTo>
                <a:lnTo>
                  <a:pt x="612139" y="780922"/>
                </a:lnTo>
                <a:lnTo>
                  <a:pt x="612638" y="780922"/>
                </a:lnTo>
                <a:lnTo>
                  <a:pt x="613659" y="780668"/>
                </a:lnTo>
                <a:close/>
              </a:path>
              <a:path w="1346834" h="1467485">
                <a:moveTo>
                  <a:pt x="615022" y="780414"/>
                </a:moveTo>
                <a:lnTo>
                  <a:pt x="614679" y="780414"/>
                </a:lnTo>
                <a:lnTo>
                  <a:pt x="613659" y="780668"/>
                </a:lnTo>
                <a:lnTo>
                  <a:pt x="615022" y="780414"/>
                </a:lnTo>
                <a:close/>
              </a:path>
              <a:path w="1346834" h="1467485">
                <a:moveTo>
                  <a:pt x="640969" y="775842"/>
                </a:moveTo>
                <a:lnTo>
                  <a:pt x="638428" y="776223"/>
                </a:lnTo>
                <a:lnTo>
                  <a:pt x="638806" y="776223"/>
                </a:lnTo>
                <a:lnTo>
                  <a:pt x="640969" y="775842"/>
                </a:lnTo>
                <a:close/>
              </a:path>
              <a:path w="1346834" h="1467485">
                <a:moveTo>
                  <a:pt x="641888" y="775842"/>
                </a:moveTo>
                <a:lnTo>
                  <a:pt x="640969" y="775842"/>
                </a:lnTo>
                <a:lnTo>
                  <a:pt x="638806" y="776223"/>
                </a:lnTo>
                <a:lnTo>
                  <a:pt x="638429" y="776223"/>
                </a:lnTo>
                <a:lnTo>
                  <a:pt x="641888" y="775842"/>
                </a:lnTo>
                <a:close/>
              </a:path>
              <a:path w="1346834" h="1467485">
                <a:moveTo>
                  <a:pt x="667257" y="773048"/>
                </a:moveTo>
                <a:lnTo>
                  <a:pt x="664463" y="773302"/>
                </a:lnTo>
                <a:lnTo>
                  <a:pt x="664951" y="773302"/>
                </a:lnTo>
                <a:lnTo>
                  <a:pt x="667257" y="773048"/>
                </a:lnTo>
                <a:close/>
              </a:path>
              <a:path w="1346834" h="1467485">
                <a:moveTo>
                  <a:pt x="670870" y="773048"/>
                </a:moveTo>
                <a:lnTo>
                  <a:pt x="667257" y="773048"/>
                </a:lnTo>
                <a:lnTo>
                  <a:pt x="664951" y="773302"/>
                </a:lnTo>
                <a:lnTo>
                  <a:pt x="664464" y="773302"/>
                </a:lnTo>
                <a:lnTo>
                  <a:pt x="670870" y="773048"/>
                </a:lnTo>
                <a:close/>
              </a:path>
              <a:path w="1346834" h="1467485">
                <a:moveTo>
                  <a:pt x="743863" y="692215"/>
                </a:moveTo>
                <a:lnTo>
                  <a:pt x="716660" y="695197"/>
                </a:lnTo>
                <a:lnTo>
                  <a:pt x="719128" y="694973"/>
                </a:lnTo>
                <a:lnTo>
                  <a:pt x="952847" y="694973"/>
                </a:lnTo>
                <a:lnTo>
                  <a:pt x="957227" y="692403"/>
                </a:lnTo>
                <a:lnTo>
                  <a:pt x="742823" y="692403"/>
                </a:lnTo>
                <a:lnTo>
                  <a:pt x="743863" y="692215"/>
                </a:lnTo>
                <a:close/>
              </a:path>
              <a:path w="1346834" h="1467485">
                <a:moveTo>
                  <a:pt x="952847" y="694973"/>
                </a:moveTo>
                <a:lnTo>
                  <a:pt x="719128" y="694973"/>
                </a:lnTo>
                <a:lnTo>
                  <a:pt x="716660" y="695197"/>
                </a:lnTo>
                <a:lnTo>
                  <a:pt x="952465" y="695197"/>
                </a:lnTo>
                <a:lnTo>
                  <a:pt x="952847" y="694973"/>
                </a:lnTo>
                <a:close/>
              </a:path>
              <a:path w="1346834" h="1467485">
                <a:moveTo>
                  <a:pt x="745616" y="692022"/>
                </a:moveTo>
                <a:lnTo>
                  <a:pt x="743863" y="692215"/>
                </a:lnTo>
                <a:lnTo>
                  <a:pt x="742823" y="692403"/>
                </a:lnTo>
                <a:lnTo>
                  <a:pt x="745616" y="692022"/>
                </a:lnTo>
                <a:close/>
              </a:path>
              <a:path w="1346834" h="1467485">
                <a:moveTo>
                  <a:pt x="957877" y="692022"/>
                </a:moveTo>
                <a:lnTo>
                  <a:pt x="745616" y="692022"/>
                </a:lnTo>
                <a:lnTo>
                  <a:pt x="742823" y="692403"/>
                </a:lnTo>
                <a:lnTo>
                  <a:pt x="957227" y="692403"/>
                </a:lnTo>
                <a:lnTo>
                  <a:pt x="957877" y="692022"/>
                </a:lnTo>
                <a:close/>
              </a:path>
              <a:path w="1346834" h="1467485">
                <a:moveTo>
                  <a:pt x="770621" y="687360"/>
                </a:moveTo>
                <a:lnTo>
                  <a:pt x="743863" y="692215"/>
                </a:lnTo>
                <a:lnTo>
                  <a:pt x="745616" y="692022"/>
                </a:lnTo>
                <a:lnTo>
                  <a:pt x="957877" y="692022"/>
                </a:lnTo>
                <a:lnTo>
                  <a:pt x="965237" y="687704"/>
                </a:lnTo>
                <a:lnTo>
                  <a:pt x="769238" y="687704"/>
                </a:lnTo>
                <a:lnTo>
                  <a:pt x="770621" y="687360"/>
                </a:lnTo>
                <a:close/>
              </a:path>
              <a:path w="1346834" h="1467485">
                <a:moveTo>
                  <a:pt x="771525" y="687196"/>
                </a:moveTo>
                <a:lnTo>
                  <a:pt x="770621" y="687360"/>
                </a:lnTo>
                <a:lnTo>
                  <a:pt x="769238" y="687704"/>
                </a:lnTo>
                <a:lnTo>
                  <a:pt x="771525" y="687196"/>
                </a:lnTo>
                <a:close/>
              </a:path>
              <a:path w="1346834" h="1467485">
                <a:moveTo>
                  <a:pt x="966029" y="687196"/>
                </a:moveTo>
                <a:lnTo>
                  <a:pt x="771525" y="687196"/>
                </a:lnTo>
                <a:lnTo>
                  <a:pt x="769238" y="687704"/>
                </a:lnTo>
                <a:lnTo>
                  <a:pt x="965262" y="687704"/>
                </a:lnTo>
                <a:lnTo>
                  <a:pt x="966029" y="687196"/>
                </a:lnTo>
                <a:close/>
              </a:path>
              <a:path w="1346834" h="1467485">
                <a:moveTo>
                  <a:pt x="797922" y="680592"/>
                </a:moveTo>
                <a:lnTo>
                  <a:pt x="770621" y="687360"/>
                </a:lnTo>
                <a:lnTo>
                  <a:pt x="771525" y="687196"/>
                </a:lnTo>
                <a:lnTo>
                  <a:pt x="966029" y="687196"/>
                </a:lnTo>
                <a:lnTo>
                  <a:pt x="974852" y="681354"/>
                </a:lnTo>
                <a:lnTo>
                  <a:pt x="795527" y="681354"/>
                </a:lnTo>
                <a:lnTo>
                  <a:pt x="797922" y="680592"/>
                </a:lnTo>
                <a:close/>
              </a:path>
              <a:path w="1346834" h="1467485">
                <a:moveTo>
                  <a:pt x="823796" y="672358"/>
                </a:moveTo>
                <a:lnTo>
                  <a:pt x="795527" y="681354"/>
                </a:lnTo>
                <a:lnTo>
                  <a:pt x="974852" y="681354"/>
                </a:lnTo>
                <a:lnTo>
                  <a:pt x="987128" y="673226"/>
                </a:lnTo>
                <a:lnTo>
                  <a:pt x="821562" y="673226"/>
                </a:lnTo>
                <a:lnTo>
                  <a:pt x="823796" y="672358"/>
                </a:lnTo>
                <a:close/>
              </a:path>
              <a:path w="1346834" h="1467485">
                <a:moveTo>
                  <a:pt x="1035423" y="637285"/>
                </a:moveTo>
                <a:lnTo>
                  <a:pt x="900683" y="637285"/>
                </a:lnTo>
                <a:lnTo>
                  <a:pt x="877970" y="649223"/>
                </a:lnTo>
                <a:lnTo>
                  <a:pt x="875410" y="650620"/>
                </a:lnTo>
                <a:lnTo>
                  <a:pt x="874727" y="650928"/>
                </a:lnTo>
                <a:lnTo>
                  <a:pt x="873378" y="651636"/>
                </a:lnTo>
                <a:lnTo>
                  <a:pt x="873150" y="651636"/>
                </a:lnTo>
                <a:lnTo>
                  <a:pt x="849502" y="662304"/>
                </a:lnTo>
                <a:lnTo>
                  <a:pt x="848867" y="662553"/>
                </a:lnTo>
                <a:lnTo>
                  <a:pt x="847725" y="663066"/>
                </a:lnTo>
                <a:lnTo>
                  <a:pt x="847553" y="663066"/>
                </a:lnTo>
                <a:lnTo>
                  <a:pt x="821562" y="673226"/>
                </a:lnTo>
                <a:lnTo>
                  <a:pt x="987128" y="673226"/>
                </a:lnTo>
                <a:lnTo>
                  <a:pt x="993266" y="669162"/>
                </a:lnTo>
                <a:lnTo>
                  <a:pt x="1001615" y="663066"/>
                </a:lnTo>
                <a:lnTo>
                  <a:pt x="847725" y="663066"/>
                </a:lnTo>
                <a:lnTo>
                  <a:pt x="848922" y="662553"/>
                </a:lnTo>
                <a:lnTo>
                  <a:pt x="1002318" y="662553"/>
                </a:lnTo>
                <a:lnTo>
                  <a:pt x="1017267" y="651636"/>
                </a:lnTo>
                <a:lnTo>
                  <a:pt x="873378" y="651636"/>
                </a:lnTo>
                <a:lnTo>
                  <a:pt x="874796" y="650928"/>
                </a:lnTo>
                <a:lnTo>
                  <a:pt x="1018238" y="650928"/>
                </a:lnTo>
                <a:lnTo>
                  <a:pt x="1020572" y="649223"/>
                </a:lnTo>
                <a:lnTo>
                  <a:pt x="1035423" y="637285"/>
                </a:lnTo>
                <a:close/>
              </a:path>
              <a:path w="1346834" h="1467485">
                <a:moveTo>
                  <a:pt x="1071622" y="606170"/>
                </a:moveTo>
                <a:lnTo>
                  <a:pt x="950595" y="606170"/>
                </a:lnTo>
                <a:lnTo>
                  <a:pt x="925956" y="622426"/>
                </a:lnTo>
                <a:lnTo>
                  <a:pt x="899391" y="637965"/>
                </a:lnTo>
                <a:lnTo>
                  <a:pt x="900683" y="637285"/>
                </a:lnTo>
                <a:lnTo>
                  <a:pt x="1035423" y="637285"/>
                </a:lnTo>
                <a:lnTo>
                  <a:pt x="1047114" y="627887"/>
                </a:lnTo>
                <a:lnTo>
                  <a:pt x="1071622" y="606170"/>
                </a:lnTo>
                <a:close/>
              </a:path>
              <a:path w="1346834" h="1467485">
                <a:moveTo>
                  <a:pt x="1270380" y="0"/>
                </a:moveTo>
                <a:lnTo>
                  <a:pt x="1269682" y="31445"/>
                </a:lnTo>
                <a:lnTo>
                  <a:pt x="1269619" y="34289"/>
                </a:lnTo>
                <a:lnTo>
                  <a:pt x="1269462" y="34289"/>
                </a:lnTo>
                <a:lnTo>
                  <a:pt x="1267205" y="64775"/>
                </a:lnTo>
                <a:lnTo>
                  <a:pt x="1263014" y="97154"/>
                </a:lnTo>
                <a:lnTo>
                  <a:pt x="1260922" y="109346"/>
                </a:lnTo>
                <a:lnTo>
                  <a:pt x="1257553" y="129285"/>
                </a:lnTo>
                <a:lnTo>
                  <a:pt x="1253959" y="145160"/>
                </a:lnTo>
                <a:lnTo>
                  <a:pt x="1250314" y="161416"/>
                </a:lnTo>
                <a:lnTo>
                  <a:pt x="1245118" y="180593"/>
                </a:lnTo>
                <a:lnTo>
                  <a:pt x="1241805" y="193039"/>
                </a:lnTo>
                <a:lnTo>
                  <a:pt x="1231646" y="224535"/>
                </a:lnTo>
                <a:lnTo>
                  <a:pt x="1221086" y="253292"/>
                </a:lnTo>
                <a:lnTo>
                  <a:pt x="1220689" y="254694"/>
                </a:lnTo>
                <a:lnTo>
                  <a:pt x="1220389" y="255522"/>
                </a:lnTo>
                <a:lnTo>
                  <a:pt x="1219711" y="257039"/>
                </a:lnTo>
                <a:lnTo>
                  <a:pt x="1208429" y="284098"/>
                </a:lnTo>
                <a:lnTo>
                  <a:pt x="1178686" y="345185"/>
                </a:lnTo>
                <a:lnTo>
                  <a:pt x="1157109" y="382269"/>
                </a:lnTo>
                <a:lnTo>
                  <a:pt x="1145030" y="401703"/>
                </a:lnTo>
                <a:lnTo>
                  <a:pt x="1126616" y="428624"/>
                </a:lnTo>
                <a:lnTo>
                  <a:pt x="1107573" y="454494"/>
                </a:lnTo>
                <a:lnTo>
                  <a:pt x="1087548" y="479315"/>
                </a:lnTo>
                <a:lnTo>
                  <a:pt x="1067843" y="501903"/>
                </a:lnTo>
                <a:lnTo>
                  <a:pt x="1066161" y="503939"/>
                </a:lnTo>
                <a:lnTo>
                  <a:pt x="1065029" y="505106"/>
                </a:lnTo>
                <a:lnTo>
                  <a:pt x="1064417" y="505770"/>
                </a:lnTo>
                <a:lnTo>
                  <a:pt x="1044448" y="526795"/>
                </a:lnTo>
                <a:lnTo>
                  <a:pt x="1020561" y="549655"/>
                </a:lnTo>
                <a:lnTo>
                  <a:pt x="998601" y="569086"/>
                </a:lnTo>
                <a:lnTo>
                  <a:pt x="975042" y="588124"/>
                </a:lnTo>
                <a:lnTo>
                  <a:pt x="949262" y="607046"/>
                </a:lnTo>
                <a:lnTo>
                  <a:pt x="950595" y="606170"/>
                </a:lnTo>
                <a:lnTo>
                  <a:pt x="1071622" y="606170"/>
                </a:lnTo>
                <a:lnTo>
                  <a:pt x="1072769" y="605154"/>
                </a:lnTo>
                <a:lnTo>
                  <a:pt x="1121917" y="555878"/>
                </a:lnTo>
                <a:lnTo>
                  <a:pt x="1167256" y="501903"/>
                </a:lnTo>
                <a:lnTo>
                  <a:pt x="1208404" y="443991"/>
                </a:lnTo>
                <a:lnTo>
                  <a:pt x="1245234" y="382269"/>
                </a:lnTo>
                <a:lnTo>
                  <a:pt x="1277111" y="317499"/>
                </a:lnTo>
                <a:lnTo>
                  <a:pt x="1303527" y="250062"/>
                </a:lnTo>
                <a:lnTo>
                  <a:pt x="1324102" y="180593"/>
                </a:lnTo>
                <a:lnTo>
                  <a:pt x="1338326" y="109346"/>
                </a:lnTo>
                <a:lnTo>
                  <a:pt x="1345691" y="37210"/>
                </a:lnTo>
                <a:lnTo>
                  <a:pt x="1345765" y="34289"/>
                </a:lnTo>
                <a:lnTo>
                  <a:pt x="1269619" y="34289"/>
                </a:lnTo>
                <a:lnTo>
                  <a:pt x="1269664" y="32255"/>
                </a:lnTo>
                <a:lnTo>
                  <a:pt x="1345816" y="32255"/>
                </a:lnTo>
                <a:lnTo>
                  <a:pt x="1346580" y="1777"/>
                </a:lnTo>
                <a:lnTo>
                  <a:pt x="12703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767" y="359105"/>
            <a:ext cx="26269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solidFill>
                  <a:srgbClr val="006FC0"/>
                </a:solidFill>
              </a:rPr>
              <a:t>Recursive</a:t>
            </a:r>
            <a:r>
              <a:rPr sz="3200" spc="-170" dirty="0">
                <a:solidFill>
                  <a:srgbClr val="006FC0"/>
                </a:solidFill>
              </a:rPr>
              <a:t> </a:t>
            </a:r>
            <a:r>
              <a:rPr sz="3200" spc="-25" dirty="0">
                <a:solidFill>
                  <a:srgbClr val="006FC0"/>
                </a:solidFill>
              </a:rPr>
              <a:t>Way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7123" y="1236344"/>
            <a:ext cx="8759825" cy="148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5"/>
              </a:spcBef>
            </a:pPr>
            <a:r>
              <a:rPr sz="2800" spc="-20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Recursive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Way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formula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(VL+VR)+1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When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we will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hit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NULL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we will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apply</a:t>
            </a:r>
            <a:r>
              <a:rPr sz="2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591" y="3051046"/>
            <a:ext cx="3014759" cy="3699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954024"/>
            <a:ext cx="5729605" cy="5904230"/>
            <a:chOff x="2405368" y="954024"/>
            <a:chExt cx="5729605" cy="5904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398" y="954024"/>
              <a:ext cx="4851187" cy="59039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4183634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799"/>
                  </a:lnTo>
                  <a:lnTo>
                    <a:pt x="669769" y="34169"/>
                  </a:lnTo>
                  <a:lnTo>
                    <a:pt x="630737" y="29873"/>
                  </a:lnTo>
                  <a:lnTo>
                    <a:pt x="590520" y="29799"/>
                  </a:lnTo>
                  <a:lnTo>
                    <a:pt x="549346" y="33833"/>
                  </a:lnTo>
                  <a:lnTo>
                    <a:pt x="507443" y="41864"/>
                  </a:lnTo>
                  <a:lnTo>
                    <a:pt x="465038" y="53778"/>
                  </a:lnTo>
                  <a:lnTo>
                    <a:pt x="422359" y="69462"/>
                  </a:lnTo>
                  <a:lnTo>
                    <a:pt x="379634" y="88804"/>
                  </a:lnTo>
                  <a:lnTo>
                    <a:pt x="337091" y="111692"/>
                  </a:lnTo>
                  <a:lnTo>
                    <a:pt x="294957" y="138011"/>
                  </a:lnTo>
                  <a:lnTo>
                    <a:pt x="253460" y="167651"/>
                  </a:lnTo>
                  <a:lnTo>
                    <a:pt x="212828" y="200497"/>
                  </a:lnTo>
                  <a:lnTo>
                    <a:pt x="173288" y="236437"/>
                  </a:lnTo>
                  <a:lnTo>
                    <a:pt x="135068" y="275359"/>
                  </a:lnTo>
                  <a:lnTo>
                    <a:pt x="98396" y="317149"/>
                  </a:lnTo>
                  <a:lnTo>
                    <a:pt x="63500" y="361696"/>
                  </a:lnTo>
                  <a:lnTo>
                    <a:pt x="0" y="447548"/>
                  </a:lnTo>
                  <a:lnTo>
                    <a:pt x="34918" y="402979"/>
                  </a:lnTo>
                  <a:lnTo>
                    <a:pt x="71610" y="361169"/>
                  </a:lnTo>
                  <a:lnTo>
                    <a:pt x="109847" y="322231"/>
                  </a:lnTo>
                  <a:lnTo>
                    <a:pt x="149401" y="286277"/>
                  </a:lnTo>
                  <a:lnTo>
                    <a:pt x="190046" y="253421"/>
                  </a:lnTo>
                  <a:lnTo>
                    <a:pt x="231553" y="223774"/>
                  </a:lnTo>
                  <a:lnTo>
                    <a:pt x="273695" y="197450"/>
                  </a:lnTo>
                  <a:lnTo>
                    <a:pt x="316245" y="174561"/>
                  </a:lnTo>
                  <a:lnTo>
                    <a:pt x="358975" y="155220"/>
                  </a:lnTo>
                  <a:lnTo>
                    <a:pt x="401658" y="139540"/>
                  </a:lnTo>
                  <a:lnTo>
                    <a:pt x="444066" y="127634"/>
                  </a:lnTo>
                  <a:lnTo>
                    <a:pt x="485971" y="119614"/>
                  </a:lnTo>
                  <a:lnTo>
                    <a:pt x="527146" y="115593"/>
                  </a:lnTo>
                  <a:lnTo>
                    <a:pt x="567364" y="115683"/>
                  </a:lnTo>
                  <a:lnTo>
                    <a:pt x="606396" y="119998"/>
                  </a:lnTo>
                  <a:lnTo>
                    <a:pt x="644016" y="128651"/>
                  </a:lnTo>
                  <a:lnTo>
                    <a:pt x="612266" y="171577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4589145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5"/>
                  </a:lnTo>
                  <a:lnTo>
                    <a:pt x="192582" y="738123"/>
                  </a:lnTo>
                  <a:lnTo>
                    <a:pt x="162979" y="712898"/>
                  </a:lnTo>
                  <a:lnTo>
                    <a:pt x="137232" y="684022"/>
                  </a:lnTo>
                  <a:lnTo>
                    <a:pt x="115335" y="651771"/>
                  </a:lnTo>
                  <a:lnTo>
                    <a:pt x="97282" y="616419"/>
                  </a:lnTo>
                  <a:lnTo>
                    <a:pt x="83067" y="578243"/>
                  </a:lnTo>
                  <a:lnTo>
                    <a:pt x="72682" y="537517"/>
                  </a:lnTo>
                  <a:lnTo>
                    <a:pt x="66122" y="494517"/>
                  </a:lnTo>
                  <a:lnTo>
                    <a:pt x="63380" y="449517"/>
                  </a:lnTo>
                  <a:lnTo>
                    <a:pt x="64450" y="402795"/>
                  </a:lnTo>
                  <a:lnTo>
                    <a:pt x="69325" y="354624"/>
                  </a:lnTo>
                  <a:lnTo>
                    <a:pt x="78000" y="305280"/>
                  </a:lnTo>
                  <a:lnTo>
                    <a:pt x="90467" y="255038"/>
                  </a:lnTo>
                  <a:lnTo>
                    <a:pt x="106721" y="204174"/>
                  </a:lnTo>
                  <a:lnTo>
                    <a:pt x="126754" y="152963"/>
                  </a:lnTo>
                  <a:lnTo>
                    <a:pt x="150562" y="101680"/>
                  </a:lnTo>
                  <a:lnTo>
                    <a:pt x="178137" y="5060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4183634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2979"/>
                  </a:lnTo>
                  <a:lnTo>
                    <a:pt x="248152" y="361169"/>
                  </a:lnTo>
                  <a:lnTo>
                    <a:pt x="286388" y="322231"/>
                  </a:lnTo>
                  <a:lnTo>
                    <a:pt x="325943" y="286277"/>
                  </a:lnTo>
                  <a:lnTo>
                    <a:pt x="366587" y="253421"/>
                  </a:lnTo>
                  <a:lnTo>
                    <a:pt x="408095" y="223774"/>
                  </a:lnTo>
                  <a:lnTo>
                    <a:pt x="450237" y="197450"/>
                  </a:lnTo>
                  <a:lnTo>
                    <a:pt x="492787" y="174561"/>
                  </a:lnTo>
                  <a:lnTo>
                    <a:pt x="535517" y="155220"/>
                  </a:lnTo>
                  <a:lnTo>
                    <a:pt x="578200" y="139540"/>
                  </a:lnTo>
                  <a:lnTo>
                    <a:pt x="620607" y="127634"/>
                  </a:lnTo>
                  <a:lnTo>
                    <a:pt x="662513" y="119614"/>
                  </a:lnTo>
                  <a:lnTo>
                    <a:pt x="703688" y="115593"/>
                  </a:lnTo>
                  <a:lnTo>
                    <a:pt x="743905" y="115683"/>
                  </a:lnTo>
                  <a:lnTo>
                    <a:pt x="782938" y="119998"/>
                  </a:lnTo>
                  <a:lnTo>
                    <a:pt x="820558" y="128651"/>
                  </a:lnTo>
                  <a:lnTo>
                    <a:pt x="788808" y="171577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799"/>
                  </a:lnTo>
                  <a:lnTo>
                    <a:pt x="846311" y="34169"/>
                  </a:lnTo>
                  <a:lnTo>
                    <a:pt x="807279" y="29873"/>
                  </a:lnTo>
                  <a:lnTo>
                    <a:pt x="767062" y="29799"/>
                  </a:lnTo>
                  <a:lnTo>
                    <a:pt x="725888" y="33833"/>
                  </a:lnTo>
                  <a:lnTo>
                    <a:pt x="683984" y="41864"/>
                  </a:lnTo>
                  <a:lnTo>
                    <a:pt x="641579" y="53778"/>
                  </a:lnTo>
                  <a:lnTo>
                    <a:pt x="598901" y="69462"/>
                  </a:lnTo>
                  <a:lnTo>
                    <a:pt x="556176" y="88804"/>
                  </a:lnTo>
                  <a:lnTo>
                    <a:pt x="513633" y="111692"/>
                  </a:lnTo>
                  <a:lnTo>
                    <a:pt x="471499" y="138011"/>
                  </a:lnTo>
                  <a:lnTo>
                    <a:pt x="430002" y="167651"/>
                  </a:lnTo>
                  <a:lnTo>
                    <a:pt x="389369" y="200497"/>
                  </a:lnTo>
                  <a:lnTo>
                    <a:pt x="349829" y="236437"/>
                  </a:lnTo>
                  <a:lnTo>
                    <a:pt x="311610" y="275359"/>
                  </a:lnTo>
                  <a:lnTo>
                    <a:pt x="274938" y="317149"/>
                  </a:lnTo>
                  <a:lnTo>
                    <a:pt x="240041" y="361696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635"/>
                  </a:lnTo>
                  <a:lnTo>
                    <a:pt x="162940" y="1118409"/>
                  </a:lnTo>
                  <a:lnTo>
                    <a:pt x="137193" y="1089533"/>
                  </a:lnTo>
                  <a:lnTo>
                    <a:pt x="115297" y="1057282"/>
                  </a:lnTo>
                  <a:lnTo>
                    <a:pt x="97244" y="1021930"/>
                  </a:lnTo>
                  <a:lnTo>
                    <a:pt x="83028" y="983754"/>
                  </a:lnTo>
                  <a:lnTo>
                    <a:pt x="72643" y="943028"/>
                  </a:lnTo>
                  <a:lnTo>
                    <a:pt x="66083" y="900028"/>
                  </a:lnTo>
                  <a:lnTo>
                    <a:pt x="63341" y="855028"/>
                  </a:lnTo>
                  <a:lnTo>
                    <a:pt x="64411" y="808306"/>
                  </a:lnTo>
                  <a:lnTo>
                    <a:pt x="69286" y="760135"/>
                  </a:lnTo>
                  <a:lnTo>
                    <a:pt x="77961" y="710791"/>
                  </a:lnTo>
                  <a:lnTo>
                    <a:pt x="90428" y="660549"/>
                  </a:lnTo>
                  <a:lnTo>
                    <a:pt x="106682" y="609685"/>
                  </a:lnTo>
                  <a:lnTo>
                    <a:pt x="126716" y="558474"/>
                  </a:lnTo>
                  <a:lnTo>
                    <a:pt x="150523" y="507191"/>
                  </a:lnTo>
                  <a:lnTo>
                    <a:pt x="178098" y="45611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5541264"/>
              <a:ext cx="810768" cy="3261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5541264"/>
            <a:ext cx="810895" cy="3263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5071681"/>
            <a:ext cx="2010410" cy="812800"/>
            <a:chOff x="3102673" y="5071681"/>
            <a:chExt cx="2010410" cy="812800"/>
          </a:xfrm>
        </p:grpSpPr>
        <p:sp>
          <p:nvSpPr>
            <p:cNvPr id="10" name="object 10"/>
            <p:cNvSpPr/>
            <p:nvPr/>
          </p:nvSpPr>
          <p:spPr>
            <a:xfrm>
              <a:off x="3122675" y="5091684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5547360"/>
              <a:ext cx="815149" cy="33663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5555996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567" y="4181475"/>
            <a:ext cx="1223645" cy="1394460"/>
            <a:chOff x="4163567" y="4181475"/>
            <a:chExt cx="1223645" cy="1394460"/>
          </a:xfrm>
        </p:grpSpPr>
        <p:sp>
          <p:nvSpPr>
            <p:cNvPr id="14" name="object 14"/>
            <p:cNvSpPr/>
            <p:nvPr/>
          </p:nvSpPr>
          <p:spPr>
            <a:xfrm>
              <a:off x="4183379" y="5091683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4918" y="4187825"/>
              <a:ext cx="842644" cy="468630"/>
            </a:xfrm>
            <a:custGeom>
              <a:avLst/>
              <a:gdLst/>
              <a:ahLst/>
              <a:cxnLst/>
              <a:rect l="l" t="t" r="r" b="b"/>
              <a:pathLst>
                <a:path w="842645" h="468629">
                  <a:moveTo>
                    <a:pt x="21970" y="0"/>
                  </a:moveTo>
                  <a:lnTo>
                    <a:pt x="0" y="135127"/>
                  </a:lnTo>
                  <a:lnTo>
                    <a:pt x="161797" y="171957"/>
                  </a:lnTo>
                  <a:lnTo>
                    <a:pt x="126872" y="129031"/>
                  </a:lnTo>
                  <a:lnTo>
                    <a:pt x="163893" y="119652"/>
                  </a:lnTo>
                  <a:lnTo>
                    <a:pt x="202603" y="114441"/>
                  </a:lnTo>
                  <a:lnTo>
                    <a:pt x="242792" y="113299"/>
                  </a:lnTo>
                  <a:lnTo>
                    <a:pt x="284247" y="116126"/>
                  </a:lnTo>
                  <a:lnTo>
                    <a:pt x="326758" y="122821"/>
                  </a:lnTo>
                  <a:lnTo>
                    <a:pt x="370113" y="133285"/>
                  </a:lnTo>
                  <a:lnTo>
                    <a:pt x="414101" y="147417"/>
                  </a:lnTo>
                  <a:lnTo>
                    <a:pt x="458509" y="165118"/>
                  </a:lnTo>
                  <a:lnTo>
                    <a:pt x="503128" y="186287"/>
                  </a:lnTo>
                  <a:lnTo>
                    <a:pt x="547745" y="210825"/>
                  </a:lnTo>
                  <a:lnTo>
                    <a:pt x="592149" y="238631"/>
                  </a:lnTo>
                  <a:lnTo>
                    <a:pt x="636129" y="269606"/>
                  </a:lnTo>
                  <a:lnTo>
                    <a:pt x="679473" y="303649"/>
                  </a:lnTo>
                  <a:lnTo>
                    <a:pt x="721970" y="340660"/>
                  </a:lnTo>
                  <a:lnTo>
                    <a:pt x="763408" y="380539"/>
                  </a:lnTo>
                  <a:lnTo>
                    <a:pt x="803576" y="423187"/>
                  </a:lnTo>
                  <a:lnTo>
                    <a:pt x="842263" y="468502"/>
                  </a:lnTo>
                  <a:lnTo>
                    <a:pt x="772413" y="382524"/>
                  </a:lnTo>
                  <a:lnTo>
                    <a:pt x="733707" y="337208"/>
                  </a:lnTo>
                  <a:lnTo>
                    <a:pt x="693523" y="294560"/>
                  </a:lnTo>
                  <a:lnTo>
                    <a:pt x="652074" y="254681"/>
                  </a:lnTo>
                  <a:lnTo>
                    <a:pt x="609570" y="217670"/>
                  </a:lnTo>
                  <a:lnTo>
                    <a:pt x="566223" y="183627"/>
                  </a:lnTo>
                  <a:lnTo>
                    <a:pt x="522243" y="152652"/>
                  </a:lnTo>
                  <a:lnTo>
                    <a:pt x="477841" y="124846"/>
                  </a:lnTo>
                  <a:lnTo>
                    <a:pt x="433228" y="100308"/>
                  </a:lnTo>
                  <a:lnTo>
                    <a:pt x="388615" y="79139"/>
                  </a:lnTo>
                  <a:lnTo>
                    <a:pt x="344213" y="61438"/>
                  </a:lnTo>
                  <a:lnTo>
                    <a:pt x="300232" y="47306"/>
                  </a:lnTo>
                  <a:lnTo>
                    <a:pt x="256885" y="36842"/>
                  </a:lnTo>
                  <a:lnTo>
                    <a:pt x="214381" y="30147"/>
                  </a:lnTo>
                  <a:lnTo>
                    <a:pt x="172932" y="27320"/>
                  </a:lnTo>
                  <a:lnTo>
                    <a:pt x="132749" y="28462"/>
                  </a:lnTo>
                  <a:lnTo>
                    <a:pt x="94042" y="33673"/>
                  </a:lnTo>
                  <a:lnTo>
                    <a:pt x="57022" y="43052"/>
                  </a:lnTo>
                  <a:lnTo>
                    <a:pt x="219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11241" y="4614163"/>
              <a:ext cx="269240" cy="892175"/>
            </a:xfrm>
            <a:custGeom>
              <a:avLst/>
              <a:gdLst/>
              <a:ahLst/>
              <a:cxnLst/>
              <a:rect l="l" t="t" r="r" b="b"/>
              <a:pathLst>
                <a:path w="269239" h="892175">
                  <a:moveTo>
                    <a:pt x="0" y="0"/>
                  </a:moveTo>
                  <a:lnTo>
                    <a:pt x="34424" y="48989"/>
                  </a:lnTo>
                  <a:lnTo>
                    <a:pt x="65653" y="98477"/>
                  </a:lnTo>
                  <a:lnTo>
                    <a:pt x="93663" y="148246"/>
                  </a:lnTo>
                  <a:lnTo>
                    <a:pt x="118432" y="198079"/>
                  </a:lnTo>
                  <a:lnTo>
                    <a:pt x="139936" y="247760"/>
                  </a:lnTo>
                  <a:lnTo>
                    <a:pt x="158153" y="297071"/>
                  </a:lnTo>
                  <a:lnTo>
                    <a:pt x="173059" y="345795"/>
                  </a:lnTo>
                  <a:lnTo>
                    <a:pt x="184632" y="393715"/>
                  </a:lnTo>
                  <a:lnTo>
                    <a:pt x="192848" y="440614"/>
                  </a:lnTo>
                  <a:lnTo>
                    <a:pt x="197685" y="486275"/>
                  </a:lnTo>
                  <a:lnTo>
                    <a:pt x="199119" y="530481"/>
                  </a:lnTo>
                  <a:lnTo>
                    <a:pt x="197128" y="573014"/>
                  </a:lnTo>
                  <a:lnTo>
                    <a:pt x="191688" y="613658"/>
                  </a:lnTo>
                  <a:lnTo>
                    <a:pt x="182777" y="652195"/>
                  </a:lnTo>
                  <a:lnTo>
                    <a:pt x="170371" y="688409"/>
                  </a:lnTo>
                  <a:lnTo>
                    <a:pt x="134984" y="752998"/>
                  </a:lnTo>
                  <a:lnTo>
                    <a:pt x="85344" y="805688"/>
                  </a:lnTo>
                  <a:lnTo>
                    <a:pt x="155194" y="891794"/>
                  </a:lnTo>
                  <a:lnTo>
                    <a:pt x="202444" y="842256"/>
                  </a:lnTo>
                  <a:lnTo>
                    <a:pt x="237597" y="780798"/>
                  </a:lnTo>
                  <a:lnTo>
                    <a:pt x="259586" y="710163"/>
                  </a:lnTo>
                  <a:lnTo>
                    <a:pt x="265744" y="671887"/>
                  </a:lnTo>
                  <a:lnTo>
                    <a:pt x="268731" y="631895"/>
                  </a:lnTo>
                  <a:lnTo>
                    <a:pt x="268588" y="590381"/>
                  </a:lnTo>
                  <a:lnTo>
                    <a:pt x="265353" y="547538"/>
                  </a:lnTo>
                  <a:lnTo>
                    <a:pt x="259068" y="503558"/>
                  </a:lnTo>
                  <a:lnTo>
                    <a:pt x="249771" y="458635"/>
                  </a:lnTo>
                  <a:lnTo>
                    <a:pt x="237504" y="412962"/>
                  </a:lnTo>
                  <a:lnTo>
                    <a:pt x="222305" y="366732"/>
                  </a:lnTo>
                  <a:lnTo>
                    <a:pt x="204215" y="320138"/>
                  </a:lnTo>
                  <a:lnTo>
                    <a:pt x="183275" y="273373"/>
                  </a:lnTo>
                  <a:lnTo>
                    <a:pt x="159523" y="226630"/>
                  </a:lnTo>
                  <a:lnTo>
                    <a:pt x="133001" y="180102"/>
                  </a:lnTo>
                  <a:lnTo>
                    <a:pt x="103747" y="133982"/>
                  </a:lnTo>
                  <a:lnTo>
                    <a:pt x="71802" y="88462"/>
                  </a:lnTo>
                  <a:lnTo>
                    <a:pt x="37206" y="43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4918" y="4187825"/>
              <a:ext cx="1075690" cy="1318260"/>
            </a:xfrm>
            <a:custGeom>
              <a:avLst/>
              <a:gdLst/>
              <a:ahLst/>
              <a:cxnLst/>
              <a:rect l="l" t="t" r="r" b="b"/>
              <a:pathLst>
                <a:path w="1075689" h="1318260">
                  <a:moveTo>
                    <a:pt x="842263" y="468502"/>
                  </a:moveTo>
                  <a:lnTo>
                    <a:pt x="803576" y="423187"/>
                  </a:lnTo>
                  <a:lnTo>
                    <a:pt x="763408" y="380539"/>
                  </a:lnTo>
                  <a:lnTo>
                    <a:pt x="721970" y="340660"/>
                  </a:lnTo>
                  <a:lnTo>
                    <a:pt x="679473" y="303649"/>
                  </a:lnTo>
                  <a:lnTo>
                    <a:pt x="636129" y="269606"/>
                  </a:lnTo>
                  <a:lnTo>
                    <a:pt x="592149" y="238631"/>
                  </a:lnTo>
                  <a:lnTo>
                    <a:pt x="547745" y="210825"/>
                  </a:lnTo>
                  <a:lnTo>
                    <a:pt x="503128" y="186287"/>
                  </a:lnTo>
                  <a:lnTo>
                    <a:pt x="458509" y="165118"/>
                  </a:lnTo>
                  <a:lnTo>
                    <a:pt x="414101" y="147417"/>
                  </a:lnTo>
                  <a:lnTo>
                    <a:pt x="370113" y="133285"/>
                  </a:lnTo>
                  <a:lnTo>
                    <a:pt x="326758" y="122821"/>
                  </a:lnTo>
                  <a:lnTo>
                    <a:pt x="284247" y="116126"/>
                  </a:lnTo>
                  <a:lnTo>
                    <a:pt x="242792" y="113299"/>
                  </a:lnTo>
                  <a:lnTo>
                    <a:pt x="202603" y="114441"/>
                  </a:lnTo>
                  <a:lnTo>
                    <a:pt x="163893" y="119652"/>
                  </a:lnTo>
                  <a:lnTo>
                    <a:pt x="126872" y="129031"/>
                  </a:lnTo>
                  <a:lnTo>
                    <a:pt x="161797" y="171957"/>
                  </a:lnTo>
                  <a:lnTo>
                    <a:pt x="0" y="135127"/>
                  </a:lnTo>
                  <a:lnTo>
                    <a:pt x="21970" y="0"/>
                  </a:lnTo>
                  <a:lnTo>
                    <a:pt x="57022" y="43052"/>
                  </a:lnTo>
                  <a:lnTo>
                    <a:pt x="94042" y="33673"/>
                  </a:lnTo>
                  <a:lnTo>
                    <a:pt x="132749" y="28462"/>
                  </a:lnTo>
                  <a:lnTo>
                    <a:pt x="172932" y="27320"/>
                  </a:lnTo>
                  <a:lnTo>
                    <a:pt x="214381" y="30147"/>
                  </a:lnTo>
                  <a:lnTo>
                    <a:pt x="256885" y="36842"/>
                  </a:lnTo>
                  <a:lnTo>
                    <a:pt x="300232" y="47306"/>
                  </a:lnTo>
                  <a:lnTo>
                    <a:pt x="344213" y="61438"/>
                  </a:lnTo>
                  <a:lnTo>
                    <a:pt x="388615" y="79139"/>
                  </a:lnTo>
                  <a:lnTo>
                    <a:pt x="433228" y="100308"/>
                  </a:lnTo>
                  <a:lnTo>
                    <a:pt x="477841" y="124846"/>
                  </a:lnTo>
                  <a:lnTo>
                    <a:pt x="522243" y="152652"/>
                  </a:lnTo>
                  <a:lnTo>
                    <a:pt x="566223" y="183627"/>
                  </a:lnTo>
                  <a:lnTo>
                    <a:pt x="609570" y="217670"/>
                  </a:lnTo>
                  <a:lnTo>
                    <a:pt x="652074" y="254681"/>
                  </a:lnTo>
                  <a:lnTo>
                    <a:pt x="693523" y="294560"/>
                  </a:lnTo>
                  <a:lnTo>
                    <a:pt x="733707" y="337208"/>
                  </a:lnTo>
                  <a:lnTo>
                    <a:pt x="772413" y="382524"/>
                  </a:lnTo>
                  <a:lnTo>
                    <a:pt x="842263" y="468502"/>
                  </a:lnTo>
                  <a:lnTo>
                    <a:pt x="879125" y="516183"/>
                  </a:lnTo>
                  <a:lnTo>
                    <a:pt x="912917" y="564627"/>
                  </a:lnTo>
                  <a:lnTo>
                    <a:pt x="943610" y="613617"/>
                  </a:lnTo>
                  <a:lnTo>
                    <a:pt x="971173" y="662934"/>
                  </a:lnTo>
                  <a:lnTo>
                    <a:pt x="995574" y="712360"/>
                  </a:lnTo>
                  <a:lnTo>
                    <a:pt x="1016785" y="761676"/>
                  </a:lnTo>
                  <a:lnTo>
                    <a:pt x="1034773" y="810664"/>
                  </a:lnTo>
                  <a:lnTo>
                    <a:pt x="1049509" y="859104"/>
                  </a:lnTo>
                  <a:lnTo>
                    <a:pt x="1060962" y="906778"/>
                  </a:lnTo>
                  <a:lnTo>
                    <a:pt x="1069101" y="953468"/>
                  </a:lnTo>
                  <a:lnTo>
                    <a:pt x="1073896" y="998955"/>
                  </a:lnTo>
                  <a:lnTo>
                    <a:pt x="1075317" y="1043020"/>
                  </a:lnTo>
                  <a:lnTo>
                    <a:pt x="1073331" y="1085445"/>
                  </a:lnTo>
                  <a:lnTo>
                    <a:pt x="1067910" y="1126011"/>
                  </a:lnTo>
                  <a:lnTo>
                    <a:pt x="1059023" y="1164500"/>
                  </a:lnTo>
                  <a:lnTo>
                    <a:pt x="1046638" y="1200693"/>
                  </a:lnTo>
                  <a:lnTo>
                    <a:pt x="1011255" y="1265316"/>
                  </a:lnTo>
                  <a:lnTo>
                    <a:pt x="961516" y="1318133"/>
                  </a:lnTo>
                  <a:lnTo>
                    <a:pt x="891666" y="1232027"/>
                  </a:lnTo>
                  <a:lnTo>
                    <a:pt x="918280" y="1207278"/>
                  </a:lnTo>
                  <a:lnTo>
                    <a:pt x="941307" y="1179337"/>
                  </a:lnTo>
                  <a:lnTo>
                    <a:pt x="976694" y="1114748"/>
                  </a:lnTo>
                  <a:lnTo>
                    <a:pt x="989100" y="1078534"/>
                  </a:lnTo>
                  <a:lnTo>
                    <a:pt x="998011" y="1039997"/>
                  </a:lnTo>
                  <a:lnTo>
                    <a:pt x="1003451" y="999353"/>
                  </a:lnTo>
                  <a:lnTo>
                    <a:pt x="1005442" y="956820"/>
                  </a:lnTo>
                  <a:lnTo>
                    <a:pt x="1004008" y="912614"/>
                  </a:lnTo>
                  <a:lnTo>
                    <a:pt x="999171" y="866953"/>
                  </a:lnTo>
                  <a:lnTo>
                    <a:pt x="990955" y="820054"/>
                  </a:lnTo>
                  <a:lnTo>
                    <a:pt x="979382" y="772134"/>
                  </a:lnTo>
                  <a:lnTo>
                    <a:pt x="964476" y="723410"/>
                  </a:lnTo>
                  <a:lnTo>
                    <a:pt x="946259" y="674099"/>
                  </a:lnTo>
                  <a:lnTo>
                    <a:pt x="924755" y="624418"/>
                  </a:lnTo>
                  <a:lnTo>
                    <a:pt x="899986" y="574585"/>
                  </a:lnTo>
                  <a:lnTo>
                    <a:pt x="871976" y="524816"/>
                  </a:lnTo>
                  <a:lnTo>
                    <a:pt x="840747" y="475328"/>
                  </a:lnTo>
                  <a:lnTo>
                    <a:pt x="806322" y="426338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99513" y="45351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02784" y="4654753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1213180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954024"/>
            <a:ext cx="5729605" cy="5904230"/>
            <a:chOff x="2405368" y="954024"/>
            <a:chExt cx="5729605" cy="5904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398" y="954024"/>
              <a:ext cx="4851187" cy="59039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4183634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799"/>
                  </a:lnTo>
                  <a:lnTo>
                    <a:pt x="669769" y="34169"/>
                  </a:lnTo>
                  <a:lnTo>
                    <a:pt x="630737" y="29873"/>
                  </a:lnTo>
                  <a:lnTo>
                    <a:pt x="590520" y="29799"/>
                  </a:lnTo>
                  <a:lnTo>
                    <a:pt x="549346" y="33833"/>
                  </a:lnTo>
                  <a:lnTo>
                    <a:pt x="507443" y="41864"/>
                  </a:lnTo>
                  <a:lnTo>
                    <a:pt x="465038" y="53778"/>
                  </a:lnTo>
                  <a:lnTo>
                    <a:pt x="422359" y="69462"/>
                  </a:lnTo>
                  <a:lnTo>
                    <a:pt x="379634" y="88804"/>
                  </a:lnTo>
                  <a:lnTo>
                    <a:pt x="337091" y="111692"/>
                  </a:lnTo>
                  <a:lnTo>
                    <a:pt x="294957" y="138011"/>
                  </a:lnTo>
                  <a:lnTo>
                    <a:pt x="253460" y="167651"/>
                  </a:lnTo>
                  <a:lnTo>
                    <a:pt x="212828" y="200497"/>
                  </a:lnTo>
                  <a:lnTo>
                    <a:pt x="173288" y="236437"/>
                  </a:lnTo>
                  <a:lnTo>
                    <a:pt x="135068" y="275359"/>
                  </a:lnTo>
                  <a:lnTo>
                    <a:pt x="98396" y="317149"/>
                  </a:lnTo>
                  <a:lnTo>
                    <a:pt x="63500" y="361696"/>
                  </a:lnTo>
                  <a:lnTo>
                    <a:pt x="0" y="447548"/>
                  </a:lnTo>
                  <a:lnTo>
                    <a:pt x="34918" y="402979"/>
                  </a:lnTo>
                  <a:lnTo>
                    <a:pt x="71610" y="361169"/>
                  </a:lnTo>
                  <a:lnTo>
                    <a:pt x="109847" y="322231"/>
                  </a:lnTo>
                  <a:lnTo>
                    <a:pt x="149401" y="286277"/>
                  </a:lnTo>
                  <a:lnTo>
                    <a:pt x="190046" y="253421"/>
                  </a:lnTo>
                  <a:lnTo>
                    <a:pt x="231553" y="223774"/>
                  </a:lnTo>
                  <a:lnTo>
                    <a:pt x="273695" y="197450"/>
                  </a:lnTo>
                  <a:lnTo>
                    <a:pt x="316245" y="174561"/>
                  </a:lnTo>
                  <a:lnTo>
                    <a:pt x="358975" y="155220"/>
                  </a:lnTo>
                  <a:lnTo>
                    <a:pt x="401658" y="139540"/>
                  </a:lnTo>
                  <a:lnTo>
                    <a:pt x="444066" y="127634"/>
                  </a:lnTo>
                  <a:lnTo>
                    <a:pt x="485971" y="119614"/>
                  </a:lnTo>
                  <a:lnTo>
                    <a:pt x="527146" y="115593"/>
                  </a:lnTo>
                  <a:lnTo>
                    <a:pt x="567364" y="115683"/>
                  </a:lnTo>
                  <a:lnTo>
                    <a:pt x="606396" y="119998"/>
                  </a:lnTo>
                  <a:lnTo>
                    <a:pt x="644016" y="128651"/>
                  </a:lnTo>
                  <a:lnTo>
                    <a:pt x="612266" y="171577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4589145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5"/>
                  </a:lnTo>
                  <a:lnTo>
                    <a:pt x="192582" y="738123"/>
                  </a:lnTo>
                  <a:lnTo>
                    <a:pt x="162979" y="712898"/>
                  </a:lnTo>
                  <a:lnTo>
                    <a:pt x="137232" y="684022"/>
                  </a:lnTo>
                  <a:lnTo>
                    <a:pt x="115335" y="651771"/>
                  </a:lnTo>
                  <a:lnTo>
                    <a:pt x="97282" y="616419"/>
                  </a:lnTo>
                  <a:lnTo>
                    <a:pt x="83067" y="578243"/>
                  </a:lnTo>
                  <a:lnTo>
                    <a:pt x="72682" y="537517"/>
                  </a:lnTo>
                  <a:lnTo>
                    <a:pt x="66122" y="494517"/>
                  </a:lnTo>
                  <a:lnTo>
                    <a:pt x="63380" y="449517"/>
                  </a:lnTo>
                  <a:lnTo>
                    <a:pt x="64450" y="402795"/>
                  </a:lnTo>
                  <a:lnTo>
                    <a:pt x="69325" y="354624"/>
                  </a:lnTo>
                  <a:lnTo>
                    <a:pt x="78000" y="305280"/>
                  </a:lnTo>
                  <a:lnTo>
                    <a:pt x="90467" y="255038"/>
                  </a:lnTo>
                  <a:lnTo>
                    <a:pt x="106721" y="204174"/>
                  </a:lnTo>
                  <a:lnTo>
                    <a:pt x="126754" y="152963"/>
                  </a:lnTo>
                  <a:lnTo>
                    <a:pt x="150562" y="101680"/>
                  </a:lnTo>
                  <a:lnTo>
                    <a:pt x="178137" y="5060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4183634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2979"/>
                  </a:lnTo>
                  <a:lnTo>
                    <a:pt x="248152" y="361169"/>
                  </a:lnTo>
                  <a:lnTo>
                    <a:pt x="286388" y="322231"/>
                  </a:lnTo>
                  <a:lnTo>
                    <a:pt x="325943" y="286277"/>
                  </a:lnTo>
                  <a:lnTo>
                    <a:pt x="366587" y="253421"/>
                  </a:lnTo>
                  <a:lnTo>
                    <a:pt x="408095" y="223774"/>
                  </a:lnTo>
                  <a:lnTo>
                    <a:pt x="450237" y="197450"/>
                  </a:lnTo>
                  <a:lnTo>
                    <a:pt x="492787" y="174561"/>
                  </a:lnTo>
                  <a:lnTo>
                    <a:pt x="535517" y="155220"/>
                  </a:lnTo>
                  <a:lnTo>
                    <a:pt x="578200" y="139540"/>
                  </a:lnTo>
                  <a:lnTo>
                    <a:pt x="620607" y="127634"/>
                  </a:lnTo>
                  <a:lnTo>
                    <a:pt x="662513" y="119614"/>
                  </a:lnTo>
                  <a:lnTo>
                    <a:pt x="703688" y="115593"/>
                  </a:lnTo>
                  <a:lnTo>
                    <a:pt x="743905" y="115683"/>
                  </a:lnTo>
                  <a:lnTo>
                    <a:pt x="782938" y="119998"/>
                  </a:lnTo>
                  <a:lnTo>
                    <a:pt x="820558" y="128651"/>
                  </a:lnTo>
                  <a:lnTo>
                    <a:pt x="788808" y="171577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799"/>
                  </a:lnTo>
                  <a:lnTo>
                    <a:pt x="846311" y="34169"/>
                  </a:lnTo>
                  <a:lnTo>
                    <a:pt x="807279" y="29873"/>
                  </a:lnTo>
                  <a:lnTo>
                    <a:pt x="767062" y="29799"/>
                  </a:lnTo>
                  <a:lnTo>
                    <a:pt x="725888" y="33833"/>
                  </a:lnTo>
                  <a:lnTo>
                    <a:pt x="683984" y="41864"/>
                  </a:lnTo>
                  <a:lnTo>
                    <a:pt x="641579" y="53778"/>
                  </a:lnTo>
                  <a:lnTo>
                    <a:pt x="598901" y="69462"/>
                  </a:lnTo>
                  <a:lnTo>
                    <a:pt x="556176" y="88804"/>
                  </a:lnTo>
                  <a:lnTo>
                    <a:pt x="513633" y="111692"/>
                  </a:lnTo>
                  <a:lnTo>
                    <a:pt x="471499" y="138011"/>
                  </a:lnTo>
                  <a:lnTo>
                    <a:pt x="430002" y="167651"/>
                  </a:lnTo>
                  <a:lnTo>
                    <a:pt x="389369" y="200497"/>
                  </a:lnTo>
                  <a:lnTo>
                    <a:pt x="349829" y="236437"/>
                  </a:lnTo>
                  <a:lnTo>
                    <a:pt x="311610" y="275359"/>
                  </a:lnTo>
                  <a:lnTo>
                    <a:pt x="274938" y="317149"/>
                  </a:lnTo>
                  <a:lnTo>
                    <a:pt x="240041" y="361696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635"/>
                  </a:lnTo>
                  <a:lnTo>
                    <a:pt x="162940" y="1118409"/>
                  </a:lnTo>
                  <a:lnTo>
                    <a:pt x="137193" y="1089533"/>
                  </a:lnTo>
                  <a:lnTo>
                    <a:pt x="115297" y="1057282"/>
                  </a:lnTo>
                  <a:lnTo>
                    <a:pt x="97244" y="1021930"/>
                  </a:lnTo>
                  <a:lnTo>
                    <a:pt x="83028" y="983754"/>
                  </a:lnTo>
                  <a:lnTo>
                    <a:pt x="72643" y="943028"/>
                  </a:lnTo>
                  <a:lnTo>
                    <a:pt x="66083" y="900028"/>
                  </a:lnTo>
                  <a:lnTo>
                    <a:pt x="63341" y="855028"/>
                  </a:lnTo>
                  <a:lnTo>
                    <a:pt x="64411" y="808306"/>
                  </a:lnTo>
                  <a:lnTo>
                    <a:pt x="69286" y="760135"/>
                  </a:lnTo>
                  <a:lnTo>
                    <a:pt x="77961" y="710791"/>
                  </a:lnTo>
                  <a:lnTo>
                    <a:pt x="90428" y="660549"/>
                  </a:lnTo>
                  <a:lnTo>
                    <a:pt x="106682" y="609685"/>
                  </a:lnTo>
                  <a:lnTo>
                    <a:pt x="126716" y="558474"/>
                  </a:lnTo>
                  <a:lnTo>
                    <a:pt x="150523" y="507191"/>
                  </a:lnTo>
                  <a:lnTo>
                    <a:pt x="178098" y="45611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5541264"/>
              <a:ext cx="810768" cy="3261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5541264"/>
            <a:ext cx="810895" cy="3263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5071681"/>
            <a:ext cx="2010410" cy="812800"/>
            <a:chOff x="3102673" y="5071681"/>
            <a:chExt cx="2010410" cy="812800"/>
          </a:xfrm>
        </p:grpSpPr>
        <p:sp>
          <p:nvSpPr>
            <p:cNvPr id="10" name="object 10"/>
            <p:cNvSpPr/>
            <p:nvPr/>
          </p:nvSpPr>
          <p:spPr>
            <a:xfrm>
              <a:off x="3122675" y="5091684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5547360"/>
              <a:ext cx="815149" cy="33663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5555996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4181475"/>
            <a:ext cx="1223645" cy="1394460"/>
            <a:chOff x="4163377" y="4181475"/>
            <a:chExt cx="1223645" cy="1394460"/>
          </a:xfrm>
        </p:grpSpPr>
        <p:sp>
          <p:nvSpPr>
            <p:cNvPr id="14" name="object 14"/>
            <p:cNvSpPr/>
            <p:nvPr/>
          </p:nvSpPr>
          <p:spPr>
            <a:xfrm>
              <a:off x="4183380" y="5091683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4919" y="4187825"/>
              <a:ext cx="842644" cy="468630"/>
            </a:xfrm>
            <a:custGeom>
              <a:avLst/>
              <a:gdLst/>
              <a:ahLst/>
              <a:cxnLst/>
              <a:rect l="l" t="t" r="r" b="b"/>
              <a:pathLst>
                <a:path w="842645" h="468629">
                  <a:moveTo>
                    <a:pt x="21970" y="0"/>
                  </a:moveTo>
                  <a:lnTo>
                    <a:pt x="0" y="135127"/>
                  </a:lnTo>
                  <a:lnTo>
                    <a:pt x="161797" y="171957"/>
                  </a:lnTo>
                  <a:lnTo>
                    <a:pt x="126872" y="129031"/>
                  </a:lnTo>
                  <a:lnTo>
                    <a:pt x="163893" y="119652"/>
                  </a:lnTo>
                  <a:lnTo>
                    <a:pt x="202603" y="114441"/>
                  </a:lnTo>
                  <a:lnTo>
                    <a:pt x="242792" y="113299"/>
                  </a:lnTo>
                  <a:lnTo>
                    <a:pt x="284247" y="116126"/>
                  </a:lnTo>
                  <a:lnTo>
                    <a:pt x="326758" y="122821"/>
                  </a:lnTo>
                  <a:lnTo>
                    <a:pt x="370113" y="133285"/>
                  </a:lnTo>
                  <a:lnTo>
                    <a:pt x="414101" y="147417"/>
                  </a:lnTo>
                  <a:lnTo>
                    <a:pt x="458509" y="165118"/>
                  </a:lnTo>
                  <a:lnTo>
                    <a:pt x="503128" y="186287"/>
                  </a:lnTo>
                  <a:lnTo>
                    <a:pt x="547745" y="210825"/>
                  </a:lnTo>
                  <a:lnTo>
                    <a:pt x="592149" y="238631"/>
                  </a:lnTo>
                  <a:lnTo>
                    <a:pt x="636129" y="269606"/>
                  </a:lnTo>
                  <a:lnTo>
                    <a:pt x="679473" y="303649"/>
                  </a:lnTo>
                  <a:lnTo>
                    <a:pt x="721970" y="340660"/>
                  </a:lnTo>
                  <a:lnTo>
                    <a:pt x="763408" y="380539"/>
                  </a:lnTo>
                  <a:lnTo>
                    <a:pt x="803576" y="423187"/>
                  </a:lnTo>
                  <a:lnTo>
                    <a:pt x="842263" y="468502"/>
                  </a:lnTo>
                  <a:lnTo>
                    <a:pt x="772413" y="382524"/>
                  </a:lnTo>
                  <a:lnTo>
                    <a:pt x="733707" y="337208"/>
                  </a:lnTo>
                  <a:lnTo>
                    <a:pt x="693523" y="294560"/>
                  </a:lnTo>
                  <a:lnTo>
                    <a:pt x="652074" y="254681"/>
                  </a:lnTo>
                  <a:lnTo>
                    <a:pt x="609570" y="217670"/>
                  </a:lnTo>
                  <a:lnTo>
                    <a:pt x="566223" y="183627"/>
                  </a:lnTo>
                  <a:lnTo>
                    <a:pt x="522243" y="152652"/>
                  </a:lnTo>
                  <a:lnTo>
                    <a:pt x="477841" y="124846"/>
                  </a:lnTo>
                  <a:lnTo>
                    <a:pt x="433228" y="100308"/>
                  </a:lnTo>
                  <a:lnTo>
                    <a:pt x="388615" y="79139"/>
                  </a:lnTo>
                  <a:lnTo>
                    <a:pt x="344213" y="61438"/>
                  </a:lnTo>
                  <a:lnTo>
                    <a:pt x="300232" y="47306"/>
                  </a:lnTo>
                  <a:lnTo>
                    <a:pt x="256885" y="36842"/>
                  </a:lnTo>
                  <a:lnTo>
                    <a:pt x="214381" y="30147"/>
                  </a:lnTo>
                  <a:lnTo>
                    <a:pt x="172932" y="27320"/>
                  </a:lnTo>
                  <a:lnTo>
                    <a:pt x="132749" y="28462"/>
                  </a:lnTo>
                  <a:lnTo>
                    <a:pt x="94042" y="33673"/>
                  </a:lnTo>
                  <a:lnTo>
                    <a:pt x="57022" y="43052"/>
                  </a:lnTo>
                  <a:lnTo>
                    <a:pt x="219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11242" y="4614163"/>
              <a:ext cx="269240" cy="892175"/>
            </a:xfrm>
            <a:custGeom>
              <a:avLst/>
              <a:gdLst/>
              <a:ahLst/>
              <a:cxnLst/>
              <a:rect l="l" t="t" r="r" b="b"/>
              <a:pathLst>
                <a:path w="269239" h="892175">
                  <a:moveTo>
                    <a:pt x="0" y="0"/>
                  </a:moveTo>
                  <a:lnTo>
                    <a:pt x="34424" y="48989"/>
                  </a:lnTo>
                  <a:lnTo>
                    <a:pt x="65653" y="98477"/>
                  </a:lnTo>
                  <a:lnTo>
                    <a:pt x="93663" y="148246"/>
                  </a:lnTo>
                  <a:lnTo>
                    <a:pt x="118432" y="198079"/>
                  </a:lnTo>
                  <a:lnTo>
                    <a:pt x="139936" y="247760"/>
                  </a:lnTo>
                  <a:lnTo>
                    <a:pt x="158153" y="297071"/>
                  </a:lnTo>
                  <a:lnTo>
                    <a:pt x="173059" y="345795"/>
                  </a:lnTo>
                  <a:lnTo>
                    <a:pt x="184632" y="393715"/>
                  </a:lnTo>
                  <a:lnTo>
                    <a:pt x="192848" y="440614"/>
                  </a:lnTo>
                  <a:lnTo>
                    <a:pt x="197685" y="486275"/>
                  </a:lnTo>
                  <a:lnTo>
                    <a:pt x="199119" y="530481"/>
                  </a:lnTo>
                  <a:lnTo>
                    <a:pt x="197128" y="573014"/>
                  </a:lnTo>
                  <a:lnTo>
                    <a:pt x="191688" y="613658"/>
                  </a:lnTo>
                  <a:lnTo>
                    <a:pt x="182777" y="652195"/>
                  </a:lnTo>
                  <a:lnTo>
                    <a:pt x="170371" y="688409"/>
                  </a:lnTo>
                  <a:lnTo>
                    <a:pt x="134984" y="752998"/>
                  </a:lnTo>
                  <a:lnTo>
                    <a:pt x="85344" y="805688"/>
                  </a:lnTo>
                  <a:lnTo>
                    <a:pt x="155194" y="891794"/>
                  </a:lnTo>
                  <a:lnTo>
                    <a:pt x="202444" y="842256"/>
                  </a:lnTo>
                  <a:lnTo>
                    <a:pt x="237597" y="780798"/>
                  </a:lnTo>
                  <a:lnTo>
                    <a:pt x="259586" y="710163"/>
                  </a:lnTo>
                  <a:lnTo>
                    <a:pt x="265744" y="671887"/>
                  </a:lnTo>
                  <a:lnTo>
                    <a:pt x="268731" y="631895"/>
                  </a:lnTo>
                  <a:lnTo>
                    <a:pt x="268588" y="590381"/>
                  </a:lnTo>
                  <a:lnTo>
                    <a:pt x="265353" y="547538"/>
                  </a:lnTo>
                  <a:lnTo>
                    <a:pt x="259068" y="503558"/>
                  </a:lnTo>
                  <a:lnTo>
                    <a:pt x="249771" y="458635"/>
                  </a:lnTo>
                  <a:lnTo>
                    <a:pt x="237504" y="412962"/>
                  </a:lnTo>
                  <a:lnTo>
                    <a:pt x="222305" y="366732"/>
                  </a:lnTo>
                  <a:lnTo>
                    <a:pt x="204215" y="320138"/>
                  </a:lnTo>
                  <a:lnTo>
                    <a:pt x="183275" y="273373"/>
                  </a:lnTo>
                  <a:lnTo>
                    <a:pt x="159523" y="226630"/>
                  </a:lnTo>
                  <a:lnTo>
                    <a:pt x="133001" y="180102"/>
                  </a:lnTo>
                  <a:lnTo>
                    <a:pt x="103747" y="133982"/>
                  </a:lnTo>
                  <a:lnTo>
                    <a:pt x="71802" y="88462"/>
                  </a:lnTo>
                  <a:lnTo>
                    <a:pt x="37206" y="43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4919" y="4187825"/>
              <a:ext cx="1075690" cy="1318260"/>
            </a:xfrm>
            <a:custGeom>
              <a:avLst/>
              <a:gdLst/>
              <a:ahLst/>
              <a:cxnLst/>
              <a:rect l="l" t="t" r="r" b="b"/>
              <a:pathLst>
                <a:path w="1075689" h="1318260">
                  <a:moveTo>
                    <a:pt x="842263" y="468502"/>
                  </a:moveTo>
                  <a:lnTo>
                    <a:pt x="803576" y="423187"/>
                  </a:lnTo>
                  <a:lnTo>
                    <a:pt x="763408" y="380539"/>
                  </a:lnTo>
                  <a:lnTo>
                    <a:pt x="721970" y="340660"/>
                  </a:lnTo>
                  <a:lnTo>
                    <a:pt x="679473" y="303649"/>
                  </a:lnTo>
                  <a:lnTo>
                    <a:pt x="636129" y="269606"/>
                  </a:lnTo>
                  <a:lnTo>
                    <a:pt x="592149" y="238631"/>
                  </a:lnTo>
                  <a:lnTo>
                    <a:pt x="547745" y="210825"/>
                  </a:lnTo>
                  <a:lnTo>
                    <a:pt x="503128" y="186287"/>
                  </a:lnTo>
                  <a:lnTo>
                    <a:pt x="458509" y="165118"/>
                  </a:lnTo>
                  <a:lnTo>
                    <a:pt x="414101" y="147417"/>
                  </a:lnTo>
                  <a:lnTo>
                    <a:pt x="370113" y="133285"/>
                  </a:lnTo>
                  <a:lnTo>
                    <a:pt x="326758" y="122821"/>
                  </a:lnTo>
                  <a:lnTo>
                    <a:pt x="284247" y="116126"/>
                  </a:lnTo>
                  <a:lnTo>
                    <a:pt x="242792" y="113299"/>
                  </a:lnTo>
                  <a:lnTo>
                    <a:pt x="202603" y="114441"/>
                  </a:lnTo>
                  <a:lnTo>
                    <a:pt x="163893" y="119652"/>
                  </a:lnTo>
                  <a:lnTo>
                    <a:pt x="126872" y="129031"/>
                  </a:lnTo>
                  <a:lnTo>
                    <a:pt x="161797" y="171957"/>
                  </a:lnTo>
                  <a:lnTo>
                    <a:pt x="0" y="135127"/>
                  </a:lnTo>
                  <a:lnTo>
                    <a:pt x="21970" y="0"/>
                  </a:lnTo>
                  <a:lnTo>
                    <a:pt x="57022" y="43052"/>
                  </a:lnTo>
                  <a:lnTo>
                    <a:pt x="94042" y="33673"/>
                  </a:lnTo>
                  <a:lnTo>
                    <a:pt x="132749" y="28462"/>
                  </a:lnTo>
                  <a:lnTo>
                    <a:pt x="172932" y="27320"/>
                  </a:lnTo>
                  <a:lnTo>
                    <a:pt x="214381" y="30147"/>
                  </a:lnTo>
                  <a:lnTo>
                    <a:pt x="256885" y="36842"/>
                  </a:lnTo>
                  <a:lnTo>
                    <a:pt x="300232" y="47306"/>
                  </a:lnTo>
                  <a:lnTo>
                    <a:pt x="344213" y="61438"/>
                  </a:lnTo>
                  <a:lnTo>
                    <a:pt x="388615" y="79139"/>
                  </a:lnTo>
                  <a:lnTo>
                    <a:pt x="433228" y="100308"/>
                  </a:lnTo>
                  <a:lnTo>
                    <a:pt x="477841" y="124846"/>
                  </a:lnTo>
                  <a:lnTo>
                    <a:pt x="522243" y="152652"/>
                  </a:lnTo>
                  <a:lnTo>
                    <a:pt x="566223" y="183627"/>
                  </a:lnTo>
                  <a:lnTo>
                    <a:pt x="609570" y="217670"/>
                  </a:lnTo>
                  <a:lnTo>
                    <a:pt x="652074" y="254681"/>
                  </a:lnTo>
                  <a:lnTo>
                    <a:pt x="693523" y="294560"/>
                  </a:lnTo>
                  <a:lnTo>
                    <a:pt x="733707" y="337208"/>
                  </a:lnTo>
                  <a:lnTo>
                    <a:pt x="772413" y="382524"/>
                  </a:lnTo>
                  <a:lnTo>
                    <a:pt x="842263" y="468502"/>
                  </a:lnTo>
                  <a:lnTo>
                    <a:pt x="879125" y="516183"/>
                  </a:lnTo>
                  <a:lnTo>
                    <a:pt x="912917" y="564627"/>
                  </a:lnTo>
                  <a:lnTo>
                    <a:pt x="943610" y="613617"/>
                  </a:lnTo>
                  <a:lnTo>
                    <a:pt x="971173" y="662934"/>
                  </a:lnTo>
                  <a:lnTo>
                    <a:pt x="995574" y="712360"/>
                  </a:lnTo>
                  <a:lnTo>
                    <a:pt x="1016785" y="761676"/>
                  </a:lnTo>
                  <a:lnTo>
                    <a:pt x="1034773" y="810664"/>
                  </a:lnTo>
                  <a:lnTo>
                    <a:pt x="1049509" y="859104"/>
                  </a:lnTo>
                  <a:lnTo>
                    <a:pt x="1060962" y="906778"/>
                  </a:lnTo>
                  <a:lnTo>
                    <a:pt x="1069101" y="953468"/>
                  </a:lnTo>
                  <a:lnTo>
                    <a:pt x="1073896" y="998955"/>
                  </a:lnTo>
                  <a:lnTo>
                    <a:pt x="1075317" y="1043020"/>
                  </a:lnTo>
                  <a:lnTo>
                    <a:pt x="1073331" y="1085445"/>
                  </a:lnTo>
                  <a:lnTo>
                    <a:pt x="1067910" y="1126011"/>
                  </a:lnTo>
                  <a:lnTo>
                    <a:pt x="1059023" y="1164500"/>
                  </a:lnTo>
                  <a:lnTo>
                    <a:pt x="1046638" y="1200693"/>
                  </a:lnTo>
                  <a:lnTo>
                    <a:pt x="1011255" y="1265316"/>
                  </a:lnTo>
                  <a:lnTo>
                    <a:pt x="961516" y="1318133"/>
                  </a:lnTo>
                  <a:lnTo>
                    <a:pt x="891666" y="1232027"/>
                  </a:lnTo>
                  <a:lnTo>
                    <a:pt x="918280" y="1207278"/>
                  </a:lnTo>
                  <a:lnTo>
                    <a:pt x="941307" y="1179337"/>
                  </a:lnTo>
                  <a:lnTo>
                    <a:pt x="976694" y="1114748"/>
                  </a:lnTo>
                  <a:lnTo>
                    <a:pt x="989100" y="1078534"/>
                  </a:lnTo>
                  <a:lnTo>
                    <a:pt x="998011" y="1039997"/>
                  </a:lnTo>
                  <a:lnTo>
                    <a:pt x="1003451" y="999353"/>
                  </a:lnTo>
                  <a:lnTo>
                    <a:pt x="1005442" y="956820"/>
                  </a:lnTo>
                  <a:lnTo>
                    <a:pt x="1004008" y="912614"/>
                  </a:lnTo>
                  <a:lnTo>
                    <a:pt x="999171" y="866953"/>
                  </a:lnTo>
                  <a:lnTo>
                    <a:pt x="990955" y="820054"/>
                  </a:lnTo>
                  <a:lnTo>
                    <a:pt x="979382" y="772134"/>
                  </a:lnTo>
                  <a:lnTo>
                    <a:pt x="964476" y="723410"/>
                  </a:lnTo>
                  <a:lnTo>
                    <a:pt x="946259" y="674099"/>
                  </a:lnTo>
                  <a:lnTo>
                    <a:pt x="924755" y="624418"/>
                  </a:lnTo>
                  <a:lnTo>
                    <a:pt x="899986" y="574585"/>
                  </a:lnTo>
                  <a:lnTo>
                    <a:pt x="871976" y="524816"/>
                  </a:lnTo>
                  <a:lnTo>
                    <a:pt x="840747" y="475328"/>
                  </a:lnTo>
                  <a:lnTo>
                    <a:pt x="806322" y="426338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75433" y="4654753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82134" y="4654753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1213180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2738373"/>
            <a:ext cx="1005205" cy="1257935"/>
            <a:chOff x="3347305" y="2738373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2744723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848"/>
                  </a:lnTo>
                  <a:lnTo>
                    <a:pt x="737657" y="40135"/>
                  </a:lnTo>
                  <a:lnTo>
                    <a:pt x="694732" y="30368"/>
                  </a:lnTo>
                  <a:lnTo>
                    <a:pt x="651083" y="24473"/>
                  </a:lnTo>
                  <a:lnTo>
                    <a:pt x="606918" y="22375"/>
                  </a:lnTo>
                  <a:lnTo>
                    <a:pt x="562443" y="23998"/>
                  </a:lnTo>
                  <a:lnTo>
                    <a:pt x="517864" y="29269"/>
                  </a:lnTo>
                  <a:lnTo>
                    <a:pt x="473388" y="38112"/>
                  </a:lnTo>
                  <a:lnTo>
                    <a:pt x="429222" y="50453"/>
                  </a:lnTo>
                  <a:lnTo>
                    <a:pt x="385573" y="66216"/>
                  </a:lnTo>
                  <a:lnTo>
                    <a:pt x="342646" y="85328"/>
                  </a:lnTo>
                  <a:lnTo>
                    <a:pt x="300649" y="107713"/>
                  </a:lnTo>
                  <a:lnTo>
                    <a:pt x="259788" y="133297"/>
                  </a:lnTo>
                  <a:lnTo>
                    <a:pt x="220270" y="162004"/>
                  </a:lnTo>
                  <a:lnTo>
                    <a:pt x="182301" y="193761"/>
                  </a:lnTo>
                  <a:lnTo>
                    <a:pt x="146088" y="228492"/>
                  </a:lnTo>
                  <a:lnTo>
                    <a:pt x="111837" y="266122"/>
                  </a:lnTo>
                  <a:lnTo>
                    <a:pt x="79756" y="306577"/>
                  </a:lnTo>
                  <a:lnTo>
                    <a:pt x="0" y="414400"/>
                  </a:lnTo>
                  <a:lnTo>
                    <a:pt x="32101" y="373925"/>
                  </a:lnTo>
                  <a:lnTo>
                    <a:pt x="66367" y="336280"/>
                  </a:lnTo>
                  <a:lnTo>
                    <a:pt x="102591" y="301538"/>
                  </a:lnTo>
                  <a:lnTo>
                    <a:pt x="140566" y="269775"/>
                  </a:lnTo>
                  <a:lnTo>
                    <a:pt x="180088" y="241064"/>
                  </a:lnTo>
                  <a:lnTo>
                    <a:pt x="220950" y="215480"/>
                  </a:lnTo>
                  <a:lnTo>
                    <a:pt x="262945" y="193097"/>
                  </a:lnTo>
                  <a:lnTo>
                    <a:pt x="305867" y="173989"/>
                  </a:lnTo>
                  <a:lnTo>
                    <a:pt x="349511" y="158231"/>
                  </a:lnTo>
                  <a:lnTo>
                    <a:pt x="393670" y="145897"/>
                  </a:lnTo>
                  <a:lnTo>
                    <a:pt x="438139" y="137061"/>
                  </a:lnTo>
                  <a:lnTo>
                    <a:pt x="482710" y="131798"/>
                  </a:lnTo>
                  <a:lnTo>
                    <a:pt x="527178" y="130182"/>
                  </a:lnTo>
                  <a:lnTo>
                    <a:pt x="571337" y="132287"/>
                  </a:lnTo>
                  <a:lnTo>
                    <a:pt x="614980" y="138187"/>
                  </a:lnTo>
                  <a:lnTo>
                    <a:pt x="657902" y="147957"/>
                  </a:lnTo>
                  <a:lnTo>
                    <a:pt x="699897" y="161671"/>
                  </a:lnTo>
                  <a:lnTo>
                    <a:pt x="660019" y="215646"/>
                  </a:lnTo>
                  <a:lnTo>
                    <a:pt x="849503" y="167512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3106927"/>
              <a:ext cx="274955" cy="883285"/>
            </a:xfrm>
            <a:custGeom>
              <a:avLst/>
              <a:gdLst/>
              <a:ahLst/>
              <a:cxnLst/>
              <a:rect l="l" t="t" r="r" b="b"/>
              <a:pathLst>
                <a:path w="274954" h="883285">
                  <a:moveTo>
                    <a:pt x="184336" y="0"/>
                  </a:moveTo>
                  <a:lnTo>
                    <a:pt x="151037" y="40213"/>
                  </a:lnTo>
                  <a:lnTo>
                    <a:pt x="121021" y="81955"/>
                  </a:lnTo>
                  <a:lnTo>
                    <a:pt x="94296" y="125009"/>
                  </a:lnTo>
                  <a:lnTo>
                    <a:pt x="70872" y="169155"/>
                  </a:lnTo>
                  <a:lnTo>
                    <a:pt x="50756" y="214177"/>
                  </a:lnTo>
                  <a:lnTo>
                    <a:pt x="33956" y="259856"/>
                  </a:lnTo>
                  <a:lnTo>
                    <a:pt x="20481" y="305974"/>
                  </a:lnTo>
                  <a:lnTo>
                    <a:pt x="10340" y="352314"/>
                  </a:lnTo>
                  <a:lnTo>
                    <a:pt x="3540" y="398657"/>
                  </a:lnTo>
                  <a:lnTo>
                    <a:pt x="90" y="444785"/>
                  </a:lnTo>
                  <a:lnTo>
                    <a:pt x="0" y="490481"/>
                  </a:lnTo>
                  <a:lnTo>
                    <a:pt x="3275" y="535527"/>
                  </a:lnTo>
                  <a:lnTo>
                    <a:pt x="9927" y="579704"/>
                  </a:lnTo>
                  <a:lnTo>
                    <a:pt x="19961" y="622796"/>
                  </a:lnTo>
                  <a:lnTo>
                    <a:pt x="33388" y="664583"/>
                  </a:lnTo>
                  <a:lnTo>
                    <a:pt x="50216" y="704847"/>
                  </a:lnTo>
                  <a:lnTo>
                    <a:pt x="70452" y="743372"/>
                  </a:lnTo>
                  <a:lnTo>
                    <a:pt x="94105" y="779939"/>
                  </a:lnTo>
                  <a:lnTo>
                    <a:pt x="121184" y="814330"/>
                  </a:lnTo>
                  <a:lnTo>
                    <a:pt x="151697" y="846328"/>
                  </a:lnTo>
                  <a:lnTo>
                    <a:pt x="183719" y="874152"/>
                  </a:lnTo>
                  <a:lnTo>
                    <a:pt x="195004" y="882777"/>
                  </a:lnTo>
                  <a:lnTo>
                    <a:pt x="274633" y="774954"/>
                  </a:lnTo>
                  <a:lnTo>
                    <a:pt x="239552" y="746228"/>
                  </a:lnTo>
                  <a:lnTo>
                    <a:pt x="207863" y="714565"/>
                  </a:lnTo>
                  <a:lnTo>
                    <a:pt x="179591" y="680199"/>
                  </a:lnTo>
                  <a:lnTo>
                    <a:pt x="154765" y="643365"/>
                  </a:lnTo>
                  <a:lnTo>
                    <a:pt x="133411" y="604297"/>
                  </a:lnTo>
                  <a:lnTo>
                    <a:pt x="115558" y="563230"/>
                  </a:lnTo>
                  <a:lnTo>
                    <a:pt x="101233" y="520400"/>
                  </a:lnTo>
                  <a:lnTo>
                    <a:pt x="90463" y="476040"/>
                  </a:lnTo>
                  <a:lnTo>
                    <a:pt x="83275" y="430387"/>
                  </a:lnTo>
                  <a:lnTo>
                    <a:pt x="79698" y="383673"/>
                  </a:lnTo>
                  <a:lnTo>
                    <a:pt x="79758" y="336135"/>
                  </a:lnTo>
                  <a:lnTo>
                    <a:pt x="83484" y="288007"/>
                  </a:lnTo>
                  <a:lnTo>
                    <a:pt x="90901" y="239524"/>
                  </a:lnTo>
                  <a:lnTo>
                    <a:pt x="102039" y="190921"/>
                  </a:lnTo>
                  <a:lnTo>
                    <a:pt x="116923" y="142432"/>
                  </a:lnTo>
                  <a:lnTo>
                    <a:pt x="135583" y="94292"/>
                  </a:lnTo>
                  <a:lnTo>
                    <a:pt x="158045" y="46736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2744723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0"/>
                  </a:moveTo>
                  <a:lnTo>
                    <a:pt x="174502" y="373925"/>
                  </a:lnTo>
                  <a:lnTo>
                    <a:pt x="208768" y="336280"/>
                  </a:lnTo>
                  <a:lnTo>
                    <a:pt x="244991" y="301538"/>
                  </a:lnTo>
                  <a:lnTo>
                    <a:pt x="282967" y="269775"/>
                  </a:lnTo>
                  <a:lnTo>
                    <a:pt x="322489" y="241064"/>
                  </a:lnTo>
                  <a:lnTo>
                    <a:pt x="363350" y="215480"/>
                  </a:lnTo>
                  <a:lnTo>
                    <a:pt x="405345" y="193097"/>
                  </a:lnTo>
                  <a:lnTo>
                    <a:pt x="448268" y="173989"/>
                  </a:lnTo>
                  <a:lnTo>
                    <a:pt x="491912" y="158231"/>
                  </a:lnTo>
                  <a:lnTo>
                    <a:pt x="536071" y="145897"/>
                  </a:lnTo>
                  <a:lnTo>
                    <a:pt x="580539" y="137061"/>
                  </a:lnTo>
                  <a:lnTo>
                    <a:pt x="625111" y="131798"/>
                  </a:lnTo>
                  <a:lnTo>
                    <a:pt x="669579" y="130182"/>
                  </a:lnTo>
                  <a:lnTo>
                    <a:pt x="713738" y="132287"/>
                  </a:lnTo>
                  <a:lnTo>
                    <a:pt x="757381" y="138187"/>
                  </a:lnTo>
                  <a:lnTo>
                    <a:pt x="800303" y="147957"/>
                  </a:lnTo>
                  <a:lnTo>
                    <a:pt x="842297" y="161671"/>
                  </a:lnTo>
                  <a:lnTo>
                    <a:pt x="802419" y="215646"/>
                  </a:lnTo>
                  <a:lnTo>
                    <a:pt x="991903" y="167512"/>
                  </a:lnTo>
                  <a:lnTo>
                    <a:pt x="961804" y="0"/>
                  </a:lnTo>
                  <a:lnTo>
                    <a:pt x="922053" y="53848"/>
                  </a:lnTo>
                  <a:lnTo>
                    <a:pt x="880058" y="40135"/>
                  </a:lnTo>
                  <a:lnTo>
                    <a:pt x="837132" y="30368"/>
                  </a:lnTo>
                  <a:lnTo>
                    <a:pt x="793484" y="24473"/>
                  </a:lnTo>
                  <a:lnTo>
                    <a:pt x="749319" y="22375"/>
                  </a:lnTo>
                  <a:lnTo>
                    <a:pt x="704843" y="23998"/>
                  </a:lnTo>
                  <a:lnTo>
                    <a:pt x="660265" y="29269"/>
                  </a:lnTo>
                  <a:lnTo>
                    <a:pt x="615789" y="38112"/>
                  </a:lnTo>
                  <a:lnTo>
                    <a:pt x="571623" y="50453"/>
                  </a:lnTo>
                  <a:lnTo>
                    <a:pt x="527974" y="66216"/>
                  </a:lnTo>
                  <a:lnTo>
                    <a:pt x="485047" y="85328"/>
                  </a:lnTo>
                  <a:lnTo>
                    <a:pt x="443050" y="107713"/>
                  </a:lnTo>
                  <a:lnTo>
                    <a:pt x="402189" y="133297"/>
                  </a:lnTo>
                  <a:lnTo>
                    <a:pt x="362671" y="162004"/>
                  </a:lnTo>
                  <a:lnTo>
                    <a:pt x="324702" y="193761"/>
                  </a:lnTo>
                  <a:lnTo>
                    <a:pt x="288489" y="228492"/>
                  </a:lnTo>
                  <a:lnTo>
                    <a:pt x="254238" y="266122"/>
                  </a:lnTo>
                  <a:lnTo>
                    <a:pt x="222156" y="306577"/>
                  </a:lnTo>
                  <a:lnTo>
                    <a:pt x="142400" y="414400"/>
                  </a:lnTo>
                  <a:lnTo>
                    <a:pt x="112805" y="457421"/>
                  </a:lnTo>
                  <a:lnTo>
                    <a:pt x="86684" y="501566"/>
                  </a:lnTo>
                  <a:lnTo>
                    <a:pt x="64024" y="546624"/>
                  </a:lnTo>
                  <a:lnTo>
                    <a:pt x="44812" y="592379"/>
                  </a:lnTo>
                  <a:lnTo>
                    <a:pt x="29035" y="638619"/>
                  </a:lnTo>
                  <a:lnTo>
                    <a:pt x="16678" y="685129"/>
                  </a:lnTo>
                  <a:lnTo>
                    <a:pt x="7729" y="731696"/>
                  </a:lnTo>
                  <a:lnTo>
                    <a:pt x="2174" y="778106"/>
                  </a:lnTo>
                  <a:lnTo>
                    <a:pt x="0" y="824145"/>
                  </a:lnTo>
                  <a:lnTo>
                    <a:pt x="1192" y="869600"/>
                  </a:lnTo>
                  <a:lnTo>
                    <a:pt x="5739" y="914257"/>
                  </a:lnTo>
                  <a:lnTo>
                    <a:pt x="13625" y="957902"/>
                  </a:lnTo>
                  <a:lnTo>
                    <a:pt x="24839" y="1000321"/>
                  </a:lnTo>
                  <a:lnTo>
                    <a:pt x="39366" y="1041300"/>
                  </a:lnTo>
                  <a:lnTo>
                    <a:pt x="57193" y="1080627"/>
                  </a:lnTo>
                  <a:lnTo>
                    <a:pt x="78307" y="1118086"/>
                  </a:lnTo>
                  <a:lnTo>
                    <a:pt x="102694" y="1153465"/>
                  </a:lnTo>
                  <a:lnTo>
                    <a:pt x="130341" y="1186550"/>
                  </a:lnTo>
                  <a:lnTo>
                    <a:pt x="161233" y="1217126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2"/>
                  </a:lnTo>
                  <a:lnTo>
                    <a:pt x="208218" y="1076769"/>
                  </a:lnTo>
                  <a:lnTo>
                    <a:pt x="179946" y="1042403"/>
                  </a:lnTo>
                  <a:lnTo>
                    <a:pt x="155120" y="1005569"/>
                  </a:lnTo>
                  <a:lnTo>
                    <a:pt x="133767" y="966501"/>
                  </a:lnTo>
                  <a:lnTo>
                    <a:pt x="115914" y="925434"/>
                  </a:lnTo>
                  <a:lnTo>
                    <a:pt x="101588" y="882604"/>
                  </a:lnTo>
                  <a:lnTo>
                    <a:pt x="90818" y="838244"/>
                  </a:lnTo>
                  <a:lnTo>
                    <a:pt x="83631" y="792591"/>
                  </a:lnTo>
                  <a:lnTo>
                    <a:pt x="80054" y="745877"/>
                  </a:lnTo>
                  <a:lnTo>
                    <a:pt x="80114" y="698339"/>
                  </a:lnTo>
                  <a:lnTo>
                    <a:pt x="83839" y="650211"/>
                  </a:lnTo>
                  <a:lnTo>
                    <a:pt x="91257" y="601728"/>
                  </a:lnTo>
                  <a:lnTo>
                    <a:pt x="102394" y="553125"/>
                  </a:lnTo>
                  <a:lnTo>
                    <a:pt x="117279" y="504636"/>
                  </a:lnTo>
                  <a:lnTo>
                    <a:pt x="135938" y="456496"/>
                  </a:lnTo>
                  <a:lnTo>
                    <a:pt x="158400" y="408940"/>
                  </a:lnTo>
                  <a:lnTo>
                    <a:pt x="184691" y="362203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26689" y="28737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79247"/>
            <a:ext cx="5729605" cy="5951855"/>
            <a:chOff x="2405368" y="79247"/>
            <a:chExt cx="5729605" cy="5951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398" y="79247"/>
              <a:ext cx="4851187" cy="59518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3310127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925"/>
                  </a:lnTo>
                  <a:lnTo>
                    <a:pt x="669769" y="34273"/>
                  </a:lnTo>
                  <a:lnTo>
                    <a:pt x="630737" y="29958"/>
                  </a:lnTo>
                  <a:lnTo>
                    <a:pt x="590520" y="29868"/>
                  </a:lnTo>
                  <a:lnTo>
                    <a:pt x="549346" y="33889"/>
                  </a:lnTo>
                  <a:lnTo>
                    <a:pt x="507443" y="41909"/>
                  </a:lnTo>
                  <a:lnTo>
                    <a:pt x="465038" y="53815"/>
                  </a:lnTo>
                  <a:lnTo>
                    <a:pt x="422359" y="69495"/>
                  </a:lnTo>
                  <a:lnTo>
                    <a:pt x="379634" y="88836"/>
                  </a:lnTo>
                  <a:lnTo>
                    <a:pt x="337091" y="111725"/>
                  </a:lnTo>
                  <a:lnTo>
                    <a:pt x="294957" y="138049"/>
                  </a:lnTo>
                  <a:lnTo>
                    <a:pt x="253460" y="167696"/>
                  </a:lnTo>
                  <a:lnTo>
                    <a:pt x="212828" y="200552"/>
                  </a:lnTo>
                  <a:lnTo>
                    <a:pt x="173288" y="236506"/>
                  </a:lnTo>
                  <a:lnTo>
                    <a:pt x="135068" y="275444"/>
                  </a:lnTo>
                  <a:lnTo>
                    <a:pt x="98396" y="317254"/>
                  </a:lnTo>
                  <a:lnTo>
                    <a:pt x="63500" y="361823"/>
                  </a:lnTo>
                  <a:lnTo>
                    <a:pt x="0" y="447548"/>
                  </a:lnTo>
                  <a:lnTo>
                    <a:pt x="34918" y="403001"/>
                  </a:lnTo>
                  <a:lnTo>
                    <a:pt x="71610" y="361211"/>
                  </a:lnTo>
                  <a:lnTo>
                    <a:pt x="109847" y="322289"/>
                  </a:lnTo>
                  <a:lnTo>
                    <a:pt x="149401" y="286349"/>
                  </a:lnTo>
                  <a:lnTo>
                    <a:pt x="190046" y="253503"/>
                  </a:lnTo>
                  <a:lnTo>
                    <a:pt x="231553" y="223863"/>
                  </a:lnTo>
                  <a:lnTo>
                    <a:pt x="273695" y="197544"/>
                  </a:lnTo>
                  <a:lnTo>
                    <a:pt x="316245" y="174656"/>
                  </a:lnTo>
                  <a:lnTo>
                    <a:pt x="358975" y="155314"/>
                  </a:lnTo>
                  <a:lnTo>
                    <a:pt x="401658" y="139630"/>
                  </a:lnTo>
                  <a:lnTo>
                    <a:pt x="444066" y="127716"/>
                  </a:lnTo>
                  <a:lnTo>
                    <a:pt x="485971" y="119685"/>
                  </a:lnTo>
                  <a:lnTo>
                    <a:pt x="527146" y="115651"/>
                  </a:lnTo>
                  <a:lnTo>
                    <a:pt x="567364" y="115725"/>
                  </a:lnTo>
                  <a:lnTo>
                    <a:pt x="606396" y="120021"/>
                  </a:lnTo>
                  <a:lnTo>
                    <a:pt x="644016" y="128650"/>
                  </a:lnTo>
                  <a:lnTo>
                    <a:pt x="612266" y="171576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3715638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6"/>
                  </a:lnTo>
                  <a:lnTo>
                    <a:pt x="192582" y="738251"/>
                  </a:lnTo>
                  <a:lnTo>
                    <a:pt x="162979" y="713005"/>
                  </a:lnTo>
                  <a:lnTo>
                    <a:pt x="137232" y="684114"/>
                  </a:lnTo>
                  <a:lnTo>
                    <a:pt x="115335" y="651851"/>
                  </a:lnTo>
                  <a:lnTo>
                    <a:pt x="97282" y="616492"/>
                  </a:lnTo>
                  <a:lnTo>
                    <a:pt x="83067" y="578311"/>
                  </a:lnTo>
                  <a:lnTo>
                    <a:pt x="72682" y="537582"/>
                  </a:lnTo>
                  <a:lnTo>
                    <a:pt x="66122" y="494580"/>
                  </a:lnTo>
                  <a:lnTo>
                    <a:pt x="63380" y="449581"/>
                  </a:lnTo>
                  <a:lnTo>
                    <a:pt x="64450" y="402858"/>
                  </a:lnTo>
                  <a:lnTo>
                    <a:pt x="69325" y="354687"/>
                  </a:lnTo>
                  <a:lnTo>
                    <a:pt x="78000" y="305342"/>
                  </a:lnTo>
                  <a:lnTo>
                    <a:pt x="90467" y="255097"/>
                  </a:lnTo>
                  <a:lnTo>
                    <a:pt x="106721" y="204228"/>
                  </a:lnTo>
                  <a:lnTo>
                    <a:pt x="126754" y="153009"/>
                  </a:lnTo>
                  <a:lnTo>
                    <a:pt x="150562" y="101715"/>
                  </a:lnTo>
                  <a:lnTo>
                    <a:pt x="178137" y="5062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3310127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3001"/>
                  </a:lnTo>
                  <a:lnTo>
                    <a:pt x="248152" y="361211"/>
                  </a:lnTo>
                  <a:lnTo>
                    <a:pt x="286388" y="322289"/>
                  </a:lnTo>
                  <a:lnTo>
                    <a:pt x="325943" y="286349"/>
                  </a:lnTo>
                  <a:lnTo>
                    <a:pt x="366587" y="253503"/>
                  </a:lnTo>
                  <a:lnTo>
                    <a:pt x="408095" y="223863"/>
                  </a:lnTo>
                  <a:lnTo>
                    <a:pt x="450237" y="197544"/>
                  </a:lnTo>
                  <a:lnTo>
                    <a:pt x="492787" y="174656"/>
                  </a:lnTo>
                  <a:lnTo>
                    <a:pt x="535517" y="155314"/>
                  </a:lnTo>
                  <a:lnTo>
                    <a:pt x="578200" y="139630"/>
                  </a:lnTo>
                  <a:lnTo>
                    <a:pt x="620607" y="127716"/>
                  </a:lnTo>
                  <a:lnTo>
                    <a:pt x="662513" y="119685"/>
                  </a:lnTo>
                  <a:lnTo>
                    <a:pt x="703688" y="115651"/>
                  </a:lnTo>
                  <a:lnTo>
                    <a:pt x="743905" y="115725"/>
                  </a:lnTo>
                  <a:lnTo>
                    <a:pt x="782938" y="120021"/>
                  </a:lnTo>
                  <a:lnTo>
                    <a:pt x="820558" y="128650"/>
                  </a:lnTo>
                  <a:lnTo>
                    <a:pt x="788808" y="171576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925"/>
                  </a:lnTo>
                  <a:lnTo>
                    <a:pt x="846311" y="34273"/>
                  </a:lnTo>
                  <a:lnTo>
                    <a:pt x="807279" y="29958"/>
                  </a:lnTo>
                  <a:lnTo>
                    <a:pt x="767062" y="29868"/>
                  </a:lnTo>
                  <a:lnTo>
                    <a:pt x="725888" y="33889"/>
                  </a:lnTo>
                  <a:lnTo>
                    <a:pt x="683984" y="41909"/>
                  </a:lnTo>
                  <a:lnTo>
                    <a:pt x="641579" y="53815"/>
                  </a:lnTo>
                  <a:lnTo>
                    <a:pt x="598901" y="69495"/>
                  </a:lnTo>
                  <a:lnTo>
                    <a:pt x="556176" y="88836"/>
                  </a:lnTo>
                  <a:lnTo>
                    <a:pt x="513633" y="111725"/>
                  </a:lnTo>
                  <a:lnTo>
                    <a:pt x="471499" y="138049"/>
                  </a:lnTo>
                  <a:lnTo>
                    <a:pt x="430002" y="167696"/>
                  </a:lnTo>
                  <a:lnTo>
                    <a:pt x="389369" y="200552"/>
                  </a:lnTo>
                  <a:lnTo>
                    <a:pt x="349829" y="236506"/>
                  </a:lnTo>
                  <a:lnTo>
                    <a:pt x="311610" y="275444"/>
                  </a:lnTo>
                  <a:lnTo>
                    <a:pt x="274938" y="317254"/>
                  </a:lnTo>
                  <a:lnTo>
                    <a:pt x="240041" y="361823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762"/>
                  </a:lnTo>
                  <a:lnTo>
                    <a:pt x="162940" y="1118516"/>
                  </a:lnTo>
                  <a:lnTo>
                    <a:pt x="137193" y="1089625"/>
                  </a:lnTo>
                  <a:lnTo>
                    <a:pt x="115297" y="1057362"/>
                  </a:lnTo>
                  <a:lnTo>
                    <a:pt x="97244" y="1022003"/>
                  </a:lnTo>
                  <a:lnTo>
                    <a:pt x="83028" y="983822"/>
                  </a:lnTo>
                  <a:lnTo>
                    <a:pt x="72643" y="943093"/>
                  </a:lnTo>
                  <a:lnTo>
                    <a:pt x="66083" y="900091"/>
                  </a:lnTo>
                  <a:lnTo>
                    <a:pt x="63341" y="855092"/>
                  </a:lnTo>
                  <a:lnTo>
                    <a:pt x="64411" y="808369"/>
                  </a:lnTo>
                  <a:lnTo>
                    <a:pt x="69286" y="760198"/>
                  </a:lnTo>
                  <a:lnTo>
                    <a:pt x="77961" y="710853"/>
                  </a:lnTo>
                  <a:lnTo>
                    <a:pt x="90428" y="660608"/>
                  </a:lnTo>
                  <a:lnTo>
                    <a:pt x="106682" y="609739"/>
                  </a:lnTo>
                  <a:lnTo>
                    <a:pt x="126716" y="558520"/>
                  </a:lnTo>
                  <a:lnTo>
                    <a:pt x="150523" y="507226"/>
                  </a:lnTo>
                  <a:lnTo>
                    <a:pt x="178098" y="45613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4666488"/>
              <a:ext cx="810768" cy="3291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4666488"/>
            <a:ext cx="810895" cy="3295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1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4199953"/>
            <a:ext cx="2010410" cy="809625"/>
            <a:chOff x="3102673" y="4199953"/>
            <a:chExt cx="2010410" cy="809625"/>
          </a:xfrm>
        </p:grpSpPr>
        <p:sp>
          <p:nvSpPr>
            <p:cNvPr id="10" name="object 10"/>
            <p:cNvSpPr/>
            <p:nvPr/>
          </p:nvSpPr>
          <p:spPr>
            <a:xfrm>
              <a:off x="3122675" y="4219955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4675631"/>
              <a:ext cx="815149" cy="3336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4682108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3291078"/>
            <a:ext cx="1217930" cy="1413510"/>
            <a:chOff x="4163377" y="3291078"/>
            <a:chExt cx="1217930" cy="1413510"/>
          </a:xfrm>
        </p:grpSpPr>
        <p:sp>
          <p:nvSpPr>
            <p:cNvPr id="14" name="object 14"/>
            <p:cNvSpPr/>
            <p:nvPr/>
          </p:nvSpPr>
          <p:spPr>
            <a:xfrm>
              <a:off x="4183380" y="421995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541" y="3297428"/>
              <a:ext cx="767080" cy="502920"/>
            </a:xfrm>
            <a:custGeom>
              <a:avLst/>
              <a:gdLst/>
              <a:ahLst/>
              <a:cxnLst/>
              <a:rect l="l" t="t" r="r" b="b"/>
              <a:pathLst>
                <a:path w="767079" h="502920">
                  <a:moveTo>
                    <a:pt x="20066" y="0"/>
                  </a:moveTo>
                  <a:lnTo>
                    <a:pt x="0" y="99949"/>
                  </a:lnTo>
                  <a:lnTo>
                    <a:pt x="127635" y="132334"/>
                  </a:lnTo>
                  <a:lnTo>
                    <a:pt x="100711" y="99187"/>
                  </a:lnTo>
                  <a:lnTo>
                    <a:pt x="131805" y="95184"/>
                  </a:lnTo>
                  <a:lnTo>
                    <a:pt x="199781" y="99248"/>
                  </a:lnTo>
                  <a:lnTo>
                    <a:pt x="274161" y="118612"/>
                  </a:lnTo>
                  <a:lnTo>
                    <a:pt x="313261" y="133734"/>
                  </a:lnTo>
                  <a:lnTo>
                    <a:pt x="353372" y="152324"/>
                  </a:lnTo>
                  <a:lnTo>
                    <a:pt x="394297" y="174263"/>
                  </a:lnTo>
                  <a:lnTo>
                    <a:pt x="435840" y="199432"/>
                  </a:lnTo>
                  <a:lnTo>
                    <a:pt x="477805" y="227712"/>
                  </a:lnTo>
                  <a:lnTo>
                    <a:pt x="519993" y="258985"/>
                  </a:lnTo>
                  <a:lnTo>
                    <a:pt x="562210" y="293130"/>
                  </a:lnTo>
                  <a:lnTo>
                    <a:pt x="604257" y="330030"/>
                  </a:lnTo>
                  <a:lnTo>
                    <a:pt x="645939" y="369565"/>
                  </a:lnTo>
                  <a:lnTo>
                    <a:pt x="687059" y="411617"/>
                  </a:lnTo>
                  <a:lnTo>
                    <a:pt x="727420" y="456065"/>
                  </a:lnTo>
                  <a:lnTo>
                    <a:pt x="766826" y="502793"/>
                  </a:lnTo>
                  <a:lnTo>
                    <a:pt x="713105" y="436626"/>
                  </a:lnTo>
                  <a:lnTo>
                    <a:pt x="673679" y="389898"/>
                  </a:lnTo>
                  <a:lnTo>
                    <a:pt x="633303" y="345450"/>
                  </a:lnTo>
                  <a:lnTo>
                    <a:pt x="592173" y="303398"/>
                  </a:lnTo>
                  <a:lnTo>
                    <a:pt x="550484" y="263863"/>
                  </a:lnTo>
                  <a:lnTo>
                    <a:pt x="508433" y="226963"/>
                  </a:lnTo>
                  <a:lnTo>
                    <a:pt x="466216" y="192818"/>
                  </a:lnTo>
                  <a:lnTo>
                    <a:pt x="424029" y="161545"/>
                  </a:lnTo>
                  <a:lnTo>
                    <a:pt x="382069" y="133265"/>
                  </a:lnTo>
                  <a:lnTo>
                    <a:pt x="340531" y="108096"/>
                  </a:lnTo>
                  <a:lnTo>
                    <a:pt x="299613" y="86157"/>
                  </a:lnTo>
                  <a:lnTo>
                    <a:pt x="259509" y="67567"/>
                  </a:lnTo>
                  <a:lnTo>
                    <a:pt x="220416" y="52445"/>
                  </a:lnTo>
                  <a:lnTo>
                    <a:pt x="182531" y="40910"/>
                  </a:lnTo>
                  <a:lnTo>
                    <a:pt x="111168" y="29077"/>
                  </a:lnTo>
                  <a:lnTo>
                    <a:pt x="78083" y="29017"/>
                  </a:lnTo>
                  <a:lnTo>
                    <a:pt x="46989" y="33020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8062" y="3767582"/>
              <a:ext cx="306705" cy="833119"/>
            </a:xfrm>
            <a:custGeom>
              <a:avLst/>
              <a:gdLst/>
              <a:ahLst/>
              <a:cxnLst/>
              <a:rect l="l" t="t" r="r" b="b"/>
              <a:pathLst>
                <a:path w="306704" h="833120">
                  <a:moveTo>
                    <a:pt x="0" y="0"/>
                  </a:moveTo>
                  <a:lnTo>
                    <a:pt x="39120" y="52829"/>
                  </a:lnTo>
                  <a:lnTo>
                    <a:pt x="75160" y="105782"/>
                  </a:lnTo>
                  <a:lnTo>
                    <a:pt x="108062" y="158611"/>
                  </a:lnTo>
                  <a:lnTo>
                    <a:pt x="137764" y="211066"/>
                  </a:lnTo>
                  <a:lnTo>
                    <a:pt x="164208" y="262897"/>
                  </a:lnTo>
                  <a:lnTo>
                    <a:pt x="187334" y="313854"/>
                  </a:lnTo>
                  <a:lnTo>
                    <a:pt x="207081" y="363689"/>
                  </a:lnTo>
                  <a:lnTo>
                    <a:pt x="223391" y="412152"/>
                  </a:lnTo>
                  <a:lnTo>
                    <a:pt x="236204" y="458993"/>
                  </a:lnTo>
                  <a:lnTo>
                    <a:pt x="245459" y="503964"/>
                  </a:lnTo>
                  <a:lnTo>
                    <a:pt x="251097" y="546814"/>
                  </a:lnTo>
                  <a:lnTo>
                    <a:pt x="253059" y="587295"/>
                  </a:lnTo>
                  <a:lnTo>
                    <a:pt x="251284" y="625156"/>
                  </a:lnTo>
                  <a:lnTo>
                    <a:pt x="236287" y="692023"/>
                  </a:lnTo>
                  <a:lnTo>
                    <a:pt x="205628" y="745421"/>
                  </a:lnTo>
                  <a:lnTo>
                    <a:pt x="184276" y="766445"/>
                  </a:lnTo>
                  <a:lnTo>
                    <a:pt x="238125" y="832612"/>
                  </a:lnTo>
                  <a:lnTo>
                    <a:pt x="271027" y="796043"/>
                  </a:lnTo>
                  <a:lnTo>
                    <a:pt x="296517" y="738585"/>
                  </a:lnTo>
                  <a:lnTo>
                    <a:pt x="306689" y="668788"/>
                  </a:lnTo>
                  <a:lnTo>
                    <a:pt x="306221" y="629877"/>
                  </a:lnTo>
                  <a:lnTo>
                    <a:pt x="302151" y="588619"/>
                  </a:lnTo>
                  <a:lnTo>
                    <a:pt x="294555" y="545260"/>
                  </a:lnTo>
                  <a:lnTo>
                    <a:pt x="283509" y="500047"/>
                  </a:lnTo>
                  <a:lnTo>
                    <a:pt x="269090" y="453224"/>
                  </a:lnTo>
                  <a:lnTo>
                    <a:pt x="251372" y="405038"/>
                  </a:lnTo>
                  <a:lnTo>
                    <a:pt x="230432" y="355735"/>
                  </a:lnTo>
                  <a:lnTo>
                    <a:pt x="206345" y="305562"/>
                  </a:lnTo>
                  <a:lnTo>
                    <a:pt x="179188" y="254763"/>
                  </a:lnTo>
                  <a:lnTo>
                    <a:pt x="149036" y="203584"/>
                  </a:lnTo>
                  <a:lnTo>
                    <a:pt x="115965" y="152273"/>
                  </a:lnTo>
                  <a:lnTo>
                    <a:pt x="80052" y="101075"/>
                  </a:lnTo>
                  <a:lnTo>
                    <a:pt x="41371" y="50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8541" y="3297428"/>
              <a:ext cx="1046480" cy="1303020"/>
            </a:xfrm>
            <a:custGeom>
              <a:avLst/>
              <a:gdLst/>
              <a:ahLst/>
              <a:cxnLst/>
              <a:rect l="l" t="t" r="r" b="b"/>
              <a:pathLst>
                <a:path w="1046479" h="1303020">
                  <a:moveTo>
                    <a:pt x="766826" y="502793"/>
                  </a:moveTo>
                  <a:lnTo>
                    <a:pt x="727420" y="456065"/>
                  </a:lnTo>
                  <a:lnTo>
                    <a:pt x="687059" y="411617"/>
                  </a:lnTo>
                  <a:lnTo>
                    <a:pt x="645939" y="369565"/>
                  </a:lnTo>
                  <a:lnTo>
                    <a:pt x="604257" y="330030"/>
                  </a:lnTo>
                  <a:lnTo>
                    <a:pt x="562210" y="293130"/>
                  </a:lnTo>
                  <a:lnTo>
                    <a:pt x="519993" y="258985"/>
                  </a:lnTo>
                  <a:lnTo>
                    <a:pt x="477805" y="227712"/>
                  </a:lnTo>
                  <a:lnTo>
                    <a:pt x="435840" y="199432"/>
                  </a:lnTo>
                  <a:lnTo>
                    <a:pt x="394297" y="174263"/>
                  </a:lnTo>
                  <a:lnTo>
                    <a:pt x="353372" y="152324"/>
                  </a:lnTo>
                  <a:lnTo>
                    <a:pt x="313261" y="133734"/>
                  </a:lnTo>
                  <a:lnTo>
                    <a:pt x="274161" y="118612"/>
                  </a:lnTo>
                  <a:lnTo>
                    <a:pt x="236268" y="107077"/>
                  </a:lnTo>
                  <a:lnTo>
                    <a:pt x="164894" y="95244"/>
                  </a:lnTo>
                  <a:lnTo>
                    <a:pt x="131805" y="95184"/>
                  </a:lnTo>
                  <a:lnTo>
                    <a:pt x="100711" y="99187"/>
                  </a:lnTo>
                  <a:lnTo>
                    <a:pt x="127635" y="132334"/>
                  </a:lnTo>
                  <a:lnTo>
                    <a:pt x="0" y="99949"/>
                  </a:lnTo>
                  <a:lnTo>
                    <a:pt x="20066" y="0"/>
                  </a:lnTo>
                  <a:lnTo>
                    <a:pt x="46989" y="33020"/>
                  </a:lnTo>
                  <a:lnTo>
                    <a:pt x="78083" y="29017"/>
                  </a:lnTo>
                  <a:lnTo>
                    <a:pt x="146050" y="33081"/>
                  </a:lnTo>
                  <a:lnTo>
                    <a:pt x="220416" y="52445"/>
                  </a:lnTo>
                  <a:lnTo>
                    <a:pt x="259509" y="67567"/>
                  </a:lnTo>
                  <a:lnTo>
                    <a:pt x="299613" y="86157"/>
                  </a:lnTo>
                  <a:lnTo>
                    <a:pt x="340531" y="108096"/>
                  </a:lnTo>
                  <a:lnTo>
                    <a:pt x="382069" y="133265"/>
                  </a:lnTo>
                  <a:lnTo>
                    <a:pt x="424029" y="161545"/>
                  </a:lnTo>
                  <a:lnTo>
                    <a:pt x="466216" y="192818"/>
                  </a:lnTo>
                  <a:lnTo>
                    <a:pt x="508433" y="226963"/>
                  </a:lnTo>
                  <a:lnTo>
                    <a:pt x="550484" y="263863"/>
                  </a:lnTo>
                  <a:lnTo>
                    <a:pt x="592173" y="303398"/>
                  </a:lnTo>
                  <a:lnTo>
                    <a:pt x="633303" y="345450"/>
                  </a:lnTo>
                  <a:lnTo>
                    <a:pt x="673679" y="389898"/>
                  </a:lnTo>
                  <a:lnTo>
                    <a:pt x="713105" y="436626"/>
                  </a:lnTo>
                  <a:lnTo>
                    <a:pt x="766826" y="502793"/>
                  </a:lnTo>
                  <a:lnTo>
                    <a:pt x="806867" y="554058"/>
                  </a:lnTo>
                  <a:lnTo>
                    <a:pt x="844053" y="605665"/>
                  </a:lnTo>
                  <a:lnTo>
                    <a:pt x="878319" y="657375"/>
                  </a:lnTo>
                  <a:lnTo>
                    <a:pt x="909602" y="708948"/>
                  </a:lnTo>
                  <a:lnTo>
                    <a:pt x="937838" y="760143"/>
                  </a:lnTo>
                  <a:lnTo>
                    <a:pt x="962964" y="810720"/>
                  </a:lnTo>
                  <a:lnTo>
                    <a:pt x="984916" y="860439"/>
                  </a:lnTo>
                  <a:lnTo>
                    <a:pt x="1003630" y="909060"/>
                  </a:lnTo>
                  <a:lnTo>
                    <a:pt x="1019044" y="956343"/>
                  </a:lnTo>
                  <a:lnTo>
                    <a:pt x="1031093" y="1002048"/>
                  </a:lnTo>
                  <a:lnTo>
                    <a:pt x="1039714" y="1045935"/>
                  </a:lnTo>
                  <a:lnTo>
                    <a:pt x="1044843" y="1087763"/>
                  </a:lnTo>
                  <a:lnTo>
                    <a:pt x="1046417" y="1127293"/>
                  </a:lnTo>
                  <a:lnTo>
                    <a:pt x="1044373" y="1164285"/>
                  </a:lnTo>
                  <a:lnTo>
                    <a:pt x="1029173" y="1229693"/>
                  </a:lnTo>
                  <a:lnTo>
                    <a:pt x="998737" y="1282067"/>
                  </a:lnTo>
                  <a:lnTo>
                    <a:pt x="977646" y="1302766"/>
                  </a:lnTo>
                  <a:lnTo>
                    <a:pt x="923798" y="1236599"/>
                  </a:lnTo>
                  <a:lnTo>
                    <a:pt x="945149" y="1215575"/>
                  </a:lnTo>
                  <a:lnTo>
                    <a:pt x="962466" y="1190684"/>
                  </a:lnTo>
                  <a:lnTo>
                    <a:pt x="975808" y="1162177"/>
                  </a:lnTo>
                  <a:lnTo>
                    <a:pt x="985234" y="1130302"/>
                  </a:lnTo>
                  <a:lnTo>
                    <a:pt x="990805" y="1095310"/>
                  </a:lnTo>
                  <a:lnTo>
                    <a:pt x="992580" y="1057449"/>
                  </a:lnTo>
                  <a:lnTo>
                    <a:pt x="990618" y="1016968"/>
                  </a:lnTo>
                  <a:lnTo>
                    <a:pt x="984980" y="974118"/>
                  </a:lnTo>
                  <a:lnTo>
                    <a:pt x="975725" y="929147"/>
                  </a:lnTo>
                  <a:lnTo>
                    <a:pt x="962912" y="882306"/>
                  </a:lnTo>
                  <a:lnTo>
                    <a:pt x="946602" y="833843"/>
                  </a:lnTo>
                  <a:lnTo>
                    <a:pt x="926855" y="784008"/>
                  </a:lnTo>
                  <a:lnTo>
                    <a:pt x="903729" y="733051"/>
                  </a:lnTo>
                  <a:lnTo>
                    <a:pt x="877285" y="681220"/>
                  </a:lnTo>
                  <a:lnTo>
                    <a:pt x="847583" y="628765"/>
                  </a:lnTo>
                  <a:lnTo>
                    <a:pt x="814681" y="575936"/>
                  </a:lnTo>
                  <a:lnTo>
                    <a:pt x="778641" y="522983"/>
                  </a:lnTo>
                  <a:lnTo>
                    <a:pt x="739521" y="470154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32710" y="37757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7626" y="528899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339293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1864867"/>
            <a:ext cx="1005205" cy="1257935"/>
            <a:chOff x="3347305" y="1864867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1871217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975"/>
                  </a:lnTo>
                  <a:lnTo>
                    <a:pt x="737657" y="40261"/>
                  </a:lnTo>
                  <a:lnTo>
                    <a:pt x="694732" y="30491"/>
                  </a:lnTo>
                  <a:lnTo>
                    <a:pt x="651083" y="24590"/>
                  </a:lnTo>
                  <a:lnTo>
                    <a:pt x="606918" y="22484"/>
                  </a:lnTo>
                  <a:lnTo>
                    <a:pt x="562443" y="24099"/>
                  </a:lnTo>
                  <a:lnTo>
                    <a:pt x="517864" y="29360"/>
                  </a:lnTo>
                  <a:lnTo>
                    <a:pt x="473388" y="38192"/>
                  </a:lnTo>
                  <a:lnTo>
                    <a:pt x="429222" y="50522"/>
                  </a:lnTo>
                  <a:lnTo>
                    <a:pt x="385573" y="66274"/>
                  </a:lnTo>
                  <a:lnTo>
                    <a:pt x="342646" y="85375"/>
                  </a:lnTo>
                  <a:lnTo>
                    <a:pt x="300649" y="107749"/>
                  </a:lnTo>
                  <a:lnTo>
                    <a:pt x="259788" y="133323"/>
                  </a:lnTo>
                  <a:lnTo>
                    <a:pt x="220270" y="162022"/>
                  </a:lnTo>
                  <a:lnTo>
                    <a:pt x="182301" y="193771"/>
                  </a:lnTo>
                  <a:lnTo>
                    <a:pt x="146088" y="228497"/>
                  </a:lnTo>
                  <a:lnTo>
                    <a:pt x="111837" y="266123"/>
                  </a:lnTo>
                  <a:lnTo>
                    <a:pt x="79756" y="306578"/>
                  </a:lnTo>
                  <a:lnTo>
                    <a:pt x="0" y="414401"/>
                  </a:lnTo>
                  <a:lnTo>
                    <a:pt x="32101" y="373946"/>
                  </a:lnTo>
                  <a:lnTo>
                    <a:pt x="66367" y="336320"/>
                  </a:lnTo>
                  <a:lnTo>
                    <a:pt x="102591" y="301594"/>
                  </a:lnTo>
                  <a:lnTo>
                    <a:pt x="140566" y="269845"/>
                  </a:lnTo>
                  <a:lnTo>
                    <a:pt x="180088" y="241146"/>
                  </a:lnTo>
                  <a:lnTo>
                    <a:pt x="220950" y="215572"/>
                  </a:lnTo>
                  <a:lnTo>
                    <a:pt x="262945" y="193198"/>
                  </a:lnTo>
                  <a:lnTo>
                    <a:pt x="305867" y="174097"/>
                  </a:lnTo>
                  <a:lnTo>
                    <a:pt x="349511" y="158345"/>
                  </a:lnTo>
                  <a:lnTo>
                    <a:pt x="393670" y="146015"/>
                  </a:lnTo>
                  <a:lnTo>
                    <a:pt x="438139" y="137183"/>
                  </a:lnTo>
                  <a:lnTo>
                    <a:pt x="482710" y="131922"/>
                  </a:lnTo>
                  <a:lnTo>
                    <a:pt x="527178" y="130307"/>
                  </a:lnTo>
                  <a:lnTo>
                    <a:pt x="571337" y="132413"/>
                  </a:lnTo>
                  <a:lnTo>
                    <a:pt x="614980" y="138314"/>
                  </a:lnTo>
                  <a:lnTo>
                    <a:pt x="657902" y="148084"/>
                  </a:lnTo>
                  <a:lnTo>
                    <a:pt x="699897" y="161798"/>
                  </a:lnTo>
                  <a:lnTo>
                    <a:pt x="660019" y="215646"/>
                  </a:lnTo>
                  <a:lnTo>
                    <a:pt x="849503" y="167640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2233548"/>
              <a:ext cx="274955" cy="882650"/>
            </a:xfrm>
            <a:custGeom>
              <a:avLst/>
              <a:gdLst/>
              <a:ahLst/>
              <a:cxnLst/>
              <a:rect l="l" t="t" r="r" b="b"/>
              <a:pathLst>
                <a:path w="274954" h="882650">
                  <a:moveTo>
                    <a:pt x="184336" y="0"/>
                  </a:moveTo>
                  <a:lnTo>
                    <a:pt x="151037" y="40212"/>
                  </a:lnTo>
                  <a:lnTo>
                    <a:pt x="121021" y="81952"/>
                  </a:lnTo>
                  <a:lnTo>
                    <a:pt x="94296" y="125001"/>
                  </a:lnTo>
                  <a:lnTo>
                    <a:pt x="70872" y="169142"/>
                  </a:lnTo>
                  <a:lnTo>
                    <a:pt x="50756" y="214157"/>
                  </a:lnTo>
                  <a:lnTo>
                    <a:pt x="33956" y="259829"/>
                  </a:lnTo>
                  <a:lnTo>
                    <a:pt x="20481" y="305938"/>
                  </a:lnTo>
                  <a:lnTo>
                    <a:pt x="10340" y="352269"/>
                  </a:lnTo>
                  <a:lnTo>
                    <a:pt x="3540" y="398603"/>
                  </a:lnTo>
                  <a:lnTo>
                    <a:pt x="90" y="444722"/>
                  </a:lnTo>
                  <a:lnTo>
                    <a:pt x="0" y="490408"/>
                  </a:lnTo>
                  <a:lnTo>
                    <a:pt x="3275" y="535445"/>
                  </a:lnTo>
                  <a:lnTo>
                    <a:pt x="9927" y="579613"/>
                  </a:lnTo>
                  <a:lnTo>
                    <a:pt x="19961" y="622696"/>
                  </a:lnTo>
                  <a:lnTo>
                    <a:pt x="33388" y="664475"/>
                  </a:lnTo>
                  <a:lnTo>
                    <a:pt x="50216" y="704734"/>
                  </a:lnTo>
                  <a:lnTo>
                    <a:pt x="70452" y="743253"/>
                  </a:lnTo>
                  <a:lnTo>
                    <a:pt x="94105" y="779816"/>
                  </a:lnTo>
                  <a:lnTo>
                    <a:pt x="121184" y="814204"/>
                  </a:lnTo>
                  <a:lnTo>
                    <a:pt x="151697" y="846201"/>
                  </a:lnTo>
                  <a:lnTo>
                    <a:pt x="183719" y="874079"/>
                  </a:lnTo>
                  <a:lnTo>
                    <a:pt x="195004" y="882650"/>
                  </a:lnTo>
                  <a:lnTo>
                    <a:pt x="274633" y="774826"/>
                  </a:lnTo>
                  <a:lnTo>
                    <a:pt x="239552" y="746102"/>
                  </a:lnTo>
                  <a:lnTo>
                    <a:pt x="207863" y="714443"/>
                  </a:lnTo>
                  <a:lnTo>
                    <a:pt x="179591" y="680082"/>
                  </a:lnTo>
                  <a:lnTo>
                    <a:pt x="154765" y="643254"/>
                  </a:lnTo>
                  <a:lnTo>
                    <a:pt x="133411" y="604194"/>
                  </a:lnTo>
                  <a:lnTo>
                    <a:pt x="115558" y="563136"/>
                  </a:lnTo>
                  <a:lnTo>
                    <a:pt x="101233" y="520316"/>
                  </a:lnTo>
                  <a:lnTo>
                    <a:pt x="90463" y="475966"/>
                  </a:lnTo>
                  <a:lnTo>
                    <a:pt x="83275" y="430323"/>
                  </a:lnTo>
                  <a:lnTo>
                    <a:pt x="79698" y="383620"/>
                  </a:lnTo>
                  <a:lnTo>
                    <a:pt x="79758" y="336093"/>
                  </a:lnTo>
                  <a:lnTo>
                    <a:pt x="83484" y="287974"/>
                  </a:lnTo>
                  <a:lnTo>
                    <a:pt x="90901" y="239500"/>
                  </a:lnTo>
                  <a:lnTo>
                    <a:pt x="102039" y="190905"/>
                  </a:lnTo>
                  <a:lnTo>
                    <a:pt x="116923" y="142422"/>
                  </a:lnTo>
                  <a:lnTo>
                    <a:pt x="135583" y="94288"/>
                  </a:lnTo>
                  <a:lnTo>
                    <a:pt x="158045" y="46735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1871217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1"/>
                  </a:moveTo>
                  <a:lnTo>
                    <a:pt x="174502" y="373946"/>
                  </a:lnTo>
                  <a:lnTo>
                    <a:pt x="208768" y="336320"/>
                  </a:lnTo>
                  <a:lnTo>
                    <a:pt x="244991" y="301594"/>
                  </a:lnTo>
                  <a:lnTo>
                    <a:pt x="282967" y="269845"/>
                  </a:lnTo>
                  <a:lnTo>
                    <a:pt x="322489" y="241146"/>
                  </a:lnTo>
                  <a:lnTo>
                    <a:pt x="363350" y="215572"/>
                  </a:lnTo>
                  <a:lnTo>
                    <a:pt x="405345" y="193198"/>
                  </a:lnTo>
                  <a:lnTo>
                    <a:pt x="448268" y="174097"/>
                  </a:lnTo>
                  <a:lnTo>
                    <a:pt x="491912" y="158345"/>
                  </a:lnTo>
                  <a:lnTo>
                    <a:pt x="536071" y="146015"/>
                  </a:lnTo>
                  <a:lnTo>
                    <a:pt x="580539" y="137183"/>
                  </a:lnTo>
                  <a:lnTo>
                    <a:pt x="625111" y="131922"/>
                  </a:lnTo>
                  <a:lnTo>
                    <a:pt x="669579" y="130307"/>
                  </a:lnTo>
                  <a:lnTo>
                    <a:pt x="713738" y="132413"/>
                  </a:lnTo>
                  <a:lnTo>
                    <a:pt x="757381" y="138314"/>
                  </a:lnTo>
                  <a:lnTo>
                    <a:pt x="800303" y="148084"/>
                  </a:lnTo>
                  <a:lnTo>
                    <a:pt x="842297" y="161798"/>
                  </a:lnTo>
                  <a:lnTo>
                    <a:pt x="802419" y="215646"/>
                  </a:lnTo>
                  <a:lnTo>
                    <a:pt x="991903" y="167640"/>
                  </a:lnTo>
                  <a:lnTo>
                    <a:pt x="961804" y="0"/>
                  </a:lnTo>
                  <a:lnTo>
                    <a:pt x="922053" y="53975"/>
                  </a:lnTo>
                  <a:lnTo>
                    <a:pt x="880058" y="40261"/>
                  </a:lnTo>
                  <a:lnTo>
                    <a:pt x="837132" y="30491"/>
                  </a:lnTo>
                  <a:lnTo>
                    <a:pt x="793484" y="24590"/>
                  </a:lnTo>
                  <a:lnTo>
                    <a:pt x="749319" y="22484"/>
                  </a:lnTo>
                  <a:lnTo>
                    <a:pt x="704843" y="24099"/>
                  </a:lnTo>
                  <a:lnTo>
                    <a:pt x="660265" y="29360"/>
                  </a:lnTo>
                  <a:lnTo>
                    <a:pt x="615789" y="38192"/>
                  </a:lnTo>
                  <a:lnTo>
                    <a:pt x="571623" y="50522"/>
                  </a:lnTo>
                  <a:lnTo>
                    <a:pt x="527974" y="66274"/>
                  </a:lnTo>
                  <a:lnTo>
                    <a:pt x="485047" y="85375"/>
                  </a:lnTo>
                  <a:lnTo>
                    <a:pt x="443050" y="107749"/>
                  </a:lnTo>
                  <a:lnTo>
                    <a:pt x="402189" y="133323"/>
                  </a:lnTo>
                  <a:lnTo>
                    <a:pt x="362671" y="162022"/>
                  </a:lnTo>
                  <a:lnTo>
                    <a:pt x="324702" y="193771"/>
                  </a:lnTo>
                  <a:lnTo>
                    <a:pt x="288489" y="228497"/>
                  </a:lnTo>
                  <a:lnTo>
                    <a:pt x="254238" y="266123"/>
                  </a:lnTo>
                  <a:lnTo>
                    <a:pt x="222156" y="306578"/>
                  </a:lnTo>
                  <a:lnTo>
                    <a:pt x="142400" y="414401"/>
                  </a:lnTo>
                  <a:lnTo>
                    <a:pt x="112805" y="457439"/>
                  </a:lnTo>
                  <a:lnTo>
                    <a:pt x="86684" y="501601"/>
                  </a:lnTo>
                  <a:lnTo>
                    <a:pt x="64024" y="546672"/>
                  </a:lnTo>
                  <a:lnTo>
                    <a:pt x="44812" y="592440"/>
                  </a:lnTo>
                  <a:lnTo>
                    <a:pt x="29035" y="638690"/>
                  </a:lnTo>
                  <a:lnTo>
                    <a:pt x="16678" y="685209"/>
                  </a:lnTo>
                  <a:lnTo>
                    <a:pt x="7729" y="731783"/>
                  </a:lnTo>
                  <a:lnTo>
                    <a:pt x="2174" y="778198"/>
                  </a:lnTo>
                  <a:lnTo>
                    <a:pt x="0" y="824240"/>
                  </a:lnTo>
                  <a:lnTo>
                    <a:pt x="1192" y="869695"/>
                  </a:lnTo>
                  <a:lnTo>
                    <a:pt x="5739" y="914351"/>
                  </a:lnTo>
                  <a:lnTo>
                    <a:pt x="13625" y="957993"/>
                  </a:lnTo>
                  <a:lnTo>
                    <a:pt x="24839" y="1000407"/>
                  </a:lnTo>
                  <a:lnTo>
                    <a:pt x="39366" y="1041380"/>
                  </a:lnTo>
                  <a:lnTo>
                    <a:pt x="57193" y="1080698"/>
                  </a:lnTo>
                  <a:lnTo>
                    <a:pt x="78307" y="1118147"/>
                  </a:lnTo>
                  <a:lnTo>
                    <a:pt x="102694" y="1153514"/>
                  </a:lnTo>
                  <a:lnTo>
                    <a:pt x="130341" y="1186584"/>
                  </a:lnTo>
                  <a:lnTo>
                    <a:pt x="161233" y="1217144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3"/>
                  </a:lnTo>
                  <a:lnTo>
                    <a:pt x="208218" y="1076774"/>
                  </a:lnTo>
                  <a:lnTo>
                    <a:pt x="179946" y="1042413"/>
                  </a:lnTo>
                  <a:lnTo>
                    <a:pt x="155120" y="1005585"/>
                  </a:lnTo>
                  <a:lnTo>
                    <a:pt x="133767" y="966525"/>
                  </a:lnTo>
                  <a:lnTo>
                    <a:pt x="115914" y="925467"/>
                  </a:lnTo>
                  <a:lnTo>
                    <a:pt x="101588" y="882647"/>
                  </a:lnTo>
                  <a:lnTo>
                    <a:pt x="90818" y="838297"/>
                  </a:lnTo>
                  <a:lnTo>
                    <a:pt x="83631" y="792654"/>
                  </a:lnTo>
                  <a:lnTo>
                    <a:pt x="80054" y="745951"/>
                  </a:lnTo>
                  <a:lnTo>
                    <a:pt x="80114" y="698424"/>
                  </a:lnTo>
                  <a:lnTo>
                    <a:pt x="83839" y="650305"/>
                  </a:lnTo>
                  <a:lnTo>
                    <a:pt x="91257" y="601831"/>
                  </a:lnTo>
                  <a:lnTo>
                    <a:pt x="102394" y="553236"/>
                  </a:lnTo>
                  <a:lnTo>
                    <a:pt x="117279" y="504753"/>
                  </a:lnTo>
                  <a:lnTo>
                    <a:pt x="135938" y="456619"/>
                  </a:lnTo>
                  <a:lnTo>
                    <a:pt x="158400" y="409066"/>
                  </a:lnTo>
                  <a:lnTo>
                    <a:pt x="184691" y="36233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12260" y="215836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35" y="6199632"/>
            <a:ext cx="816863" cy="5103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420992" y="6254597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9105" y="5784913"/>
            <a:ext cx="2010410" cy="937260"/>
            <a:chOff x="6559105" y="5784913"/>
            <a:chExt cx="2010410" cy="937260"/>
          </a:xfrm>
        </p:grpSpPr>
        <p:sp>
          <p:nvSpPr>
            <p:cNvPr id="29" name="object 29"/>
            <p:cNvSpPr/>
            <p:nvPr/>
          </p:nvSpPr>
          <p:spPr>
            <a:xfrm>
              <a:off x="6579108" y="5804916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80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6260592"/>
              <a:ext cx="818172" cy="3336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6211824"/>
              <a:ext cx="793826" cy="510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06257" y="6268313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54031" y="4904866"/>
            <a:ext cx="2231390" cy="1384300"/>
            <a:chOff x="5954031" y="4904866"/>
            <a:chExt cx="2231390" cy="1384300"/>
          </a:xfrm>
        </p:grpSpPr>
        <p:sp>
          <p:nvSpPr>
            <p:cNvPr id="34" name="object 34"/>
            <p:cNvSpPr/>
            <p:nvPr/>
          </p:nvSpPr>
          <p:spPr>
            <a:xfrm>
              <a:off x="7639812" y="5804915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19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841" y="4911216"/>
              <a:ext cx="732790" cy="514984"/>
            </a:xfrm>
            <a:custGeom>
              <a:avLst/>
              <a:gdLst/>
              <a:ahLst/>
              <a:cxnLst/>
              <a:rect l="l" t="t" r="r" b="b"/>
              <a:pathLst>
                <a:path w="732790" h="514985">
                  <a:moveTo>
                    <a:pt x="694055" y="0"/>
                  </a:moveTo>
                  <a:lnTo>
                    <a:pt x="666495" y="45592"/>
                  </a:lnTo>
                  <a:lnTo>
                    <a:pt x="628228" y="40503"/>
                  </a:lnTo>
                  <a:lnTo>
                    <a:pt x="588959" y="39860"/>
                  </a:lnTo>
                  <a:lnTo>
                    <a:pt x="548904" y="43532"/>
                  </a:lnTo>
                  <a:lnTo>
                    <a:pt x="508281" y="51385"/>
                  </a:lnTo>
                  <a:lnTo>
                    <a:pt x="467305" y="63285"/>
                  </a:lnTo>
                  <a:lnTo>
                    <a:pt x="426193" y="79099"/>
                  </a:lnTo>
                  <a:lnTo>
                    <a:pt x="385160" y="98694"/>
                  </a:lnTo>
                  <a:lnTo>
                    <a:pt x="344424" y="121935"/>
                  </a:lnTo>
                  <a:lnTo>
                    <a:pt x="304199" y="148691"/>
                  </a:lnTo>
                  <a:lnTo>
                    <a:pt x="264702" y="178827"/>
                  </a:lnTo>
                  <a:lnTo>
                    <a:pt x="226149" y="212210"/>
                  </a:lnTo>
                  <a:lnTo>
                    <a:pt x="188757" y="248707"/>
                  </a:lnTo>
                  <a:lnTo>
                    <a:pt x="152742" y="288184"/>
                  </a:lnTo>
                  <a:lnTo>
                    <a:pt x="118319" y="330508"/>
                  </a:lnTo>
                  <a:lnTo>
                    <a:pt x="85706" y="375546"/>
                  </a:lnTo>
                  <a:lnTo>
                    <a:pt x="55118" y="423163"/>
                  </a:lnTo>
                  <a:lnTo>
                    <a:pt x="0" y="514603"/>
                  </a:lnTo>
                  <a:lnTo>
                    <a:pt x="30588" y="466963"/>
                  </a:lnTo>
                  <a:lnTo>
                    <a:pt x="63201" y="421906"/>
                  </a:lnTo>
                  <a:lnTo>
                    <a:pt x="97624" y="379565"/>
                  </a:lnTo>
                  <a:lnTo>
                    <a:pt x="133639" y="340074"/>
                  </a:lnTo>
                  <a:lnTo>
                    <a:pt x="171031" y="303565"/>
                  </a:lnTo>
                  <a:lnTo>
                    <a:pt x="209584" y="270171"/>
                  </a:lnTo>
                  <a:lnTo>
                    <a:pt x="249081" y="240027"/>
                  </a:lnTo>
                  <a:lnTo>
                    <a:pt x="289305" y="213264"/>
                  </a:lnTo>
                  <a:lnTo>
                    <a:pt x="330042" y="190017"/>
                  </a:lnTo>
                  <a:lnTo>
                    <a:pt x="371075" y="170419"/>
                  </a:lnTo>
                  <a:lnTo>
                    <a:pt x="412187" y="154602"/>
                  </a:lnTo>
                  <a:lnTo>
                    <a:pt x="453163" y="142700"/>
                  </a:lnTo>
                  <a:lnTo>
                    <a:pt x="493786" y="134846"/>
                  </a:lnTo>
                  <a:lnTo>
                    <a:pt x="533841" y="131174"/>
                  </a:lnTo>
                  <a:lnTo>
                    <a:pt x="573110" y="131816"/>
                  </a:lnTo>
                  <a:lnTo>
                    <a:pt x="611378" y="136905"/>
                  </a:lnTo>
                  <a:lnTo>
                    <a:pt x="583818" y="182625"/>
                  </a:lnTo>
                  <a:lnTo>
                    <a:pt x="732409" y="126999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0374" y="5380862"/>
              <a:ext cx="214629" cy="828040"/>
            </a:xfrm>
            <a:custGeom>
              <a:avLst/>
              <a:gdLst/>
              <a:ahLst/>
              <a:cxnLst/>
              <a:rect l="l" t="t" r="r" b="b"/>
              <a:pathLst>
                <a:path w="214629" h="828039">
                  <a:moveTo>
                    <a:pt x="162168" y="0"/>
                  </a:moveTo>
                  <a:lnTo>
                    <a:pt x="131656" y="47792"/>
                  </a:lnTo>
                  <a:lnTo>
                    <a:pt x="104295" y="96374"/>
                  </a:lnTo>
                  <a:lnTo>
                    <a:pt x="80094" y="145504"/>
                  </a:lnTo>
                  <a:lnTo>
                    <a:pt x="59063" y="194939"/>
                  </a:lnTo>
                  <a:lnTo>
                    <a:pt x="41212" y="244437"/>
                  </a:lnTo>
                  <a:lnTo>
                    <a:pt x="26551" y="293754"/>
                  </a:lnTo>
                  <a:lnTo>
                    <a:pt x="15089" y="342648"/>
                  </a:lnTo>
                  <a:lnTo>
                    <a:pt x="6837" y="390877"/>
                  </a:lnTo>
                  <a:lnTo>
                    <a:pt x="1804" y="438199"/>
                  </a:lnTo>
                  <a:lnTo>
                    <a:pt x="0" y="484369"/>
                  </a:lnTo>
                  <a:lnTo>
                    <a:pt x="1434" y="529147"/>
                  </a:lnTo>
                  <a:lnTo>
                    <a:pt x="6117" y="572288"/>
                  </a:lnTo>
                  <a:lnTo>
                    <a:pt x="14057" y="613552"/>
                  </a:lnTo>
                  <a:lnTo>
                    <a:pt x="25266" y="652694"/>
                  </a:lnTo>
                  <a:lnTo>
                    <a:pt x="39753" y="689473"/>
                  </a:lnTo>
                  <a:lnTo>
                    <a:pt x="57527" y="723645"/>
                  </a:lnTo>
                  <a:lnTo>
                    <a:pt x="102977" y="783202"/>
                  </a:lnTo>
                  <a:lnTo>
                    <a:pt x="137602" y="813387"/>
                  </a:lnTo>
                  <a:lnTo>
                    <a:pt x="159247" y="827862"/>
                  </a:lnTo>
                  <a:lnTo>
                    <a:pt x="214365" y="736536"/>
                  </a:lnTo>
                  <a:lnTo>
                    <a:pt x="182535" y="714178"/>
                  </a:lnTo>
                  <a:lnTo>
                    <a:pt x="154201" y="687827"/>
                  </a:lnTo>
                  <a:lnTo>
                    <a:pt x="129385" y="657757"/>
                  </a:lnTo>
                  <a:lnTo>
                    <a:pt x="108105" y="624242"/>
                  </a:lnTo>
                  <a:lnTo>
                    <a:pt x="90381" y="587556"/>
                  </a:lnTo>
                  <a:lnTo>
                    <a:pt x="76232" y="547976"/>
                  </a:lnTo>
                  <a:lnTo>
                    <a:pt x="65678" y="505774"/>
                  </a:lnTo>
                  <a:lnTo>
                    <a:pt x="58739" y="461226"/>
                  </a:lnTo>
                  <a:lnTo>
                    <a:pt x="55434" y="414606"/>
                  </a:lnTo>
                  <a:lnTo>
                    <a:pt x="55783" y="366188"/>
                  </a:lnTo>
                  <a:lnTo>
                    <a:pt x="59805" y="316248"/>
                  </a:lnTo>
                  <a:lnTo>
                    <a:pt x="67520" y="265059"/>
                  </a:lnTo>
                  <a:lnTo>
                    <a:pt x="78947" y="212896"/>
                  </a:lnTo>
                  <a:lnTo>
                    <a:pt x="94106" y="160035"/>
                  </a:lnTo>
                  <a:lnTo>
                    <a:pt x="113016" y="106748"/>
                  </a:lnTo>
                  <a:lnTo>
                    <a:pt x="135697" y="53312"/>
                  </a:lnTo>
                  <a:lnTo>
                    <a:pt x="162168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60381" y="4911216"/>
              <a:ext cx="866140" cy="1297940"/>
            </a:xfrm>
            <a:custGeom>
              <a:avLst/>
              <a:gdLst/>
              <a:ahLst/>
              <a:cxnLst/>
              <a:rect l="l" t="t" r="r" b="b"/>
              <a:pathLst>
                <a:path w="866140" h="1297939">
                  <a:moveTo>
                    <a:pt x="133460" y="514603"/>
                  </a:moveTo>
                  <a:lnTo>
                    <a:pt x="164048" y="466963"/>
                  </a:lnTo>
                  <a:lnTo>
                    <a:pt x="196661" y="421906"/>
                  </a:lnTo>
                  <a:lnTo>
                    <a:pt x="231084" y="379565"/>
                  </a:lnTo>
                  <a:lnTo>
                    <a:pt x="267099" y="340074"/>
                  </a:lnTo>
                  <a:lnTo>
                    <a:pt x="304491" y="303565"/>
                  </a:lnTo>
                  <a:lnTo>
                    <a:pt x="343044" y="270171"/>
                  </a:lnTo>
                  <a:lnTo>
                    <a:pt x="382541" y="240027"/>
                  </a:lnTo>
                  <a:lnTo>
                    <a:pt x="422766" y="213264"/>
                  </a:lnTo>
                  <a:lnTo>
                    <a:pt x="463502" y="190017"/>
                  </a:lnTo>
                  <a:lnTo>
                    <a:pt x="504535" y="170419"/>
                  </a:lnTo>
                  <a:lnTo>
                    <a:pt x="545648" y="154602"/>
                  </a:lnTo>
                  <a:lnTo>
                    <a:pt x="586623" y="142700"/>
                  </a:lnTo>
                  <a:lnTo>
                    <a:pt x="627246" y="134846"/>
                  </a:lnTo>
                  <a:lnTo>
                    <a:pt x="667301" y="131174"/>
                  </a:lnTo>
                  <a:lnTo>
                    <a:pt x="706570" y="131816"/>
                  </a:lnTo>
                  <a:lnTo>
                    <a:pt x="744838" y="136905"/>
                  </a:lnTo>
                  <a:lnTo>
                    <a:pt x="717279" y="182625"/>
                  </a:lnTo>
                  <a:lnTo>
                    <a:pt x="865869" y="126999"/>
                  </a:lnTo>
                  <a:lnTo>
                    <a:pt x="827515" y="0"/>
                  </a:lnTo>
                  <a:lnTo>
                    <a:pt x="799956" y="45592"/>
                  </a:lnTo>
                  <a:lnTo>
                    <a:pt x="761688" y="40503"/>
                  </a:lnTo>
                  <a:lnTo>
                    <a:pt x="722419" y="39860"/>
                  </a:lnTo>
                  <a:lnTo>
                    <a:pt x="682364" y="43532"/>
                  </a:lnTo>
                  <a:lnTo>
                    <a:pt x="641741" y="51385"/>
                  </a:lnTo>
                  <a:lnTo>
                    <a:pt x="600766" y="63285"/>
                  </a:lnTo>
                  <a:lnTo>
                    <a:pt x="559653" y="79099"/>
                  </a:lnTo>
                  <a:lnTo>
                    <a:pt x="518620" y="98694"/>
                  </a:lnTo>
                  <a:lnTo>
                    <a:pt x="477884" y="121935"/>
                  </a:lnTo>
                  <a:lnTo>
                    <a:pt x="437659" y="148691"/>
                  </a:lnTo>
                  <a:lnTo>
                    <a:pt x="398162" y="178827"/>
                  </a:lnTo>
                  <a:lnTo>
                    <a:pt x="359609" y="212210"/>
                  </a:lnTo>
                  <a:lnTo>
                    <a:pt x="322217" y="248707"/>
                  </a:lnTo>
                  <a:lnTo>
                    <a:pt x="286202" y="288184"/>
                  </a:lnTo>
                  <a:lnTo>
                    <a:pt x="251779" y="330508"/>
                  </a:lnTo>
                  <a:lnTo>
                    <a:pt x="219166" y="375546"/>
                  </a:lnTo>
                  <a:lnTo>
                    <a:pt x="188578" y="423163"/>
                  </a:lnTo>
                  <a:lnTo>
                    <a:pt x="133460" y="514603"/>
                  </a:lnTo>
                  <a:lnTo>
                    <a:pt x="105495" y="563933"/>
                  </a:lnTo>
                  <a:lnTo>
                    <a:pt x="80833" y="613692"/>
                  </a:lnTo>
                  <a:lnTo>
                    <a:pt x="59465" y="663646"/>
                  </a:lnTo>
                  <a:lnTo>
                    <a:pt x="41384" y="713559"/>
                  </a:lnTo>
                  <a:lnTo>
                    <a:pt x="26581" y="763196"/>
                  </a:lnTo>
                  <a:lnTo>
                    <a:pt x="15048" y="812322"/>
                  </a:lnTo>
                  <a:lnTo>
                    <a:pt x="6779" y="860702"/>
                  </a:lnTo>
                  <a:lnTo>
                    <a:pt x="1766" y="908101"/>
                  </a:lnTo>
                  <a:lnTo>
                    <a:pt x="0" y="954283"/>
                  </a:lnTo>
                  <a:lnTo>
                    <a:pt x="1473" y="999015"/>
                  </a:lnTo>
                  <a:lnTo>
                    <a:pt x="6179" y="1042060"/>
                  </a:lnTo>
                  <a:lnTo>
                    <a:pt x="14108" y="1083184"/>
                  </a:lnTo>
                  <a:lnTo>
                    <a:pt x="25254" y="1122152"/>
                  </a:lnTo>
                  <a:lnTo>
                    <a:pt x="39609" y="1158728"/>
                  </a:lnTo>
                  <a:lnTo>
                    <a:pt x="57165" y="1192677"/>
                  </a:lnTo>
                  <a:lnTo>
                    <a:pt x="101848" y="1251756"/>
                  </a:lnTo>
                  <a:lnTo>
                    <a:pt x="159241" y="1297508"/>
                  </a:lnTo>
                  <a:lnTo>
                    <a:pt x="214359" y="1206182"/>
                  </a:lnTo>
                  <a:lnTo>
                    <a:pt x="182528" y="1183824"/>
                  </a:lnTo>
                  <a:lnTo>
                    <a:pt x="154195" y="1157473"/>
                  </a:lnTo>
                  <a:lnTo>
                    <a:pt x="129378" y="1127403"/>
                  </a:lnTo>
                  <a:lnTo>
                    <a:pt x="108098" y="1093888"/>
                  </a:lnTo>
                  <a:lnTo>
                    <a:pt x="90374" y="1057202"/>
                  </a:lnTo>
                  <a:lnTo>
                    <a:pt x="76225" y="1017622"/>
                  </a:lnTo>
                  <a:lnTo>
                    <a:pt x="65672" y="975420"/>
                  </a:lnTo>
                  <a:lnTo>
                    <a:pt x="58732" y="930872"/>
                  </a:lnTo>
                  <a:lnTo>
                    <a:pt x="55428" y="884252"/>
                  </a:lnTo>
                  <a:lnTo>
                    <a:pt x="55776" y="835834"/>
                  </a:lnTo>
                  <a:lnTo>
                    <a:pt x="59798" y="785894"/>
                  </a:lnTo>
                  <a:lnTo>
                    <a:pt x="67513" y="734705"/>
                  </a:lnTo>
                  <a:lnTo>
                    <a:pt x="78940" y="682542"/>
                  </a:lnTo>
                  <a:lnTo>
                    <a:pt x="94099" y="629681"/>
                  </a:lnTo>
                  <a:lnTo>
                    <a:pt x="113009" y="576394"/>
                  </a:lnTo>
                  <a:lnTo>
                    <a:pt x="135690" y="522958"/>
                  </a:lnTo>
                  <a:lnTo>
                    <a:pt x="162162" y="469645"/>
                  </a:lnTo>
                </a:path>
              </a:pathLst>
            </a:custGeom>
            <a:ln w="12699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081140" y="536702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1294" y="4942713"/>
            <a:ext cx="1087120" cy="1330325"/>
            <a:chOff x="7821294" y="4942713"/>
            <a:chExt cx="1087120" cy="1330325"/>
          </a:xfrm>
        </p:grpSpPr>
        <p:sp>
          <p:nvSpPr>
            <p:cNvPr id="40" name="object 40"/>
            <p:cNvSpPr/>
            <p:nvPr/>
          </p:nvSpPr>
          <p:spPr>
            <a:xfrm>
              <a:off x="7827644" y="4949063"/>
              <a:ext cx="840105" cy="469900"/>
            </a:xfrm>
            <a:custGeom>
              <a:avLst/>
              <a:gdLst/>
              <a:ahLst/>
              <a:cxnLst/>
              <a:rect l="l" t="t" r="r" b="b"/>
              <a:pathLst>
                <a:path w="840104" h="469900">
                  <a:moveTo>
                    <a:pt x="21844" y="0"/>
                  </a:moveTo>
                  <a:lnTo>
                    <a:pt x="0" y="133985"/>
                  </a:lnTo>
                  <a:lnTo>
                    <a:pt x="160654" y="170687"/>
                  </a:lnTo>
                  <a:lnTo>
                    <a:pt x="125983" y="128016"/>
                  </a:lnTo>
                  <a:lnTo>
                    <a:pt x="162807" y="118814"/>
                  </a:lnTo>
                  <a:lnTo>
                    <a:pt x="201328" y="113777"/>
                  </a:lnTo>
                  <a:lnTo>
                    <a:pt x="241337" y="112806"/>
                  </a:lnTo>
                  <a:lnTo>
                    <a:pt x="282623" y="115798"/>
                  </a:lnTo>
                  <a:lnTo>
                    <a:pt x="324976" y="122652"/>
                  </a:lnTo>
                  <a:lnTo>
                    <a:pt x="368184" y="133269"/>
                  </a:lnTo>
                  <a:lnTo>
                    <a:pt x="412038" y="147547"/>
                  </a:lnTo>
                  <a:lnTo>
                    <a:pt x="456326" y="165386"/>
                  </a:lnTo>
                  <a:lnTo>
                    <a:pt x="500838" y="186684"/>
                  </a:lnTo>
                  <a:lnTo>
                    <a:pt x="545364" y="211341"/>
                  </a:lnTo>
                  <a:lnTo>
                    <a:pt x="589692" y="239256"/>
                  </a:lnTo>
                  <a:lnTo>
                    <a:pt x="633612" y="270328"/>
                  </a:lnTo>
                  <a:lnTo>
                    <a:pt x="676914" y="304457"/>
                  </a:lnTo>
                  <a:lnTo>
                    <a:pt x="719387" y="341541"/>
                  </a:lnTo>
                  <a:lnTo>
                    <a:pt x="760820" y="381480"/>
                  </a:lnTo>
                  <a:lnTo>
                    <a:pt x="801002" y="424173"/>
                  </a:lnTo>
                  <a:lnTo>
                    <a:pt x="839724" y="469519"/>
                  </a:lnTo>
                  <a:lnTo>
                    <a:pt x="770381" y="384175"/>
                  </a:lnTo>
                  <a:lnTo>
                    <a:pt x="731660" y="338829"/>
                  </a:lnTo>
                  <a:lnTo>
                    <a:pt x="691477" y="296136"/>
                  </a:lnTo>
                  <a:lnTo>
                    <a:pt x="650044" y="256197"/>
                  </a:lnTo>
                  <a:lnTo>
                    <a:pt x="607570" y="219113"/>
                  </a:lnTo>
                  <a:lnTo>
                    <a:pt x="564267" y="184984"/>
                  </a:lnTo>
                  <a:lnTo>
                    <a:pt x="520344" y="153912"/>
                  </a:lnTo>
                  <a:lnTo>
                    <a:pt x="476013" y="125997"/>
                  </a:lnTo>
                  <a:lnTo>
                    <a:pt x="431483" y="101340"/>
                  </a:lnTo>
                  <a:lnTo>
                    <a:pt x="386965" y="80042"/>
                  </a:lnTo>
                  <a:lnTo>
                    <a:pt x="342670" y="62203"/>
                  </a:lnTo>
                  <a:lnTo>
                    <a:pt x="298808" y="47925"/>
                  </a:lnTo>
                  <a:lnTo>
                    <a:pt x="255589" y="37308"/>
                  </a:lnTo>
                  <a:lnTo>
                    <a:pt x="213224" y="30454"/>
                  </a:lnTo>
                  <a:lnTo>
                    <a:pt x="171924" y="27462"/>
                  </a:lnTo>
                  <a:lnTo>
                    <a:pt x="131899" y="28433"/>
                  </a:lnTo>
                  <a:lnTo>
                    <a:pt x="93359" y="33470"/>
                  </a:lnTo>
                  <a:lnTo>
                    <a:pt x="56514" y="42672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31681" y="5376799"/>
              <a:ext cx="270510" cy="890269"/>
            </a:xfrm>
            <a:custGeom>
              <a:avLst/>
              <a:gdLst/>
              <a:ahLst/>
              <a:cxnLst/>
              <a:rect l="l" t="t" r="r" b="b"/>
              <a:pathLst>
                <a:path w="270509" h="890270">
                  <a:moveTo>
                    <a:pt x="0" y="0"/>
                  </a:moveTo>
                  <a:lnTo>
                    <a:pt x="34511" y="49019"/>
                  </a:lnTo>
                  <a:lnTo>
                    <a:pt x="65842" y="98525"/>
                  </a:lnTo>
                  <a:lnTo>
                    <a:pt x="93967" y="148300"/>
                  </a:lnTo>
                  <a:lnTo>
                    <a:pt x="118863" y="198128"/>
                  </a:lnTo>
                  <a:lnTo>
                    <a:pt x="140506" y="247793"/>
                  </a:lnTo>
                  <a:lnTo>
                    <a:pt x="158872" y="297076"/>
                  </a:lnTo>
                  <a:lnTo>
                    <a:pt x="173938" y="345762"/>
                  </a:lnTo>
                  <a:lnTo>
                    <a:pt x="185680" y="393633"/>
                  </a:lnTo>
                  <a:lnTo>
                    <a:pt x="194074" y="440473"/>
                  </a:lnTo>
                  <a:lnTo>
                    <a:pt x="199096" y="486065"/>
                  </a:lnTo>
                  <a:lnTo>
                    <a:pt x="200723" y="530191"/>
                  </a:lnTo>
                  <a:lnTo>
                    <a:pt x="198930" y="572636"/>
                  </a:lnTo>
                  <a:lnTo>
                    <a:pt x="193695" y="613182"/>
                  </a:lnTo>
                  <a:lnTo>
                    <a:pt x="184992" y="651613"/>
                  </a:lnTo>
                  <a:lnTo>
                    <a:pt x="172799" y="687711"/>
                  </a:lnTo>
                  <a:lnTo>
                    <a:pt x="137846" y="752043"/>
                  </a:lnTo>
                  <a:lnTo>
                    <a:pt x="88646" y="804443"/>
                  </a:lnTo>
                  <a:lnTo>
                    <a:pt x="157988" y="889800"/>
                  </a:lnTo>
                  <a:lnTo>
                    <a:pt x="204660" y="840825"/>
                  </a:lnTo>
                  <a:lnTo>
                    <a:pt x="239436" y="779723"/>
                  </a:lnTo>
                  <a:lnTo>
                    <a:pt x="261075" y="709399"/>
                  </a:lnTo>
                  <a:lnTo>
                    <a:pt x="267068" y="671261"/>
                  </a:lnTo>
                  <a:lnTo>
                    <a:pt x="269898" y="631396"/>
                  </a:lnTo>
                  <a:lnTo>
                    <a:pt x="269605" y="589998"/>
                  </a:lnTo>
                  <a:lnTo>
                    <a:pt x="266230" y="547258"/>
                  </a:lnTo>
                  <a:lnTo>
                    <a:pt x="259813" y="503371"/>
                  </a:lnTo>
                  <a:lnTo>
                    <a:pt x="250394" y="458528"/>
                  </a:lnTo>
                  <a:lnTo>
                    <a:pt x="238013" y="412922"/>
                  </a:lnTo>
                  <a:lnTo>
                    <a:pt x="222712" y="366748"/>
                  </a:lnTo>
                  <a:lnTo>
                    <a:pt x="204531" y="320197"/>
                  </a:lnTo>
                  <a:lnTo>
                    <a:pt x="183509" y="273462"/>
                  </a:lnTo>
                  <a:lnTo>
                    <a:pt x="159688" y="226736"/>
                  </a:lnTo>
                  <a:lnTo>
                    <a:pt x="133107" y="180213"/>
                  </a:lnTo>
                  <a:lnTo>
                    <a:pt x="103807" y="134085"/>
                  </a:lnTo>
                  <a:lnTo>
                    <a:pt x="71829" y="88545"/>
                  </a:lnTo>
                  <a:lnTo>
                    <a:pt x="37213" y="4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644" y="4949063"/>
              <a:ext cx="1074420" cy="1317625"/>
            </a:xfrm>
            <a:custGeom>
              <a:avLst/>
              <a:gdLst/>
              <a:ahLst/>
              <a:cxnLst/>
              <a:rect l="l" t="t" r="r" b="b"/>
              <a:pathLst>
                <a:path w="1074420" h="1317625">
                  <a:moveTo>
                    <a:pt x="839724" y="469519"/>
                  </a:moveTo>
                  <a:lnTo>
                    <a:pt x="801002" y="424173"/>
                  </a:lnTo>
                  <a:lnTo>
                    <a:pt x="760820" y="381480"/>
                  </a:lnTo>
                  <a:lnTo>
                    <a:pt x="719387" y="341541"/>
                  </a:lnTo>
                  <a:lnTo>
                    <a:pt x="676914" y="304457"/>
                  </a:lnTo>
                  <a:lnTo>
                    <a:pt x="633612" y="270328"/>
                  </a:lnTo>
                  <a:lnTo>
                    <a:pt x="589692" y="239256"/>
                  </a:lnTo>
                  <a:lnTo>
                    <a:pt x="545364" y="211341"/>
                  </a:lnTo>
                  <a:lnTo>
                    <a:pt x="500838" y="186684"/>
                  </a:lnTo>
                  <a:lnTo>
                    <a:pt x="456326" y="165386"/>
                  </a:lnTo>
                  <a:lnTo>
                    <a:pt x="412038" y="147547"/>
                  </a:lnTo>
                  <a:lnTo>
                    <a:pt x="368184" y="133269"/>
                  </a:lnTo>
                  <a:lnTo>
                    <a:pt x="324976" y="122652"/>
                  </a:lnTo>
                  <a:lnTo>
                    <a:pt x="282623" y="115798"/>
                  </a:lnTo>
                  <a:lnTo>
                    <a:pt x="241337" y="112806"/>
                  </a:lnTo>
                  <a:lnTo>
                    <a:pt x="201328" y="113777"/>
                  </a:lnTo>
                  <a:lnTo>
                    <a:pt x="162807" y="118814"/>
                  </a:lnTo>
                  <a:lnTo>
                    <a:pt x="125983" y="128016"/>
                  </a:lnTo>
                  <a:lnTo>
                    <a:pt x="160654" y="170687"/>
                  </a:lnTo>
                  <a:lnTo>
                    <a:pt x="0" y="133985"/>
                  </a:lnTo>
                  <a:lnTo>
                    <a:pt x="21844" y="0"/>
                  </a:lnTo>
                  <a:lnTo>
                    <a:pt x="56514" y="42672"/>
                  </a:lnTo>
                  <a:lnTo>
                    <a:pt x="93359" y="33470"/>
                  </a:lnTo>
                  <a:lnTo>
                    <a:pt x="131899" y="28433"/>
                  </a:lnTo>
                  <a:lnTo>
                    <a:pt x="171924" y="27462"/>
                  </a:lnTo>
                  <a:lnTo>
                    <a:pt x="213224" y="30454"/>
                  </a:lnTo>
                  <a:lnTo>
                    <a:pt x="255589" y="37308"/>
                  </a:lnTo>
                  <a:lnTo>
                    <a:pt x="298808" y="47925"/>
                  </a:lnTo>
                  <a:lnTo>
                    <a:pt x="342670" y="62203"/>
                  </a:lnTo>
                  <a:lnTo>
                    <a:pt x="386965" y="80042"/>
                  </a:lnTo>
                  <a:lnTo>
                    <a:pt x="431483" y="101340"/>
                  </a:lnTo>
                  <a:lnTo>
                    <a:pt x="476013" y="125997"/>
                  </a:lnTo>
                  <a:lnTo>
                    <a:pt x="520344" y="153912"/>
                  </a:lnTo>
                  <a:lnTo>
                    <a:pt x="564267" y="184984"/>
                  </a:lnTo>
                  <a:lnTo>
                    <a:pt x="607570" y="219113"/>
                  </a:lnTo>
                  <a:lnTo>
                    <a:pt x="650044" y="256197"/>
                  </a:lnTo>
                  <a:lnTo>
                    <a:pt x="691477" y="296136"/>
                  </a:lnTo>
                  <a:lnTo>
                    <a:pt x="731660" y="338829"/>
                  </a:lnTo>
                  <a:lnTo>
                    <a:pt x="770381" y="384175"/>
                  </a:lnTo>
                  <a:lnTo>
                    <a:pt x="839724" y="469519"/>
                  </a:lnTo>
                  <a:lnTo>
                    <a:pt x="876613" y="517231"/>
                  </a:lnTo>
                  <a:lnTo>
                    <a:pt x="910452" y="565694"/>
                  </a:lnTo>
                  <a:lnTo>
                    <a:pt x="941209" y="614689"/>
                  </a:lnTo>
                  <a:lnTo>
                    <a:pt x="968852" y="663997"/>
                  </a:lnTo>
                  <a:lnTo>
                    <a:pt x="993350" y="713401"/>
                  </a:lnTo>
                  <a:lnTo>
                    <a:pt x="1014671" y="762682"/>
                  </a:lnTo>
                  <a:lnTo>
                    <a:pt x="1032784" y="811623"/>
                  </a:lnTo>
                  <a:lnTo>
                    <a:pt x="1047658" y="860004"/>
                  </a:lnTo>
                  <a:lnTo>
                    <a:pt x="1059261" y="907607"/>
                  </a:lnTo>
                  <a:lnTo>
                    <a:pt x="1067561" y="954216"/>
                  </a:lnTo>
                  <a:lnTo>
                    <a:pt x="1072528" y="999610"/>
                  </a:lnTo>
                  <a:lnTo>
                    <a:pt x="1074130" y="1043572"/>
                  </a:lnTo>
                  <a:lnTo>
                    <a:pt x="1072335" y="1085885"/>
                  </a:lnTo>
                  <a:lnTo>
                    <a:pt x="1067112" y="1126329"/>
                  </a:lnTo>
                  <a:lnTo>
                    <a:pt x="1058429" y="1164686"/>
                  </a:lnTo>
                  <a:lnTo>
                    <a:pt x="1030560" y="1234268"/>
                  </a:lnTo>
                  <a:lnTo>
                    <a:pt x="988476" y="1292885"/>
                  </a:lnTo>
                  <a:lnTo>
                    <a:pt x="962025" y="1317536"/>
                  </a:lnTo>
                  <a:lnTo>
                    <a:pt x="892682" y="1232179"/>
                  </a:lnTo>
                  <a:lnTo>
                    <a:pt x="919076" y="1207579"/>
                  </a:lnTo>
                  <a:lnTo>
                    <a:pt x="941883" y="1179779"/>
                  </a:lnTo>
                  <a:lnTo>
                    <a:pt x="976836" y="1115447"/>
                  </a:lnTo>
                  <a:lnTo>
                    <a:pt x="989029" y="1079349"/>
                  </a:lnTo>
                  <a:lnTo>
                    <a:pt x="997732" y="1040918"/>
                  </a:lnTo>
                  <a:lnTo>
                    <a:pt x="1002967" y="1000372"/>
                  </a:lnTo>
                  <a:lnTo>
                    <a:pt x="1004760" y="957927"/>
                  </a:lnTo>
                  <a:lnTo>
                    <a:pt x="1003133" y="913801"/>
                  </a:lnTo>
                  <a:lnTo>
                    <a:pt x="998111" y="868209"/>
                  </a:lnTo>
                  <a:lnTo>
                    <a:pt x="989717" y="821369"/>
                  </a:lnTo>
                  <a:lnTo>
                    <a:pt x="977975" y="773498"/>
                  </a:lnTo>
                  <a:lnTo>
                    <a:pt x="962909" y="724812"/>
                  </a:lnTo>
                  <a:lnTo>
                    <a:pt x="944543" y="675529"/>
                  </a:lnTo>
                  <a:lnTo>
                    <a:pt x="922900" y="625864"/>
                  </a:lnTo>
                  <a:lnTo>
                    <a:pt x="898004" y="576036"/>
                  </a:lnTo>
                  <a:lnTo>
                    <a:pt x="869879" y="526261"/>
                  </a:lnTo>
                  <a:lnTo>
                    <a:pt x="838548" y="476755"/>
                  </a:lnTo>
                  <a:lnTo>
                    <a:pt x="804036" y="427736"/>
                  </a:lnTo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851272" y="3780866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79247"/>
            <a:ext cx="5729605" cy="5951855"/>
            <a:chOff x="2405368" y="79247"/>
            <a:chExt cx="5729605" cy="5951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398" y="79247"/>
              <a:ext cx="4851187" cy="59518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3310127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925"/>
                  </a:lnTo>
                  <a:lnTo>
                    <a:pt x="669769" y="34273"/>
                  </a:lnTo>
                  <a:lnTo>
                    <a:pt x="630737" y="29958"/>
                  </a:lnTo>
                  <a:lnTo>
                    <a:pt x="590520" y="29868"/>
                  </a:lnTo>
                  <a:lnTo>
                    <a:pt x="549346" y="33889"/>
                  </a:lnTo>
                  <a:lnTo>
                    <a:pt x="507443" y="41909"/>
                  </a:lnTo>
                  <a:lnTo>
                    <a:pt x="465038" y="53815"/>
                  </a:lnTo>
                  <a:lnTo>
                    <a:pt x="422359" y="69495"/>
                  </a:lnTo>
                  <a:lnTo>
                    <a:pt x="379634" y="88836"/>
                  </a:lnTo>
                  <a:lnTo>
                    <a:pt x="337091" y="111725"/>
                  </a:lnTo>
                  <a:lnTo>
                    <a:pt x="294957" y="138049"/>
                  </a:lnTo>
                  <a:lnTo>
                    <a:pt x="253460" y="167696"/>
                  </a:lnTo>
                  <a:lnTo>
                    <a:pt x="212828" y="200552"/>
                  </a:lnTo>
                  <a:lnTo>
                    <a:pt x="173288" y="236506"/>
                  </a:lnTo>
                  <a:lnTo>
                    <a:pt x="135068" y="275444"/>
                  </a:lnTo>
                  <a:lnTo>
                    <a:pt x="98396" y="317254"/>
                  </a:lnTo>
                  <a:lnTo>
                    <a:pt x="63500" y="361823"/>
                  </a:lnTo>
                  <a:lnTo>
                    <a:pt x="0" y="447548"/>
                  </a:lnTo>
                  <a:lnTo>
                    <a:pt x="34918" y="403001"/>
                  </a:lnTo>
                  <a:lnTo>
                    <a:pt x="71610" y="361211"/>
                  </a:lnTo>
                  <a:lnTo>
                    <a:pt x="109847" y="322289"/>
                  </a:lnTo>
                  <a:lnTo>
                    <a:pt x="149401" y="286349"/>
                  </a:lnTo>
                  <a:lnTo>
                    <a:pt x="190046" y="253503"/>
                  </a:lnTo>
                  <a:lnTo>
                    <a:pt x="231553" y="223863"/>
                  </a:lnTo>
                  <a:lnTo>
                    <a:pt x="273695" y="197544"/>
                  </a:lnTo>
                  <a:lnTo>
                    <a:pt x="316245" y="174656"/>
                  </a:lnTo>
                  <a:lnTo>
                    <a:pt x="358975" y="155314"/>
                  </a:lnTo>
                  <a:lnTo>
                    <a:pt x="401658" y="139630"/>
                  </a:lnTo>
                  <a:lnTo>
                    <a:pt x="444066" y="127716"/>
                  </a:lnTo>
                  <a:lnTo>
                    <a:pt x="485971" y="119685"/>
                  </a:lnTo>
                  <a:lnTo>
                    <a:pt x="527146" y="115651"/>
                  </a:lnTo>
                  <a:lnTo>
                    <a:pt x="567364" y="115725"/>
                  </a:lnTo>
                  <a:lnTo>
                    <a:pt x="606396" y="120021"/>
                  </a:lnTo>
                  <a:lnTo>
                    <a:pt x="644016" y="128650"/>
                  </a:lnTo>
                  <a:lnTo>
                    <a:pt x="612266" y="171576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3715638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6"/>
                  </a:lnTo>
                  <a:lnTo>
                    <a:pt x="192582" y="738251"/>
                  </a:lnTo>
                  <a:lnTo>
                    <a:pt x="162979" y="713005"/>
                  </a:lnTo>
                  <a:lnTo>
                    <a:pt x="137232" y="684114"/>
                  </a:lnTo>
                  <a:lnTo>
                    <a:pt x="115335" y="651851"/>
                  </a:lnTo>
                  <a:lnTo>
                    <a:pt x="97282" y="616492"/>
                  </a:lnTo>
                  <a:lnTo>
                    <a:pt x="83067" y="578311"/>
                  </a:lnTo>
                  <a:lnTo>
                    <a:pt x="72682" y="537582"/>
                  </a:lnTo>
                  <a:lnTo>
                    <a:pt x="66122" y="494580"/>
                  </a:lnTo>
                  <a:lnTo>
                    <a:pt x="63380" y="449581"/>
                  </a:lnTo>
                  <a:lnTo>
                    <a:pt x="64450" y="402858"/>
                  </a:lnTo>
                  <a:lnTo>
                    <a:pt x="69325" y="354687"/>
                  </a:lnTo>
                  <a:lnTo>
                    <a:pt x="78000" y="305342"/>
                  </a:lnTo>
                  <a:lnTo>
                    <a:pt x="90467" y="255097"/>
                  </a:lnTo>
                  <a:lnTo>
                    <a:pt x="106721" y="204228"/>
                  </a:lnTo>
                  <a:lnTo>
                    <a:pt x="126754" y="153009"/>
                  </a:lnTo>
                  <a:lnTo>
                    <a:pt x="150562" y="101715"/>
                  </a:lnTo>
                  <a:lnTo>
                    <a:pt x="178137" y="5062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3310127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3001"/>
                  </a:lnTo>
                  <a:lnTo>
                    <a:pt x="248152" y="361211"/>
                  </a:lnTo>
                  <a:lnTo>
                    <a:pt x="286388" y="322289"/>
                  </a:lnTo>
                  <a:lnTo>
                    <a:pt x="325943" y="286349"/>
                  </a:lnTo>
                  <a:lnTo>
                    <a:pt x="366587" y="253503"/>
                  </a:lnTo>
                  <a:lnTo>
                    <a:pt x="408095" y="223863"/>
                  </a:lnTo>
                  <a:lnTo>
                    <a:pt x="450237" y="197544"/>
                  </a:lnTo>
                  <a:lnTo>
                    <a:pt x="492787" y="174656"/>
                  </a:lnTo>
                  <a:lnTo>
                    <a:pt x="535517" y="155314"/>
                  </a:lnTo>
                  <a:lnTo>
                    <a:pt x="578200" y="139630"/>
                  </a:lnTo>
                  <a:lnTo>
                    <a:pt x="620607" y="127716"/>
                  </a:lnTo>
                  <a:lnTo>
                    <a:pt x="662513" y="119685"/>
                  </a:lnTo>
                  <a:lnTo>
                    <a:pt x="703688" y="115651"/>
                  </a:lnTo>
                  <a:lnTo>
                    <a:pt x="743905" y="115725"/>
                  </a:lnTo>
                  <a:lnTo>
                    <a:pt x="782938" y="120021"/>
                  </a:lnTo>
                  <a:lnTo>
                    <a:pt x="820558" y="128650"/>
                  </a:lnTo>
                  <a:lnTo>
                    <a:pt x="788808" y="171576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925"/>
                  </a:lnTo>
                  <a:lnTo>
                    <a:pt x="846311" y="34273"/>
                  </a:lnTo>
                  <a:lnTo>
                    <a:pt x="807279" y="29958"/>
                  </a:lnTo>
                  <a:lnTo>
                    <a:pt x="767062" y="29868"/>
                  </a:lnTo>
                  <a:lnTo>
                    <a:pt x="725888" y="33889"/>
                  </a:lnTo>
                  <a:lnTo>
                    <a:pt x="683984" y="41909"/>
                  </a:lnTo>
                  <a:lnTo>
                    <a:pt x="641579" y="53815"/>
                  </a:lnTo>
                  <a:lnTo>
                    <a:pt x="598901" y="69495"/>
                  </a:lnTo>
                  <a:lnTo>
                    <a:pt x="556176" y="88836"/>
                  </a:lnTo>
                  <a:lnTo>
                    <a:pt x="513633" y="111725"/>
                  </a:lnTo>
                  <a:lnTo>
                    <a:pt x="471499" y="138049"/>
                  </a:lnTo>
                  <a:lnTo>
                    <a:pt x="430002" y="167696"/>
                  </a:lnTo>
                  <a:lnTo>
                    <a:pt x="389369" y="200552"/>
                  </a:lnTo>
                  <a:lnTo>
                    <a:pt x="349829" y="236506"/>
                  </a:lnTo>
                  <a:lnTo>
                    <a:pt x="311610" y="275444"/>
                  </a:lnTo>
                  <a:lnTo>
                    <a:pt x="274938" y="317254"/>
                  </a:lnTo>
                  <a:lnTo>
                    <a:pt x="240041" y="361823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762"/>
                  </a:lnTo>
                  <a:lnTo>
                    <a:pt x="162940" y="1118516"/>
                  </a:lnTo>
                  <a:lnTo>
                    <a:pt x="137193" y="1089625"/>
                  </a:lnTo>
                  <a:lnTo>
                    <a:pt x="115297" y="1057362"/>
                  </a:lnTo>
                  <a:lnTo>
                    <a:pt x="97244" y="1022003"/>
                  </a:lnTo>
                  <a:lnTo>
                    <a:pt x="83028" y="983822"/>
                  </a:lnTo>
                  <a:lnTo>
                    <a:pt x="72643" y="943093"/>
                  </a:lnTo>
                  <a:lnTo>
                    <a:pt x="66083" y="900091"/>
                  </a:lnTo>
                  <a:lnTo>
                    <a:pt x="63341" y="855092"/>
                  </a:lnTo>
                  <a:lnTo>
                    <a:pt x="64411" y="808369"/>
                  </a:lnTo>
                  <a:lnTo>
                    <a:pt x="69286" y="760198"/>
                  </a:lnTo>
                  <a:lnTo>
                    <a:pt x="77961" y="710853"/>
                  </a:lnTo>
                  <a:lnTo>
                    <a:pt x="90428" y="660608"/>
                  </a:lnTo>
                  <a:lnTo>
                    <a:pt x="106682" y="609739"/>
                  </a:lnTo>
                  <a:lnTo>
                    <a:pt x="126716" y="558520"/>
                  </a:lnTo>
                  <a:lnTo>
                    <a:pt x="150523" y="507226"/>
                  </a:lnTo>
                  <a:lnTo>
                    <a:pt x="178098" y="45613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4666488"/>
              <a:ext cx="810768" cy="3291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4666488"/>
            <a:ext cx="810895" cy="3295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1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4199953"/>
            <a:ext cx="2010410" cy="809625"/>
            <a:chOff x="3102673" y="4199953"/>
            <a:chExt cx="2010410" cy="809625"/>
          </a:xfrm>
        </p:grpSpPr>
        <p:sp>
          <p:nvSpPr>
            <p:cNvPr id="10" name="object 10"/>
            <p:cNvSpPr/>
            <p:nvPr/>
          </p:nvSpPr>
          <p:spPr>
            <a:xfrm>
              <a:off x="3122675" y="4219955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4675631"/>
              <a:ext cx="815149" cy="3336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4682108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3291078"/>
            <a:ext cx="1217930" cy="1413510"/>
            <a:chOff x="4163377" y="3291078"/>
            <a:chExt cx="1217930" cy="1413510"/>
          </a:xfrm>
        </p:grpSpPr>
        <p:sp>
          <p:nvSpPr>
            <p:cNvPr id="14" name="object 14"/>
            <p:cNvSpPr/>
            <p:nvPr/>
          </p:nvSpPr>
          <p:spPr>
            <a:xfrm>
              <a:off x="4183380" y="421995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541" y="3297428"/>
              <a:ext cx="767080" cy="502920"/>
            </a:xfrm>
            <a:custGeom>
              <a:avLst/>
              <a:gdLst/>
              <a:ahLst/>
              <a:cxnLst/>
              <a:rect l="l" t="t" r="r" b="b"/>
              <a:pathLst>
                <a:path w="767079" h="502920">
                  <a:moveTo>
                    <a:pt x="20066" y="0"/>
                  </a:moveTo>
                  <a:lnTo>
                    <a:pt x="0" y="99949"/>
                  </a:lnTo>
                  <a:lnTo>
                    <a:pt x="127635" y="132334"/>
                  </a:lnTo>
                  <a:lnTo>
                    <a:pt x="100711" y="99187"/>
                  </a:lnTo>
                  <a:lnTo>
                    <a:pt x="131805" y="95184"/>
                  </a:lnTo>
                  <a:lnTo>
                    <a:pt x="199781" y="99248"/>
                  </a:lnTo>
                  <a:lnTo>
                    <a:pt x="274161" y="118612"/>
                  </a:lnTo>
                  <a:lnTo>
                    <a:pt x="313261" y="133734"/>
                  </a:lnTo>
                  <a:lnTo>
                    <a:pt x="353372" y="152324"/>
                  </a:lnTo>
                  <a:lnTo>
                    <a:pt x="394297" y="174263"/>
                  </a:lnTo>
                  <a:lnTo>
                    <a:pt x="435840" y="199432"/>
                  </a:lnTo>
                  <a:lnTo>
                    <a:pt x="477805" y="227712"/>
                  </a:lnTo>
                  <a:lnTo>
                    <a:pt x="519993" y="258985"/>
                  </a:lnTo>
                  <a:lnTo>
                    <a:pt x="562210" y="293130"/>
                  </a:lnTo>
                  <a:lnTo>
                    <a:pt x="604257" y="330030"/>
                  </a:lnTo>
                  <a:lnTo>
                    <a:pt x="645939" y="369565"/>
                  </a:lnTo>
                  <a:lnTo>
                    <a:pt x="687059" y="411617"/>
                  </a:lnTo>
                  <a:lnTo>
                    <a:pt x="727420" y="456065"/>
                  </a:lnTo>
                  <a:lnTo>
                    <a:pt x="766826" y="502793"/>
                  </a:lnTo>
                  <a:lnTo>
                    <a:pt x="713105" y="436626"/>
                  </a:lnTo>
                  <a:lnTo>
                    <a:pt x="673679" y="389898"/>
                  </a:lnTo>
                  <a:lnTo>
                    <a:pt x="633303" y="345450"/>
                  </a:lnTo>
                  <a:lnTo>
                    <a:pt x="592173" y="303398"/>
                  </a:lnTo>
                  <a:lnTo>
                    <a:pt x="550484" y="263863"/>
                  </a:lnTo>
                  <a:lnTo>
                    <a:pt x="508433" y="226963"/>
                  </a:lnTo>
                  <a:lnTo>
                    <a:pt x="466216" y="192818"/>
                  </a:lnTo>
                  <a:lnTo>
                    <a:pt x="424029" y="161545"/>
                  </a:lnTo>
                  <a:lnTo>
                    <a:pt x="382069" y="133265"/>
                  </a:lnTo>
                  <a:lnTo>
                    <a:pt x="340531" y="108096"/>
                  </a:lnTo>
                  <a:lnTo>
                    <a:pt x="299613" y="86157"/>
                  </a:lnTo>
                  <a:lnTo>
                    <a:pt x="259509" y="67567"/>
                  </a:lnTo>
                  <a:lnTo>
                    <a:pt x="220416" y="52445"/>
                  </a:lnTo>
                  <a:lnTo>
                    <a:pt x="182531" y="40910"/>
                  </a:lnTo>
                  <a:lnTo>
                    <a:pt x="111168" y="29077"/>
                  </a:lnTo>
                  <a:lnTo>
                    <a:pt x="78083" y="29017"/>
                  </a:lnTo>
                  <a:lnTo>
                    <a:pt x="46989" y="33020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8062" y="3767582"/>
              <a:ext cx="306705" cy="833119"/>
            </a:xfrm>
            <a:custGeom>
              <a:avLst/>
              <a:gdLst/>
              <a:ahLst/>
              <a:cxnLst/>
              <a:rect l="l" t="t" r="r" b="b"/>
              <a:pathLst>
                <a:path w="306704" h="833120">
                  <a:moveTo>
                    <a:pt x="0" y="0"/>
                  </a:moveTo>
                  <a:lnTo>
                    <a:pt x="39120" y="52829"/>
                  </a:lnTo>
                  <a:lnTo>
                    <a:pt x="75160" y="105782"/>
                  </a:lnTo>
                  <a:lnTo>
                    <a:pt x="108062" y="158611"/>
                  </a:lnTo>
                  <a:lnTo>
                    <a:pt x="137764" y="211066"/>
                  </a:lnTo>
                  <a:lnTo>
                    <a:pt x="164208" y="262897"/>
                  </a:lnTo>
                  <a:lnTo>
                    <a:pt x="187334" y="313854"/>
                  </a:lnTo>
                  <a:lnTo>
                    <a:pt x="207081" y="363689"/>
                  </a:lnTo>
                  <a:lnTo>
                    <a:pt x="223391" y="412152"/>
                  </a:lnTo>
                  <a:lnTo>
                    <a:pt x="236204" y="458993"/>
                  </a:lnTo>
                  <a:lnTo>
                    <a:pt x="245459" y="503964"/>
                  </a:lnTo>
                  <a:lnTo>
                    <a:pt x="251097" y="546814"/>
                  </a:lnTo>
                  <a:lnTo>
                    <a:pt x="253059" y="587295"/>
                  </a:lnTo>
                  <a:lnTo>
                    <a:pt x="251284" y="625156"/>
                  </a:lnTo>
                  <a:lnTo>
                    <a:pt x="236287" y="692023"/>
                  </a:lnTo>
                  <a:lnTo>
                    <a:pt x="205628" y="745421"/>
                  </a:lnTo>
                  <a:lnTo>
                    <a:pt x="184276" y="766445"/>
                  </a:lnTo>
                  <a:lnTo>
                    <a:pt x="238125" y="832612"/>
                  </a:lnTo>
                  <a:lnTo>
                    <a:pt x="271027" y="796043"/>
                  </a:lnTo>
                  <a:lnTo>
                    <a:pt x="296517" y="738585"/>
                  </a:lnTo>
                  <a:lnTo>
                    <a:pt x="306689" y="668788"/>
                  </a:lnTo>
                  <a:lnTo>
                    <a:pt x="306221" y="629877"/>
                  </a:lnTo>
                  <a:lnTo>
                    <a:pt x="302151" y="588619"/>
                  </a:lnTo>
                  <a:lnTo>
                    <a:pt x="294555" y="545260"/>
                  </a:lnTo>
                  <a:lnTo>
                    <a:pt x="283509" y="500047"/>
                  </a:lnTo>
                  <a:lnTo>
                    <a:pt x="269090" y="453224"/>
                  </a:lnTo>
                  <a:lnTo>
                    <a:pt x="251372" y="405038"/>
                  </a:lnTo>
                  <a:lnTo>
                    <a:pt x="230432" y="355735"/>
                  </a:lnTo>
                  <a:lnTo>
                    <a:pt x="206345" y="305562"/>
                  </a:lnTo>
                  <a:lnTo>
                    <a:pt x="179188" y="254763"/>
                  </a:lnTo>
                  <a:lnTo>
                    <a:pt x="149036" y="203584"/>
                  </a:lnTo>
                  <a:lnTo>
                    <a:pt x="115965" y="152273"/>
                  </a:lnTo>
                  <a:lnTo>
                    <a:pt x="80052" y="101075"/>
                  </a:lnTo>
                  <a:lnTo>
                    <a:pt x="41371" y="50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8541" y="3297428"/>
              <a:ext cx="1046480" cy="1303020"/>
            </a:xfrm>
            <a:custGeom>
              <a:avLst/>
              <a:gdLst/>
              <a:ahLst/>
              <a:cxnLst/>
              <a:rect l="l" t="t" r="r" b="b"/>
              <a:pathLst>
                <a:path w="1046479" h="1303020">
                  <a:moveTo>
                    <a:pt x="766826" y="502793"/>
                  </a:moveTo>
                  <a:lnTo>
                    <a:pt x="727420" y="456065"/>
                  </a:lnTo>
                  <a:lnTo>
                    <a:pt x="687059" y="411617"/>
                  </a:lnTo>
                  <a:lnTo>
                    <a:pt x="645939" y="369565"/>
                  </a:lnTo>
                  <a:lnTo>
                    <a:pt x="604257" y="330030"/>
                  </a:lnTo>
                  <a:lnTo>
                    <a:pt x="562210" y="293130"/>
                  </a:lnTo>
                  <a:lnTo>
                    <a:pt x="519993" y="258985"/>
                  </a:lnTo>
                  <a:lnTo>
                    <a:pt x="477805" y="227712"/>
                  </a:lnTo>
                  <a:lnTo>
                    <a:pt x="435840" y="199432"/>
                  </a:lnTo>
                  <a:lnTo>
                    <a:pt x="394297" y="174263"/>
                  </a:lnTo>
                  <a:lnTo>
                    <a:pt x="353372" y="152324"/>
                  </a:lnTo>
                  <a:lnTo>
                    <a:pt x="313261" y="133734"/>
                  </a:lnTo>
                  <a:lnTo>
                    <a:pt x="274161" y="118612"/>
                  </a:lnTo>
                  <a:lnTo>
                    <a:pt x="236268" y="107077"/>
                  </a:lnTo>
                  <a:lnTo>
                    <a:pt x="164894" y="95244"/>
                  </a:lnTo>
                  <a:lnTo>
                    <a:pt x="131805" y="95184"/>
                  </a:lnTo>
                  <a:lnTo>
                    <a:pt x="100711" y="99187"/>
                  </a:lnTo>
                  <a:lnTo>
                    <a:pt x="127635" y="132334"/>
                  </a:lnTo>
                  <a:lnTo>
                    <a:pt x="0" y="99949"/>
                  </a:lnTo>
                  <a:lnTo>
                    <a:pt x="20066" y="0"/>
                  </a:lnTo>
                  <a:lnTo>
                    <a:pt x="46989" y="33020"/>
                  </a:lnTo>
                  <a:lnTo>
                    <a:pt x="78083" y="29017"/>
                  </a:lnTo>
                  <a:lnTo>
                    <a:pt x="146050" y="33081"/>
                  </a:lnTo>
                  <a:lnTo>
                    <a:pt x="220416" y="52445"/>
                  </a:lnTo>
                  <a:lnTo>
                    <a:pt x="259509" y="67567"/>
                  </a:lnTo>
                  <a:lnTo>
                    <a:pt x="299613" y="86157"/>
                  </a:lnTo>
                  <a:lnTo>
                    <a:pt x="340531" y="108096"/>
                  </a:lnTo>
                  <a:lnTo>
                    <a:pt x="382069" y="133265"/>
                  </a:lnTo>
                  <a:lnTo>
                    <a:pt x="424029" y="161545"/>
                  </a:lnTo>
                  <a:lnTo>
                    <a:pt x="466216" y="192818"/>
                  </a:lnTo>
                  <a:lnTo>
                    <a:pt x="508433" y="226963"/>
                  </a:lnTo>
                  <a:lnTo>
                    <a:pt x="550484" y="263863"/>
                  </a:lnTo>
                  <a:lnTo>
                    <a:pt x="592173" y="303398"/>
                  </a:lnTo>
                  <a:lnTo>
                    <a:pt x="633303" y="345450"/>
                  </a:lnTo>
                  <a:lnTo>
                    <a:pt x="673679" y="389898"/>
                  </a:lnTo>
                  <a:lnTo>
                    <a:pt x="713105" y="436626"/>
                  </a:lnTo>
                  <a:lnTo>
                    <a:pt x="766826" y="502793"/>
                  </a:lnTo>
                  <a:lnTo>
                    <a:pt x="806867" y="554058"/>
                  </a:lnTo>
                  <a:lnTo>
                    <a:pt x="844053" y="605665"/>
                  </a:lnTo>
                  <a:lnTo>
                    <a:pt x="878319" y="657375"/>
                  </a:lnTo>
                  <a:lnTo>
                    <a:pt x="909602" y="708948"/>
                  </a:lnTo>
                  <a:lnTo>
                    <a:pt x="937838" y="760143"/>
                  </a:lnTo>
                  <a:lnTo>
                    <a:pt x="962964" y="810720"/>
                  </a:lnTo>
                  <a:lnTo>
                    <a:pt x="984916" y="860439"/>
                  </a:lnTo>
                  <a:lnTo>
                    <a:pt x="1003630" y="909060"/>
                  </a:lnTo>
                  <a:lnTo>
                    <a:pt x="1019044" y="956343"/>
                  </a:lnTo>
                  <a:lnTo>
                    <a:pt x="1031093" y="1002048"/>
                  </a:lnTo>
                  <a:lnTo>
                    <a:pt x="1039714" y="1045935"/>
                  </a:lnTo>
                  <a:lnTo>
                    <a:pt x="1044843" y="1087763"/>
                  </a:lnTo>
                  <a:lnTo>
                    <a:pt x="1046417" y="1127293"/>
                  </a:lnTo>
                  <a:lnTo>
                    <a:pt x="1044373" y="1164285"/>
                  </a:lnTo>
                  <a:lnTo>
                    <a:pt x="1029173" y="1229693"/>
                  </a:lnTo>
                  <a:lnTo>
                    <a:pt x="998737" y="1282067"/>
                  </a:lnTo>
                  <a:lnTo>
                    <a:pt x="977646" y="1302766"/>
                  </a:lnTo>
                  <a:lnTo>
                    <a:pt x="923798" y="1236599"/>
                  </a:lnTo>
                  <a:lnTo>
                    <a:pt x="945149" y="1215575"/>
                  </a:lnTo>
                  <a:lnTo>
                    <a:pt x="962466" y="1190684"/>
                  </a:lnTo>
                  <a:lnTo>
                    <a:pt x="975808" y="1162177"/>
                  </a:lnTo>
                  <a:lnTo>
                    <a:pt x="985234" y="1130302"/>
                  </a:lnTo>
                  <a:lnTo>
                    <a:pt x="990805" y="1095310"/>
                  </a:lnTo>
                  <a:lnTo>
                    <a:pt x="992580" y="1057449"/>
                  </a:lnTo>
                  <a:lnTo>
                    <a:pt x="990618" y="1016968"/>
                  </a:lnTo>
                  <a:lnTo>
                    <a:pt x="984980" y="974118"/>
                  </a:lnTo>
                  <a:lnTo>
                    <a:pt x="975725" y="929147"/>
                  </a:lnTo>
                  <a:lnTo>
                    <a:pt x="962912" y="882306"/>
                  </a:lnTo>
                  <a:lnTo>
                    <a:pt x="946602" y="833843"/>
                  </a:lnTo>
                  <a:lnTo>
                    <a:pt x="926855" y="784008"/>
                  </a:lnTo>
                  <a:lnTo>
                    <a:pt x="903729" y="733051"/>
                  </a:lnTo>
                  <a:lnTo>
                    <a:pt x="877285" y="681220"/>
                  </a:lnTo>
                  <a:lnTo>
                    <a:pt x="847583" y="628765"/>
                  </a:lnTo>
                  <a:lnTo>
                    <a:pt x="814681" y="575936"/>
                  </a:lnTo>
                  <a:lnTo>
                    <a:pt x="778641" y="522983"/>
                  </a:lnTo>
                  <a:lnTo>
                    <a:pt x="739521" y="470154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57982" y="368820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64677" y="5262829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339293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1864867"/>
            <a:ext cx="1005205" cy="1257935"/>
            <a:chOff x="3347305" y="1864867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1871217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975"/>
                  </a:lnTo>
                  <a:lnTo>
                    <a:pt x="737657" y="40261"/>
                  </a:lnTo>
                  <a:lnTo>
                    <a:pt x="694732" y="30491"/>
                  </a:lnTo>
                  <a:lnTo>
                    <a:pt x="651083" y="24590"/>
                  </a:lnTo>
                  <a:lnTo>
                    <a:pt x="606918" y="22484"/>
                  </a:lnTo>
                  <a:lnTo>
                    <a:pt x="562443" y="24099"/>
                  </a:lnTo>
                  <a:lnTo>
                    <a:pt x="517864" y="29360"/>
                  </a:lnTo>
                  <a:lnTo>
                    <a:pt x="473388" y="38192"/>
                  </a:lnTo>
                  <a:lnTo>
                    <a:pt x="429222" y="50522"/>
                  </a:lnTo>
                  <a:lnTo>
                    <a:pt x="385573" y="66274"/>
                  </a:lnTo>
                  <a:lnTo>
                    <a:pt x="342646" y="85375"/>
                  </a:lnTo>
                  <a:lnTo>
                    <a:pt x="300649" y="107749"/>
                  </a:lnTo>
                  <a:lnTo>
                    <a:pt x="259788" y="133323"/>
                  </a:lnTo>
                  <a:lnTo>
                    <a:pt x="220270" y="162022"/>
                  </a:lnTo>
                  <a:lnTo>
                    <a:pt x="182301" y="193771"/>
                  </a:lnTo>
                  <a:lnTo>
                    <a:pt x="146088" y="228497"/>
                  </a:lnTo>
                  <a:lnTo>
                    <a:pt x="111837" y="266123"/>
                  </a:lnTo>
                  <a:lnTo>
                    <a:pt x="79756" y="306578"/>
                  </a:lnTo>
                  <a:lnTo>
                    <a:pt x="0" y="414401"/>
                  </a:lnTo>
                  <a:lnTo>
                    <a:pt x="32101" y="373946"/>
                  </a:lnTo>
                  <a:lnTo>
                    <a:pt x="66367" y="336320"/>
                  </a:lnTo>
                  <a:lnTo>
                    <a:pt x="102591" y="301594"/>
                  </a:lnTo>
                  <a:lnTo>
                    <a:pt x="140566" y="269845"/>
                  </a:lnTo>
                  <a:lnTo>
                    <a:pt x="180088" y="241146"/>
                  </a:lnTo>
                  <a:lnTo>
                    <a:pt x="220950" y="215572"/>
                  </a:lnTo>
                  <a:lnTo>
                    <a:pt x="262945" y="193198"/>
                  </a:lnTo>
                  <a:lnTo>
                    <a:pt x="305867" y="174097"/>
                  </a:lnTo>
                  <a:lnTo>
                    <a:pt x="349511" y="158345"/>
                  </a:lnTo>
                  <a:lnTo>
                    <a:pt x="393670" y="146015"/>
                  </a:lnTo>
                  <a:lnTo>
                    <a:pt x="438139" y="137183"/>
                  </a:lnTo>
                  <a:lnTo>
                    <a:pt x="482710" y="131922"/>
                  </a:lnTo>
                  <a:lnTo>
                    <a:pt x="527178" y="130307"/>
                  </a:lnTo>
                  <a:lnTo>
                    <a:pt x="571337" y="132413"/>
                  </a:lnTo>
                  <a:lnTo>
                    <a:pt x="614980" y="138314"/>
                  </a:lnTo>
                  <a:lnTo>
                    <a:pt x="657902" y="148084"/>
                  </a:lnTo>
                  <a:lnTo>
                    <a:pt x="699897" y="161798"/>
                  </a:lnTo>
                  <a:lnTo>
                    <a:pt x="660019" y="215646"/>
                  </a:lnTo>
                  <a:lnTo>
                    <a:pt x="849503" y="167640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2233548"/>
              <a:ext cx="274955" cy="882650"/>
            </a:xfrm>
            <a:custGeom>
              <a:avLst/>
              <a:gdLst/>
              <a:ahLst/>
              <a:cxnLst/>
              <a:rect l="l" t="t" r="r" b="b"/>
              <a:pathLst>
                <a:path w="274954" h="882650">
                  <a:moveTo>
                    <a:pt x="184336" y="0"/>
                  </a:moveTo>
                  <a:lnTo>
                    <a:pt x="151037" y="40212"/>
                  </a:lnTo>
                  <a:lnTo>
                    <a:pt x="121021" y="81952"/>
                  </a:lnTo>
                  <a:lnTo>
                    <a:pt x="94296" y="125001"/>
                  </a:lnTo>
                  <a:lnTo>
                    <a:pt x="70872" y="169142"/>
                  </a:lnTo>
                  <a:lnTo>
                    <a:pt x="50756" y="214157"/>
                  </a:lnTo>
                  <a:lnTo>
                    <a:pt x="33956" y="259829"/>
                  </a:lnTo>
                  <a:lnTo>
                    <a:pt x="20481" y="305938"/>
                  </a:lnTo>
                  <a:lnTo>
                    <a:pt x="10340" y="352269"/>
                  </a:lnTo>
                  <a:lnTo>
                    <a:pt x="3540" y="398603"/>
                  </a:lnTo>
                  <a:lnTo>
                    <a:pt x="90" y="444722"/>
                  </a:lnTo>
                  <a:lnTo>
                    <a:pt x="0" y="490408"/>
                  </a:lnTo>
                  <a:lnTo>
                    <a:pt x="3275" y="535445"/>
                  </a:lnTo>
                  <a:lnTo>
                    <a:pt x="9927" y="579613"/>
                  </a:lnTo>
                  <a:lnTo>
                    <a:pt x="19961" y="622696"/>
                  </a:lnTo>
                  <a:lnTo>
                    <a:pt x="33388" y="664475"/>
                  </a:lnTo>
                  <a:lnTo>
                    <a:pt x="50216" y="704734"/>
                  </a:lnTo>
                  <a:lnTo>
                    <a:pt x="70452" y="743253"/>
                  </a:lnTo>
                  <a:lnTo>
                    <a:pt x="94105" y="779816"/>
                  </a:lnTo>
                  <a:lnTo>
                    <a:pt x="121184" y="814204"/>
                  </a:lnTo>
                  <a:lnTo>
                    <a:pt x="151697" y="846201"/>
                  </a:lnTo>
                  <a:lnTo>
                    <a:pt x="183719" y="874079"/>
                  </a:lnTo>
                  <a:lnTo>
                    <a:pt x="195004" y="882650"/>
                  </a:lnTo>
                  <a:lnTo>
                    <a:pt x="274633" y="774826"/>
                  </a:lnTo>
                  <a:lnTo>
                    <a:pt x="239552" y="746102"/>
                  </a:lnTo>
                  <a:lnTo>
                    <a:pt x="207863" y="714443"/>
                  </a:lnTo>
                  <a:lnTo>
                    <a:pt x="179591" y="680082"/>
                  </a:lnTo>
                  <a:lnTo>
                    <a:pt x="154765" y="643254"/>
                  </a:lnTo>
                  <a:lnTo>
                    <a:pt x="133411" y="604194"/>
                  </a:lnTo>
                  <a:lnTo>
                    <a:pt x="115558" y="563136"/>
                  </a:lnTo>
                  <a:lnTo>
                    <a:pt x="101233" y="520316"/>
                  </a:lnTo>
                  <a:lnTo>
                    <a:pt x="90463" y="475966"/>
                  </a:lnTo>
                  <a:lnTo>
                    <a:pt x="83275" y="430323"/>
                  </a:lnTo>
                  <a:lnTo>
                    <a:pt x="79698" y="383620"/>
                  </a:lnTo>
                  <a:lnTo>
                    <a:pt x="79758" y="336093"/>
                  </a:lnTo>
                  <a:lnTo>
                    <a:pt x="83484" y="287974"/>
                  </a:lnTo>
                  <a:lnTo>
                    <a:pt x="90901" y="239500"/>
                  </a:lnTo>
                  <a:lnTo>
                    <a:pt x="102039" y="190905"/>
                  </a:lnTo>
                  <a:lnTo>
                    <a:pt x="116923" y="142422"/>
                  </a:lnTo>
                  <a:lnTo>
                    <a:pt x="135583" y="94288"/>
                  </a:lnTo>
                  <a:lnTo>
                    <a:pt x="158045" y="46735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1871217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1"/>
                  </a:moveTo>
                  <a:lnTo>
                    <a:pt x="174502" y="373946"/>
                  </a:lnTo>
                  <a:lnTo>
                    <a:pt x="208768" y="336320"/>
                  </a:lnTo>
                  <a:lnTo>
                    <a:pt x="244991" y="301594"/>
                  </a:lnTo>
                  <a:lnTo>
                    <a:pt x="282967" y="269845"/>
                  </a:lnTo>
                  <a:lnTo>
                    <a:pt x="322489" y="241146"/>
                  </a:lnTo>
                  <a:lnTo>
                    <a:pt x="363350" y="215572"/>
                  </a:lnTo>
                  <a:lnTo>
                    <a:pt x="405345" y="193198"/>
                  </a:lnTo>
                  <a:lnTo>
                    <a:pt x="448268" y="174097"/>
                  </a:lnTo>
                  <a:lnTo>
                    <a:pt x="491912" y="158345"/>
                  </a:lnTo>
                  <a:lnTo>
                    <a:pt x="536071" y="146015"/>
                  </a:lnTo>
                  <a:lnTo>
                    <a:pt x="580539" y="137183"/>
                  </a:lnTo>
                  <a:lnTo>
                    <a:pt x="625111" y="131922"/>
                  </a:lnTo>
                  <a:lnTo>
                    <a:pt x="669579" y="130307"/>
                  </a:lnTo>
                  <a:lnTo>
                    <a:pt x="713738" y="132413"/>
                  </a:lnTo>
                  <a:lnTo>
                    <a:pt x="757381" y="138314"/>
                  </a:lnTo>
                  <a:lnTo>
                    <a:pt x="800303" y="148084"/>
                  </a:lnTo>
                  <a:lnTo>
                    <a:pt x="842297" y="161798"/>
                  </a:lnTo>
                  <a:lnTo>
                    <a:pt x="802419" y="215646"/>
                  </a:lnTo>
                  <a:lnTo>
                    <a:pt x="991903" y="167640"/>
                  </a:lnTo>
                  <a:lnTo>
                    <a:pt x="961804" y="0"/>
                  </a:lnTo>
                  <a:lnTo>
                    <a:pt x="922053" y="53975"/>
                  </a:lnTo>
                  <a:lnTo>
                    <a:pt x="880058" y="40261"/>
                  </a:lnTo>
                  <a:lnTo>
                    <a:pt x="837132" y="30491"/>
                  </a:lnTo>
                  <a:lnTo>
                    <a:pt x="793484" y="24590"/>
                  </a:lnTo>
                  <a:lnTo>
                    <a:pt x="749319" y="22484"/>
                  </a:lnTo>
                  <a:lnTo>
                    <a:pt x="704843" y="24099"/>
                  </a:lnTo>
                  <a:lnTo>
                    <a:pt x="660265" y="29360"/>
                  </a:lnTo>
                  <a:lnTo>
                    <a:pt x="615789" y="38192"/>
                  </a:lnTo>
                  <a:lnTo>
                    <a:pt x="571623" y="50522"/>
                  </a:lnTo>
                  <a:lnTo>
                    <a:pt x="527974" y="66274"/>
                  </a:lnTo>
                  <a:lnTo>
                    <a:pt x="485047" y="85375"/>
                  </a:lnTo>
                  <a:lnTo>
                    <a:pt x="443050" y="107749"/>
                  </a:lnTo>
                  <a:lnTo>
                    <a:pt x="402189" y="133323"/>
                  </a:lnTo>
                  <a:lnTo>
                    <a:pt x="362671" y="162022"/>
                  </a:lnTo>
                  <a:lnTo>
                    <a:pt x="324702" y="193771"/>
                  </a:lnTo>
                  <a:lnTo>
                    <a:pt x="288489" y="228497"/>
                  </a:lnTo>
                  <a:lnTo>
                    <a:pt x="254238" y="266123"/>
                  </a:lnTo>
                  <a:lnTo>
                    <a:pt x="222156" y="306578"/>
                  </a:lnTo>
                  <a:lnTo>
                    <a:pt x="142400" y="414401"/>
                  </a:lnTo>
                  <a:lnTo>
                    <a:pt x="112805" y="457439"/>
                  </a:lnTo>
                  <a:lnTo>
                    <a:pt x="86684" y="501601"/>
                  </a:lnTo>
                  <a:lnTo>
                    <a:pt x="64024" y="546672"/>
                  </a:lnTo>
                  <a:lnTo>
                    <a:pt x="44812" y="592440"/>
                  </a:lnTo>
                  <a:lnTo>
                    <a:pt x="29035" y="638690"/>
                  </a:lnTo>
                  <a:lnTo>
                    <a:pt x="16678" y="685209"/>
                  </a:lnTo>
                  <a:lnTo>
                    <a:pt x="7729" y="731783"/>
                  </a:lnTo>
                  <a:lnTo>
                    <a:pt x="2174" y="778198"/>
                  </a:lnTo>
                  <a:lnTo>
                    <a:pt x="0" y="824240"/>
                  </a:lnTo>
                  <a:lnTo>
                    <a:pt x="1192" y="869695"/>
                  </a:lnTo>
                  <a:lnTo>
                    <a:pt x="5739" y="914351"/>
                  </a:lnTo>
                  <a:lnTo>
                    <a:pt x="13625" y="957993"/>
                  </a:lnTo>
                  <a:lnTo>
                    <a:pt x="24839" y="1000407"/>
                  </a:lnTo>
                  <a:lnTo>
                    <a:pt x="39366" y="1041380"/>
                  </a:lnTo>
                  <a:lnTo>
                    <a:pt x="57193" y="1080698"/>
                  </a:lnTo>
                  <a:lnTo>
                    <a:pt x="78307" y="1118147"/>
                  </a:lnTo>
                  <a:lnTo>
                    <a:pt x="102694" y="1153514"/>
                  </a:lnTo>
                  <a:lnTo>
                    <a:pt x="130341" y="1186584"/>
                  </a:lnTo>
                  <a:lnTo>
                    <a:pt x="161233" y="1217144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3"/>
                  </a:lnTo>
                  <a:lnTo>
                    <a:pt x="208218" y="1076774"/>
                  </a:lnTo>
                  <a:lnTo>
                    <a:pt x="179946" y="1042413"/>
                  </a:lnTo>
                  <a:lnTo>
                    <a:pt x="155120" y="1005585"/>
                  </a:lnTo>
                  <a:lnTo>
                    <a:pt x="133767" y="966525"/>
                  </a:lnTo>
                  <a:lnTo>
                    <a:pt x="115914" y="925467"/>
                  </a:lnTo>
                  <a:lnTo>
                    <a:pt x="101588" y="882647"/>
                  </a:lnTo>
                  <a:lnTo>
                    <a:pt x="90818" y="838297"/>
                  </a:lnTo>
                  <a:lnTo>
                    <a:pt x="83631" y="792654"/>
                  </a:lnTo>
                  <a:lnTo>
                    <a:pt x="80054" y="745951"/>
                  </a:lnTo>
                  <a:lnTo>
                    <a:pt x="80114" y="698424"/>
                  </a:lnTo>
                  <a:lnTo>
                    <a:pt x="83839" y="650305"/>
                  </a:lnTo>
                  <a:lnTo>
                    <a:pt x="91257" y="601831"/>
                  </a:lnTo>
                  <a:lnTo>
                    <a:pt x="102394" y="553236"/>
                  </a:lnTo>
                  <a:lnTo>
                    <a:pt x="117279" y="504753"/>
                  </a:lnTo>
                  <a:lnTo>
                    <a:pt x="135938" y="456619"/>
                  </a:lnTo>
                  <a:lnTo>
                    <a:pt x="158400" y="409066"/>
                  </a:lnTo>
                  <a:lnTo>
                    <a:pt x="184691" y="36233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12260" y="215836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35" y="6199632"/>
            <a:ext cx="816863" cy="5103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420992" y="6254597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9105" y="5784913"/>
            <a:ext cx="2010410" cy="937260"/>
            <a:chOff x="6559105" y="5784913"/>
            <a:chExt cx="2010410" cy="937260"/>
          </a:xfrm>
        </p:grpSpPr>
        <p:sp>
          <p:nvSpPr>
            <p:cNvPr id="29" name="object 29"/>
            <p:cNvSpPr/>
            <p:nvPr/>
          </p:nvSpPr>
          <p:spPr>
            <a:xfrm>
              <a:off x="6579108" y="5804916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80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6260592"/>
              <a:ext cx="818172" cy="3336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6211824"/>
              <a:ext cx="793826" cy="510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06257" y="6268313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54031" y="4904866"/>
            <a:ext cx="2231390" cy="1384300"/>
            <a:chOff x="5954031" y="4904866"/>
            <a:chExt cx="2231390" cy="1384300"/>
          </a:xfrm>
        </p:grpSpPr>
        <p:sp>
          <p:nvSpPr>
            <p:cNvPr id="34" name="object 34"/>
            <p:cNvSpPr/>
            <p:nvPr/>
          </p:nvSpPr>
          <p:spPr>
            <a:xfrm>
              <a:off x="7639812" y="5804915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19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841" y="4911216"/>
              <a:ext cx="732790" cy="514984"/>
            </a:xfrm>
            <a:custGeom>
              <a:avLst/>
              <a:gdLst/>
              <a:ahLst/>
              <a:cxnLst/>
              <a:rect l="l" t="t" r="r" b="b"/>
              <a:pathLst>
                <a:path w="732790" h="514985">
                  <a:moveTo>
                    <a:pt x="694055" y="0"/>
                  </a:moveTo>
                  <a:lnTo>
                    <a:pt x="666495" y="45592"/>
                  </a:lnTo>
                  <a:lnTo>
                    <a:pt x="628228" y="40503"/>
                  </a:lnTo>
                  <a:lnTo>
                    <a:pt x="588959" y="39860"/>
                  </a:lnTo>
                  <a:lnTo>
                    <a:pt x="548904" y="43532"/>
                  </a:lnTo>
                  <a:lnTo>
                    <a:pt x="508281" y="51385"/>
                  </a:lnTo>
                  <a:lnTo>
                    <a:pt x="467305" y="63285"/>
                  </a:lnTo>
                  <a:lnTo>
                    <a:pt x="426193" y="79099"/>
                  </a:lnTo>
                  <a:lnTo>
                    <a:pt x="385160" y="98694"/>
                  </a:lnTo>
                  <a:lnTo>
                    <a:pt x="344424" y="121935"/>
                  </a:lnTo>
                  <a:lnTo>
                    <a:pt x="304199" y="148691"/>
                  </a:lnTo>
                  <a:lnTo>
                    <a:pt x="264702" y="178827"/>
                  </a:lnTo>
                  <a:lnTo>
                    <a:pt x="226149" y="212210"/>
                  </a:lnTo>
                  <a:lnTo>
                    <a:pt x="188757" y="248707"/>
                  </a:lnTo>
                  <a:lnTo>
                    <a:pt x="152742" y="288184"/>
                  </a:lnTo>
                  <a:lnTo>
                    <a:pt x="118319" y="330508"/>
                  </a:lnTo>
                  <a:lnTo>
                    <a:pt x="85706" y="375546"/>
                  </a:lnTo>
                  <a:lnTo>
                    <a:pt x="55118" y="423163"/>
                  </a:lnTo>
                  <a:lnTo>
                    <a:pt x="0" y="514603"/>
                  </a:lnTo>
                  <a:lnTo>
                    <a:pt x="30588" y="466963"/>
                  </a:lnTo>
                  <a:lnTo>
                    <a:pt x="63201" y="421906"/>
                  </a:lnTo>
                  <a:lnTo>
                    <a:pt x="97624" y="379565"/>
                  </a:lnTo>
                  <a:lnTo>
                    <a:pt x="133639" y="340074"/>
                  </a:lnTo>
                  <a:lnTo>
                    <a:pt x="171031" y="303565"/>
                  </a:lnTo>
                  <a:lnTo>
                    <a:pt x="209584" y="270171"/>
                  </a:lnTo>
                  <a:lnTo>
                    <a:pt x="249081" y="240027"/>
                  </a:lnTo>
                  <a:lnTo>
                    <a:pt x="289305" y="213264"/>
                  </a:lnTo>
                  <a:lnTo>
                    <a:pt x="330042" y="190017"/>
                  </a:lnTo>
                  <a:lnTo>
                    <a:pt x="371075" y="170419"/>
                  </a:lnTo>
                  <a:lnTo>
                    <a:pt x="412187" y="154602"/>
                  </a:lnTo>
                  <a:lnTo>
                    <a:pt x="453163" y="142700"/>
                  </a:lnTo>
                  <a:lnTo>
                    <a:pt x="493786" y="134846"/>
                  </a:lnTo>
                  <a:lnTo>
                    <a:pt x="533841" y="131174"/>
                  </a:lnTo>
                  <a:lnTo>
                    <a:pt x="573110" y="131816"/>
                  </a:lnTo>
                  <a:lnTo>
                    <a:pt x="611378" y="136905"/>
                  </a:lnTo>
                  <a:lnTo>
                    <a:pt x="583818" y="182625"/>
                  </a:lnTo>
                  <a:lnTo>
                    <a:pt x="732409" y="126999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0374" y="5380862"/>
              <a:ext cx="214629" cy="828040"/>
            </a:xfrm>
            <a:custGeom>
              <a:avLst/>
              <a:gdLst/>
              <a:ahLst/>
              <a:cxnLst/>
              <a:rect l="l" t="t" r="r" b="b"/>
              <a:pathLst>
                <a:path w="214629" h="828039">
                  <a:moveTo>
                    <a:pt x="162168" y="0"/>
                  </a:moveTo>
                  <a:lnTo>
                    <a:pt x="131656" y="47792"/>
                  </a:lnTo>
                  <a:lnTo>
                    <a:pt x="104295" y="96374"/>
                  </a:lnTo>
                  <a:lnTo>
                    <a:pt x="80094" y="145504"/>
                  </a:lnTo>
                  <a:lnTo>
                    <a:pt x="59063" y="194939"/>
                  </a:lnTo>
                  <a:lnTo>
                    <a:pt x="41212" y="244437"/>
                  </a:lnTo>
                  <a:lnTo>
                    <a:pt x="26551" y="293754"/>
                  </a:lnTo>
                  <a:lnTo>
                    <a:pt x="15089" y="342648"/>
                  </a:lnTo>
                  <a:lnTo>
                    <a:pt x="6837" y="390877"/>
                  </a:lnTo>
                  <a:lnTo>
                    <a:pt x="1804" y="438199"/>
                  </a:lnTo>
                  <a:lnTo>
                    <a:pt x="0" y="484369"/>
                  </a:lnTo>
                  <a:lnTo>
                    <a:pt x="1434" y="529147"/>
                  </a:lnTo>
                  <a:lnTo>
                    <a:pt x="6117" y="572288"/>
                  </a:lnTo>
                  <a:lnTo>
                    <a:pt x="14057" y="613552"/>
                  </a:lnTo>
                  <a:lnTo>
                    <a:pt x="25266" y="652694"/>
                  </a:lnTo>
                  <a:lnTo>
                    <a:pt x="39753" y="689473"/>
                  </a:lnTo>
                  <a:lnTo>
                    <a:pt x="57527" y="723645"/>
                  </a:lnTo>
                  <a:lnTo>
                    <a:pt x="102977" y="783202"/>
                  </a:lnTo>
                  <a:lnTo>
                    <a:pt x="137602" y="813387"/>
                  </a:lnTo>
                  <a:lnTo>
                    <a:pt x="159247" y="827862"/>
                  </a:lnTo>
                  <a:lnTo>
                    <a:pt x="214365" y="736536"/>
                  </a:lnTo>
                  <a:lnTo>
                    <a:pt x="182535" y="714178"/>
                  </a:lnTo>
                  <a:lnTo>
                    <a:pt x="154201" y="687827"/>
                  </a:lnTo>
                  <a:lnTo>
                    <a:pt x="129385" y="657757"/>
                  </a:lnTo>
                  <a:lnTo>
                    <a:pt x="108105" y="624242"/>
                  </a:lnTo>
                  <a:lnTo>
                    <a:pt x="90381" y="587556"/>
                  </a:lnTo>
                  <a:lnTo>
                    <a:pt x="76232" y="547976"/>
                  </a:lnTo>
                  <a:lnTo>
                    <a:pt x="65678" y="505774"/>
                  </a:lnTo>
                  <a:lnTo>
                    <a:pt x="58739" y="461226"/>
                  </a:lnTo>
                  <a:lnTo>
                    <a:pt x="55434" y="414606"/>
                  </a:lnTo>
                  <a:lnTo>
                    <a:pt x="55783" y="366188"/>
                  </a:lnTo>
                  <a:lnTo>
                    <a:pt x="59805" y="316248"/>
                  </a:lnTo>
                  <a:lnTo>
                    <a:pt x="67520" y="265059"/>
                  </a:lnTo>
                  <a:lnTo>
                    <a:pt x="78947" y="212896"/>
                  </a:lnTo>
                  <a:lnTo>
                    <a:pt x="94106" y="160035"/>
                  </a:lnTo>
                  <a:lnTo>
                    <a:pt x="113016" y="106748"/>
                  </a:lnTo>
                  <a:lnTo>
                    <a:pt x="135697" y="53312"/>
                  </a:lnTo>
                  <a:lnTo>
                    <a:pt x="162168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60381" y="4911216"/>
              <a:ext cx="866140" cy="1297940"/>
            </a:xfrm>
            <a:custGeom>
              <a:avLst/>
              <a:gdLst/>
              <a:ahLst/>
              <a:cxnLst/>
              <a:rect l="l" t="t" r="r" b="b"/>
              <a:pathLst>
                <a:path w="866140" h="1297939">
                  <a:moveTo>
                    <a:pt x="133460" y="514603"/>
                  </a:moveTo>
                  <a:lnTo>
                    <a:pt x="164048" y="466963"/>
                  </a:lnTo>
                  <a:lnTo>
                    <a:pt x="196661" y="421906"/>
                  </a:lnTo>
                  <a:lnTo>
                    <a:pt x="231084" y="379565"/>
                  </a:lnTo>
                  <a:lnTo>
                    <a:pt x="267099" y="340074"/>
                  </a:lnTo>
                  <a:lnTo>
                    <a:pt x="304491" y="303565"/>
                  </a:lnTo>
                  <a:lnTo>
                    <a:pt x="343044" y="270171"/>
                  </a:lnTo>
                  <a:lnTo>
                    <a:pt x="382541" y="240027"/>
                  </a:lnTo>
                  <a:lnTo>
                    <a:pt x="422766" y="213264"/>
                  </a:lnTo>
                  <a:lnTo>
                    <a:pt x="463502" y="190017"/>
                  </a:lnTo>
                  <a:lnTo>
                    <a:pt x="504535" y="170419"/>
                  </a:lnTo>
                  <a:lnTo>
                    <a:pt x="545648" y="154602"/>
                  </a:lnTo>
                  <a:lnTo>
                    <a:pt x="586623" y="142700"/>
                  </a:lnTo>
                  <a:lnTo>
                    <a:pt x="627246" y="134846"/>
                  </a:lnTo>
                  <a:lnTo>
                    <a:pt x="667301" y="131174"/>
                  </a:lnTo>
                  <a:lnTo>
                    <a:pt x="706570" y="131816"/>
                  </a:lnTo>
                  <a:lnTo>
                    <a:pt x="744838" y="136905"/>
                  </a:lnTo>
                  <a:lnTo>
                    <a:pt x="717279" y="182625"/>
                  </a:lnTo>
                  <a:lnTo>
                    <a:pt x="865869" y="126999"/>
                  </a:lnTo>
                  <a:lnTo>
                    <a:pt x="827515" y="0"/>
                  </a:lnTo>
                  <a:lnTo>
                    <a:pt x="799956" y="45592"/>
                  </a:lnTo>
                  <a:lnTo>
                    <a:pt x="761688" y="40503"/>
                  </a:lnTo>
                  <a:lnTo>
                    <a:pt x="722419" y="39860"/>
                  </a:lnTo>
                  <a:lnTo>
                    <a:pt x="682364" y="43532"/>
                  </a:lnTo>
                  <a:lnTo>
                    <a:pt x="641741" y="51385"/>
                  </a:lnTo>
                  <a:lnTo>
                    <a:pt x="600766" y="63285"/>
                  </a:lnTo>
                  <a:lnTo>
                    <a:pt x="559653" y="79099"/>
                  </a:lnTo>
                  <a:lnTo>
                    <a:pt x="518620" y="98694"/>
                  </a:lnTo>
                  <a:lnTo>
                    <a:pt x="477884" y="121935"/>
                  </a:lnTo>
                  <a:lnTo>
                    <a:pt x="437659" y="148691"/>
                  </a:lnTo>
                  <a:lnTo>
                    <a:pt x="398162" y="178827"/>
                  </a:lnTo>
                  <a:lnTo>
                    <a:pt x="359609" y="212210"/>
                  </a:lnTo>
                  <a:lnTo>
                    <a:pt x="322217" y="248707"/>
                  </a:lnTo>
                  <a:lnTo>
                    <a:pt x="286202" y="288184"/>
                  </a:lnTo>
                  <a:lnTo>
                    <a:pt x="251779" y="330508"/>
                  </a:lnTo>
                  <a:lnTo>
                    <a:pt x="219166" y="375546"/>
                  </a:lnTo>
                  <a:lnTo>
                    <a:pt x="188578" y="423163"/>
                  </a:lnTo>
                  <a:lnTo>
                    <a:pt x="133460" y="514603"/>
                  </a:lnTo>
                  <a:lnTo>
                    <a:pt x="105495" y="563933"/>
                  </a:lnTo>
                  <a:lnTo>
                    <a:pt x="80833" y="613692"/>
                  </a:lnTo>
                  <a:lnTo>
                    <a:pt x="59465" y="663646"/>
                  </a:lnTo>
                  <a:lnTo>
                    <a:pt x="41384" y="713559"/>
                  </a:lnTo>
                  <a:lnTo>
                    <a:pt x="26581" y="763196"/>
                  </a:lnTo>
                  <a:lnTo>
                    <a:pt x="15048" y="812322"/>
                  </a:lnTo>
                  <a:lnTo>
                    <a:pt x="6779" y="860702"/>
                  </a:lnTo>
                  <a:lnTo>
                    <a:pt x="1766" y="908101"/>
                  </a:lnTo>
                  <a:lnTo>
                    <a:pt x="0" y="954283"/>
                  </a:lnTo>
                  <a:lnTo>
                    <a:pt x="1473" y="999015"/>
                  </a:lnTo>
                  <a:lnTo>
                    <a:pt x="6179" y="1042060"/>
                  </a:lnTo>
                  <a:lnTo>
                    <a:pt x="14108" y="1083184"/>
                  </a:lnTo>
                  <a:lnTo>
                    <a:pt x="25254" y="1122152"/>
                  </a:lnTo>
                  <a:lnTo>
                    <a:pt x="39609" y="1158728"/>
                  </a:lnTo>
                  <a:lnTo>
                    <a:pt x="57165" y="1192677"/>
                  </a:lnTo>
                  <a:lnTo>
                    <a:pt x="101848" y="1251756"/>
                  </a:lnTo>
                  <a:lnTo>
                    <a:pt x="159241" y="1297508"/>
                  </a:lnTo>
                  <a:lnTo>
                    <a:pt x="214359" y="1206182"/>
                  </a:lnTo>
                  <a:lnTo>
                    <a:pt x="182528" y="1183824"/>
                  </a:lnTo>
                  <a:lnTo>
                    <a:pt x="154195" y="1157473"/>
                  </a:lnTo>
                  <a:lnTo>
                    <a:pt x="129378" y="1127403"/>
                  </a:lnTo>
                  <a:lnTo>
                    <a:pt x="108098" y="1093888"/>
                  </a:lnTo>
                  <a:lnTo>
                    <a:pt x="90374" y="1057202"/>
                  </a:lnTo>
                  <a:lnTo>
                    <a:pt x="76225" y="1017622"/>
                  </a:lnTo>
                  <a:lnTo>
                    <a:pt x="65672" y="975420"/>
                  </a:lnTo>
                  <a:lnTo>
                    <a:pt x="58732" y="930872"/>
                  </a:lnTo>
                  <a:lnTo>
                    <a:pt x="55428" y="884252"/>
                  </a:lnTo>
                  <a:lnTo>
                    <a:pt x="55776" y="835834"/>
                  </a:lnTo>
                  <a:lnTo>
                    <a:pt x="59798" y="785894"/>
                  </a:lnTo>
                  <a:lnTo>
                    <a:pt x="67513" y="734705"/>
                  </a:lnTo>
                  <a:lnTo>
                    <a:pt x="78940" y="682542"/>
                  </a:lnTo>
                  <a:lnTo>
                    <a:pt x="94099" y="629681"/>
                  </a:lnTo>
                  <a:lnTo>
                    <a:pt x="113009" y="576394"/>
                  </a:lnTo>
                  <a:lnTo>
                    <a:pt x="135690" y="522958"/>
                  </a:lnTo>
                  <a:lnTo>
                    <a:pt x="162162" y="469645"/>
                  </a:lnTo>
                </a:path>
              </a:pathLst>
            </a:custGeom>
            <a:ln w="12699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065646" y="53883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27470" y="3411601"/>
            <a:ext cx="2480945" cy="2861945"/>
            <a:chOff x="6427470" y="3411601"/>
            <a:chExt cx="2480945" cy="2861945"/>
          </a:xfrm>
        </p:grpSpPr>
        <p:sp>
          <p:nvSpPr>
            <p:cNvPr id="40" name="object 40"/>
            <p:cNvSpPr/>
            <p:nvPr/>
          </p:nvSpPr>
          <p:spPr>
            <a:xfrm>
              <a:off x="7827645" y="4949063"/>
              <a:ext cx="840105" cy="469900"/>
            </a:xfrm>
            <a:custGeom>
              <a:avLst/>
              <a:gdLst/>
              <a:ahLst/>
              <a:cxnLst/>
              <a:rect l="l" t="t" r="r" b="b"/>
              <a:pathLst>
                <a:path w="840104" h="469900">
                  <a:moveTo>
                    <a:pt x="21844" y="0"/>
                  </a:moveTo>
                  <a:lnTo>
                    <a:pt x="0" y="133985"/>
                  </a:lnTo>
                  <a:lnTo>
                    <a:pt x="160654" y="170687"/>
                  </a:lnTo>
                  <a:lnTo>
                    <a:pt x="125983" y="128016"/>
                  </a:lnTo>
                  <a:lnTo>
                    <a:pt x="162807" y="118814"/>
                  </a:lnTo>
                  <a:lnTo>
                    <a:pt x="201328" y="113777"/>
                  </a:lnTo>
                  <a:lnTo>
                    <a:pt x="241337" y="112806"/>
                  </a:lnTo>
                  <a:lnTo>
                    <a:pt x="282623" y="115798"/>
                  </a:lnTo>
                  <a:lnTo>
                    <a:pt x="324976" y="122652"/>
                  </a:lnTo>
                  <a:lnTo>
                    <a:pt x="368184" y="133269"/>
                  </a:lnTo>
                  <a:lnTo>
                    <a:pt x="412038" y="147547"/>
                  </a:lnTo>
                  <a:lnTo>
                    <a:pt x="456326" y="165386"/>
                  </a:lnTo>
                  <a:lnTo>
                    <a:pt x="500838" y="186684"/>
                  </a:lnTo>
                  <a:lnTo>
                    <a:pt x="545364" y="211341"/>
                  </a:lnTo>
                  <a:lnTo>
                    <a:pt x="589692" y="239256"/>
                  </a:lnTo>
                  <a:lnTo>
                    <a:pt x="633612" y="270328"/>
                  </a:lnTo>
                  <a:lnTo>
                    <a:pt x="676914" y="304457"/>
                  </a:lnTo>
                  <a:lnTo>
                    <a:pt x="719387" y="341541"/>
                  </a:lnTo>
                  <a:lnTo>
                    <a:pt x="760820" y="381480"/>
                  </a:lnTo>
                  <a:lnTo>
                    <a:pt x="801002" y="424173"/>
                  </a:lnTo>
                  <a:lnTo>
                    <a:pt x="839724" y="469519"/>
                  </a:lnTo>
                  <a:lnTo>
                    <a:pt x="770381" y="384175"/>
                  </a:lnTo>
                  <a:lnTo>
                    <a:pt x="731660" y="338829"/>
                  </a:lnTo>
                  <a:lnTo>
                    <a:pt x="691477" y="296136"/>
                  </a:lnTo>
                  <a:lnTo>
                    <a:pt x="650044" y="256197"/>
                  </a:lnTo>
                  <a:lnTo>
                    <a:pt x="607570" y="219113"/>
                  </a:lnTo>
                  <a:lnTo>
                    <a:pt x="564267" y="184984"/>
                  </a:lnTo>
                  <a:lnTo>
                    <a:pt x="520344" y="153912"/>
                  </a:lnTo>
                  <a:lnTo>
                    <a:pt x="476013" y="125997"/>
                  </a:lnTo>
                  <a:lnTo>
                    <a:pt x="431483" y="101340"/>
                  </a:lnTo>
                  <a:lnTo>
                    <a:pt x="386965" y="80042"/>
                  </a:lnTo>
                  <a:lnTo>
                    <a:pt x="342670" y="62203"/>
                  </a:lnTo>
                  <a:lnTo>
                    <a:pt x="298808" y="47925"/>
                  </a:lnTo>
                  <a:lnTo>
                    <a:pt x="255589" y="37308"/>
                  </a:lnTo>
                  <a:lnTo>
                    <a:pt x="213224" y="30454"/>
                  </a:lnTo>
                  <a:lnTo>
                    <a:pt x="171924" y="27462"/>
                  </a:lnTo>
                  <a:lnTo>
                    <a:pt x="131899" y="28433"/>
                  </a:lnTo>
                  <a:lnTo>
                    <a:pt x="93359" y="33470"/>
                  </a:lnTo>
                  <a:lnTo>
                    <a:pt x="56514" y="42672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31682" y="5376799"/>
              <a:ext cx="270510" cy="890269"/>
            </a:xfrm>
            <a:custGeom>
              <a:avLst/>
              <a:gdLst/>
              <a:ahLst/>
              <a:cxnLst/>
              <a:rect l="l" t="t" r="r" b="b"/>
              <a:pathLst>
                <a:path w="270509" h="890270">
                  <a:moveTo>
                    <a:pt x="0" y="0"/>
                  </a:moveTo>
                  <a:lnTo>
                    <a:pt x="34511" y="49019"/>
                  </a:lnTo>
                  <a:lnTo>
                    <a:pt x="65842" y="98525"/>
                  </a:lnTo>
                  <a:lnTo>
                    <a:pt x="93967" y="148300"/>
                  </a:lnTo>
                  <a:lnTo>
                    <a:pt x="118863" y="198128"/>
                  </a:lnTo>
                  <a:lnTo>
                    <a:pt x="140506" y="247793"/>
                  </a:lnTo>
                  <a:lnTo>
                    <a:pt x="158872" y="297076"/>
                  </a:lnTo>
                  <a:lnTo>
                    <a:pt x="173938" y="345762"/>
                  </a:lnTo>
                  <a:lnTo>
                    <a:pt x="185680" y="393633"/>
                  </a:lnTo>
                  <a:lnTo>
                    <a:pt x="194074" y="440473"/>
                  </a:lnTo>
                  <a:lnTo>
                    <a:pt x="199096" y="486065"/>
                  </a:lnTo>
                  <a:lnTo>
                    <a:pt x="200723" y="530191"/>
                  </a:lnTo>
                  <a:lnTo>
                    <a:pt x="198930" y="572636"/>
                  </a:lnTo>
                  <a:lnTo>
                    <a:pt x="193695" y="613182"/>
                  </a:lnTo>
                  <a:lnTo>
                    <a:pt x="184992" y="651613"/>
                  </a:lnTo>
                  <a:lnTo>
                    <a:pt x="172799" y="687711"/>
                  </a:lnTo>
                  <a:lnTo>
                    <a:pt x="137846" y="752043"/>
                  </a:lnTo>
                  <a:lnTo>
                    <a:pt x="88646" y="804443"/>
                  </a:lnTo>
                  <a:lnTo>
                    <a:pt x="157988" y="889800"/>
                  </a:lnTo>
                  <a:lnTo>
                    <a:pt x="204660" y="840825"/>
                  </a:lnTo>
                  <a:lnTo>
                    <a:pt x="239436" y="779723"/>
                  </a:lnTo>
                  <a:lnTo>
                    <a:pt x="261075" y="709399"/>
                  </a:lnTo>
                  <a:lnTo>
                    <a:pt x="267068" y="671261"/>
                  </a:lnTo>
                  <a:lnTo>
                    <a:pt x="269898" y="631396"/>
                  </a:lnTo>
                  <a:lnTo>
                    <a:pt x="269605" y="589998"/>
                  </a:lnTo>
                  <a:lnTo>
                    <a:pt x="266230" y="547258"/>
                  </a:lnTo>
                  <a:lnTo>
                    <a:pt x="259813" y="503371"/>
                  </a:lnTo>
                  <a:lnTo>
                    <a:pt x="250394" y="458528"/>
                  </a:lnTo>
                  <a:lnTo>
                    <a:pt x="238013" y="412922"/>
                  </a:lnTo>
                  <a:lnTo>
                    <a:pt x="222712" y="366748"/>
                  </a:lnTo>
                  <a:lnTo>
                    <a:pt x="204531" y="320197"/>
                  </a:lnTo>
                  <a:lnTo>
                    <a:pt x="183509" y="273462"/>
                  </a:lnTo>
                  <a:lnTo>
                    <a:pt x="159688" y="226736"/>
                  </a:lnTo>
                  <a:lnTo>
                    <a:pt x="133107" y="180213"/>
                  </a:lnTo>
                  <a:lnTo>
                    <a:pt x="103807" y="134085"/>
                  </a:lnTo>
                  <a:lnTo>
                    <a:pt x="71829" y="88545"/>
                  </a:lnTo>
                  <a:lnTo>
                    <a:pt x="37213" y="4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645" y="4949063"/>
              <a:ext cx="1074420" cy="1317625"/>
            </a:xfrm>
            <a:custGeom>
              <a:avLst/>
              <a:gdLst/>
              <a:ahLst/>
              <a:cxnLst/>
              <a:rect l="l" t="t" r="r" b="b"/>
              <a:pathLst>
                <a:path w="1074420" h="1317625">
                  <a:moveTo>
                    <a:pt x="839724" y="469519"/>
                  </a:moveTo>
                  <a:lnTo>
                    <a:pt x="801002" y="424173"/>
                  </a:lnTo>
                  <a:lnTo>
                    <a:pt x="760820" y="381480"/>
                  </a:lnTo>
                  <a:lnTo>
                    <a:pt x="719387" y="341541"/>
                  </a:lnTo>
                  <a:lnTo>
                    <a:pt x="676914" y="304457"/>
                  </a:lnTo>
                  <a:lnTo>
                    <a:pt x="633612" y="270328"/>
                  </a:lnTo>
                  <a:lnTo>
                    <a:pt x="589692" y="239256"/>
                  </a:lnTo>
                  <a:lnTo>
                    <a:pt x="545364" y="211341"/>
                  </a:lnTo>
                  <a:lnTo>
                    <a:pt x="500838" y="186684"/>
                  </a:lnTo>
                  <a:lnTo>
                    <a:pt x="456326" y="165386"/>
                  </a:lnTo>
                  <a:lnTo>
                    <a:pt x="412038" y="147547"/>
                  </a:lnTo>
                  <a:lnTo>
                    <a:pt x="368184" y="133269"/>
                  </a:lnTo>
                  <a:lnTo>
                    <a:pt x="324976" y="122652"/>
                  </a:lnTo>
                  <a:lnTo>
                    <a:pt x="282623" y="115798"/>
                  </a:lnTo>
                  <a:lnTo>
                    <a:pt x="241337" y="112806"/>
                  </a:lnTo>
                  <a:lnTo>
                    <a:pt x="201328" y="113777"/>
                  </a:lnTo>
                  <a:lnTo>
                    <a:pt x="162807" y="118814"/>
                  </a:lnTo>
                  <a:lnTo>
                    <a:pt x="125983" y="128016"/>
                  </a:lnTo>
                  <a:lnTo>
                    <a:pt x="160654" y="170687"/>
                  </a:lnTo>
                  <a:lnTo>
                    <a:pt x="0" y="133985"/>
                  </a:lnTo>
                  <a:lnTo>
                    <a:pt x="21844" y="0"/>
                  </a:lnTo>
                  <a:lnTo>
                    <a:pt x="56514" y="42672"/>
                  </a:lnTo>
                  <a:lnTo>
                    <a:pt x="93359" y="33470"/>
                  </a:lnTo>
                  <a:lnTo>
                    <a:pt x="131899" y="28433"/>
                  </a:lnTo>
                  <a:lnTo>
                    <a:pt x="171924" y="27462"/>
                  </a:lnTo>
                  <a:lnTo>
                    <a:pt x="213224" y="30454"/>
                  </a:lnTo>
                  <a:lnTo>
                    <a:pt x="255589" y="37308"/>
                  </a:lnTo>
                  <a:lnTo>
                    <a:pt x="298808" y="47925"/>
                  </a:lnTo>
                  <a:lnTo>
                    <a:pt x="342670" y="62203"/>
                  </a:lnTo>
                  <a:lnTo>
                    <a:pt x="386965" y="80042"/>
                  </a:lnTo>
                  <a:lnTo>
                    <a:pt x="431483" y="101340"/>
                  </a:lnTo>
                  <a:lnTo>
                    <a:pt x="476013" y="125997"/>
                  </a:lnTo>
                  <a:lnTo>
                    <a:pt x="520344" y="153912"/>
                  </a:lnTo>
                  <a:lnTo>
                    <a:pt x="564267" y="184984"/>
                  </a:lnTo>
                  <a:lnTo>
                    <a:pt x="607570" y="219113"/>
                  </a:lnTo>
                  <a:lnTo>
                    <a:pt x="650044" y="256197"/>
                  </a:lnTo>
                  <a:lnTo>
                    <a:pt x="691477" y="296136"/>
                  </a:lnTo>
                  <a:lnTo>
                    <a:pt x="731660" y="338829"/>
                  </a:lnTo>
                  <a:lnTo>
                    <a:pt x="770381" y="384175"/>
                  </a:lnTo>
                  <a:lnTo>
                    <a:pt x="839724" y="469519"/>
                  </a:lnTo>
                  <a:lnTo>
                    <a:pt x="876613" y="517231"/>
                  </a:lnTo>
                  <a:lnTo>
                    <a:pt x="910452" y="565694"/>
                  </a:lnTo>
                  <a:lnTo>
                    <a:pt x="941209" y="614689"/>
                  </a:lnTo>
                  <a:lnTo>
                    <a:pt x="968852" y="663997"/>
                  </a:lnTo>
                  <a:lnTo>
                    <a:pt x="993350" y="713401"/>
                  </a:lnTo>
                  <a:lnTo>
                    <a:pt x="1014671" y="762682"/>
                  </a:lnTo>
                  <a:lnTo>
                    <a:pt x="1032784" y="811623"/>
                  </a:lnTo>
                  <a:lnTo>
                    <a:pt x="1047658" y="860004"/>
                  </a:lnTo>
                  <a:lnTo>
                    <a:pt x="1059261" y="907607"/>
                  </a:lnTo>
                  <a:lnTo>
                    <a:pt x="1067561" y="954216"/>
                  </a:lnTo>
                  <a:lnTo>
                    <a:pt x="1072528" y="999610"/>
                  </a:lnTo>
                  <a:lnTo>
                    <a:pt x="1074130" y="1043572"/>
                  </a:lnTo>
                  <a:lnTo>
                    <a:pt x="1072335" y="1085885"/>
                  </a:lnTo>
                  <a:lnTo>
                    <a:pt x="1067112" y="1126329"/>
                  </a:lnTo>
                  <a:lnTo>
                    <a:pt x="1058429" y="1164686"/>
                  </a:lnTo>
                  <a:lnTo>
                    <a:pt x="1030560" y="1234268"/>
                  </a:lnTo>
                  <a:lnTo>
                    <a:pt x="988476" y="1292885"/>
                  </a:lnTo>
                  <a:lnTo>
                    <a:pt x="962025" y="1317536"/>
                  </a:lnTo>
                  <a:lnTo>
                    <a:pt x="892682" y="1232179"/>
                  </a:lnTo>
                  <a:lnTo>
                    <a:pt x="919076" y="1207579"/>
                  </a:lnTo>
                  <a:lnTo>
                    <a:pt x="941883" y="1179779"/>
                  </a:lnTo>
                  <a:lnTo>
                    <a:pt x="976836" y="1115447"/>
                  </a:lnTo>
                  <a:lnTo>
                    <a:pt x="989029" y="1079349"/>
                  </a:lnTo>
                  <a:lnTo>
                    <a:pt x="997732" y="1040918"/>
                  </a:lnTo>
                  <a:lnTo>
                    <a:pt x="1002967" y="1000372"/>
                  </a:lnTo>
                  <a:lnTo>
                    <a:pt x="1004760" y="957927"/>
                  </a:lnTo>
                  <a:lnTo>
                    <a:pt x="1003133" y="913801"/>
                  </a:lnTo>
                  <a:lnTo>
                    <a:pt x="998111" y="868209"/>
                  </a:lnTo>
                  <a:lnTo>
                    <a:pt x="989717" y="821369"/>
                  </a:lnTo>
                  <a:lnTo>
                    <a:pt x="977975" y="773498"/>
                  </a:lnTo>
                  <a:lnTo>
                    <a:pt x="962909" y="724812"/>
                  </a:lnTo>
                  <a:lnTo>
                    <a:pt x="944543" y="675529"/>
                  </a:lnTo>
                  <a:lnTo>
                    <a:pt x="922900" y="625864"/>
                  </a:lnTo>
                  <a:lnTo>
                    <a:pt x="898004" y="576036"/>
                  </a:lnTo>
                  <a:lnTo>
                    <a:pt x="869879" y="526261"/>
                  </a:lnTo>
                  <a:lnTo>
                    <a:pt x="838548" y="476755"/>
                  </a:lnTo>
                  <a:lnTo>
                    <a:pt x="804036" y="427736"/>
                  </a:lnTo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33820" y="3417951"/>
              <a:ext cx="1041400" cy="424815"/>
            </a:xfrm>
            <a:custGeom>
              <a:avLst/>
              <a:gdLst/>
              <a:ahLst/>
              <a:cxnLst/>
              <a:rect l="l" t="t" r="r" b="b"/>
              <a:pathLst>
                <a:path w="1041400" h="424814">
                  <a:moveTo>
                    <a:pt x="57276" y="0"/>
                  </a:moveTo>
                  <a:lnTo>
                    <a:pt x="0" y="225806"/>
                  </a:lnTo>
                  <a:lnTo>
                    <a:pt x="272541" y="252730"/>
                  </a:lnTo>
                  <a:lnTo>
                    <a:pt x="218694" y="189484"/>
                  </a:lnTo>
                  <a:lnTo>
                    <a:pt x="262594" y="173723"/>
                  </a:lnTo>
                  <a:lnTo>
                    <a:pt x="307322" y="161343"/>
                  </a:lnTo>
                  <a:lnTo>
                    <a:pt x="352720" y="152299"/>
                  </a:lnTo>
                  <a:lnTo>
                    <a:pt x="398629" y="146546"/>
                  </a:lnTo>
                  <a:lnTo>
                    <a:pt x="444892" y="144038"/>
                  </a:lnTo>
                  <a:lnTo>
                    <a:pt x="491350" y="144730"/>
                  </a:lnTo>
                  <a:lnTo>
                    <a:pt x="537845" y="148577"/>
                  </a:lnTo>
                  <a:lnTo>
                    <a:pt x="584219" y="155535"/>
                  </a:lnTo>
                  <a:lnTo>
                    <a:pt x="630314" y="165557"/>
                  </a:lnTo>
                  <a:lnTo>
                    <a:pt x="675973" y="178599"/>
                  </a:lnTo>
                  <a:lnTo>
                    <a:pt x="721036" y="194616"/>
                  </a:lnTo>
                  <a:lnTo>
                    <a:pt x="765346" y="213563"/>
                  </a:lnTo>
                  <a:lnTo>
                    <a:pt x="808744" y="235395"/>
                  </a:lnTo>
                  <a:lnTo>
                    <a:pt x="851074" y="260066"/>
                  </a:lnTo>
                  <a:lnTo>
                    <a:pt x="892175" y="287531"/>
                  </a:lnTo>
                  <a:lnTo>
                    <a:pt x="931891" y="317745"/>
                  </a:lnTo>
                  <a:lnTo>
                    <a:pt x="970064" y="350664"/>
                  </a:lnTo>
                  <a:lnTo>
                    <a:pt x="1006535" y="386242"/>
                  </a:lnTo>
                  <a:lnTo>
                    <a:pt x="1041146" y="424434"/>
                  </a:lnTo>
                  <a:lnTo>
                    <a:pt x="933450" y="298069"/>
                  </a:lnTo>
                  <a:lnTo>
                    <a:pt x="898858" y="259877"/>
                  </a:lnTo>
                  <a:lnTo>
                    <a:pt x="862404" y="224299"/>
                  </a:lnTo>
                  <a:lnTo>
                    <a:pt x="824247" y="191380"/>
                  </a:lnTo>
                  <a:lnTo>
                    <a:pt x="784544" y="161166"/>
                  </a:lnTo>
                  <a:lnTo>
                    <a:pt x="743454" y="133701"/>
                  </a:lnTo>
                  <a:lnTo>
                    <a:pt x="701135" y="109030"/>
                  </a:lnTo>
                  <a:lnTo>
                    <a:pt x="657745" y="87198"/>
                  </a:lnTo>
                  <a:lnTo>
                    <a:pt x="613442" y="68251"/>
                  </a:lnTo>
                  <a:lnTo>
                    <a:pt x="568385" y="52234"/>
                  </a:lnTo>
                  <a:lnTo>
                    <a:pt x="522732" y="39192"/>
                  </a:lnTo>
                  <a:lnTo>
                    <a:pt x="476641" y="29170"/>
                  </a:lnTo>
                  <a:lnTo>
                    <a:pt x="430270" y="22212"/>
                  </a:lnTo>
                  <a:lnTo>
                    <a:pt x="383777" y="18365"/>
                  </a:lnTo>
                  <a:lnTo>
                    <a:pt x="337320" y="17673"/>
                  </a:lnTo>
                  <a:lnTo>
                    <a:pt x="291059" y="20181"/>
                  </a:lnTo>
                  <a:lnTo>
                    <a:pt x="245150" y="25934"/>
                  </a:lnTo>
                  <a:lnTo>
                    <a:pt x="199753" y="34978"/>
                  </a:lnTo>
                  <a:lnTo>
                    <a:pt x="155025" y="47358"/>
                  </a:lnTo>
                  <a:lnTo>
                    <a:pt x="111125" y="63119"/>
                  </a:lnTo>
                  <a:lnTo>
                    <a:pt x="57276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43521" y="3781933"/>
              <a:ext cx="324485" cy="1056640"/>
            </a:xfrm>
            <a:custGeom>
              <a:avLst/>
              <a:gdLst/>
              <a:ahLst/>
              <a:cxnLst/>
              <a:rect l="l" t="t" r="r" b="b"/>
              <a:pathLst>
                <a:path w="324484" h="1056639">
                  <a:moveTo>
                    <a:pt x="74422" y="0"/>
                  </a:moveTo>
                  <a:lnTo>
                    <a:pt x="102211" y="42892"/>
                  </a:lnTo>
                  <a:lnTo>
                    <a:pt x="126950" y="86745"/>
                  </a:lnTo>
                  <a:lnTo>
                    <a:pt x="148649" y="131408"/>
                  </a:lnTo>
                  <a:lnTo>
                    <a:pt x="167322" y="176727"/>
                  </a:lnTo>
                  <a:lnTo>
                    <a:pt x="182981" y="222548"/>
                  </a:lnTo>
                  <a:lnTo>
                    <a:pt x="195638" y="268720"/>
                  </a:lnTo>
                  <a:lnTo>
                    <a:pt x="205305" y="315088"/>
                  </a:lnTo>
                  <a:lnTo>
                    <a:pt x="211996" y="361501"/>
                  </a:lnTo>
                  <a:lnTo>
                    <a:pt x="215721" y="407805"/>
                  </a:lnTo>
                  <a:lnTo>
                    <a:pt x="216495" y="453847"/>
                  </a:lnTo>
                  <a:lnTo>
                    <a:pt x="214328" y="499475"/>
                  </a:lnTo>
                  <a:lnTo>
                    <a:pt x="209234" y="544535"/>
                  </a:lnTo>
                  <a:lnTo>
                    <a:pt x="201224" y="588874"/>
                  </a:lnTo>
                  <a:lnTo>
                    <a:pt x="190312" y="632340"/>
                  </a:lnTo>
                  <a:lnTo>
                    <a:pt x="176509" y="674780"/>
                  </a:lnTo>
                  <a:lnTo>
                    <a:pt x="159829" y="716041"/>
                  </a:lnTo>
                  <a:lnTo>
                    <a:pt x="140283" y="755969"/>
                  </a:lnTo>
                  <a:lnTo>
                    <a:pt x="117883" y="794412"/>
                  </a:lnTo>
                  <a:lnTo>
                    <a:pt x="92643" y="831217"/>
                  </a:lnTo>
                  <a:lnTo>
                    <a:pt x="64574" y="866231"/>
                  </a:lnTo>
                  <a:lnTo>
                    <a:pt x="33688" y="899301"/>
                  </a:lnTo>
                  <a:lnTo>
                    <a:pt x="0" y="930275"/>
                  </a:lnTo>
                  <a:lnTo>
                    <a:pt x="107569" y="1056640"/>
                  </a:lnTo>
                  <a:lnTo>
                    <a:pt x="148270" y="1018599"/>
                  </a:lnTo>
                  <a:lnTo>
                    <a:pt x="190517" y="970278"/>
                  </a:lnTo>
                  <a:lnTo>
                    <a:pt x="217025" y="933765"/>
                  </a:lnTo>
                  <a:lnTo>
                    <a:pt x="240574" y="895690"/>
                  </a:lnTo>
                  <a:lnTo>
                    <a:pt x="261176" y="856200"/>
                  </a:lnTo>
                  <a:lnTo>
                    <a:pt x="278844" y="815446"/>
                  </a:lnTo>
                  <a:lnTo>
                    <a:pt x="293592" y="773578"/>
                  </a:lnTo>
                  <a:lnTo>
                    <a:pt x="305431" y="730746"/>
                  </a:lnTo>
                  <a:lnTo>
                    <a:pt x="314376" y="687098"/>
                  </a:lnTo>
                  <a:lnTo>
                    <a:pt x="320439" y="642784"/>
                  </a:lnTo>
                  <a:lnTo>
                    <a:pt x="323634" y="597955"/>
                  </a:lnTo>
                  <a:lnTo>
                    <a:pt x="323972" y="552760"/>
                  </a:lnTo>
                  <a:lnTo>
                    <a:pt x="321468" y="507349"/>
                  </a:lnTo>
                  <a:lnTo>
                    <a:pt x="316134" y="461870"/>
                  </a:lnTo>
                  <a:lnTo>
                    <a:pt x="307984" y="416475"/>
                  </a:lnTo>
                  <a:lnTo>
                    <a:pt x="297030" y="371312"/>
                  </a:lnTo>
                  <a:lnTo>
                    <a:pt x="283285" y="326531"/>
                  </a:lnTo>
                  <a:lnTo>
                    <a:pt x="266762" y="282282"/>
                  </a:lnTo>
                  <a:lnTo>
                    <a:pt x="247475" y="238714"/>
                  </a:lnTo>
                  <a:lnTo>
                    <a:pt x="225436" y="195977"/>
                  </a:lnTo>
                  <a:lnTo>
                    <a:pt x="200658" y="154222"/>
                  </a:lnTo>
                  <a:lnTo>
                    <a:pt x="173155" y="113596"/>
                  </a:lnTo>
                  <a:lnTo>
                    <a:pt x="142939" y="74251"/>
                  </a:lnTo>
                  <a:lnTo>
                    <a:pt x="110024" y="36336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3820" y="3417951"/>
              <a:ext cx="1233805" cy="1421130"/>
            </a:xfrm>
            <a:custGeom>
              <a:avLst/>
              <a:gdLst/>
              <a:ahLst/>
              <a:cxnLst/>
              <a:rect l="l" t="t" r="r" b="b"/>
              <a:pathLst>
                <a:path w="1233804" h="1421129">
                  <a:moveTo>
                    <a:pt x="1041146" y="424434"/>
                  </a:moveTo>
                  <a:lnTo>
                    <a:pt x="1006535" y="386242"/>
                  </a:lnTo>
                  <a:lnTo>
                    <a:pt x="970064" y="350664"/>
                  </a:lnTo>
                  <a:lnTo>
                    <a:pt x="931891" y="317745"/>
                  </a:lnTo>
                  <a:lnTo>
                    <a:pt x="892175" y="287531"/>
                  </a:lnTo>
                  <a:lnTo>
                    <a:pt x="851074" y="260066"/>
                  </a:lnTo>
                  <a:lnTo>
                    <a:pt x="808744" y="235395"/>
                  </a:lnTo>
                  <a:lnTo>
                    <a:pt x="765346" y="213563"/>
                  </a:lnTo>
                  <a:lnTo>
                    <a:pt x="721036" y="194616"/>
                  </a:lnTo>
                  <a:lnTo>
                    <a:pt x="675973" y="178599"/>
                  </a:lnTo>
                  <a:lnTo>
                    <a:pt x="630314" y="165557"/>
                  </a:lnTo>
                  <a:lnTo>
                    <a:pt x="584219" y="155535"/>
                  </a:lnTo>
                  <a:lnTo>
                    <a:pt x="537845" y="148577"/>
                  </a:lnTo>
                  <a:lnTo>
                    <a:pt x="491350" y="144730"/>
                  </a:lnTo>
                  <a:lnTo>
                    <a:pt x="444892" y="144038"/>
                  </a:lnTo>
                  <a:lnTo>
                    <a:pt x="398629" y="146546"/>
                  </a:lnTo>
                  <a:lnTo>
                    <a:pt x="352720" y="152299"/>
                  </a:lnTo>
                  <a:lnTo>
                    <a:pt x="307322" y="161343"/>
                  </a:lnTo>
                  <a:lnTo>
                    <a:pt x="262594" y="173723"/>
                  </a:lnTo>
                  <a:lnTo>
                    <a:pt x="218694" y="189484"/>
                  </a:lnTo>
                  <a:lnTo>
                    <a:pt x="272541" y="252730"/>
                  </a:lnTo>
                  <a:lnTo>
                    <a:pt x="0" y="225806"/>
                  </a:lnTo>
                  <a:lnTo>
                    <a:pt x="57276" y="0"/>
                  </a:lnTo>
                  <a:lnTo>
                    <a:pt x="111125" y="63119"/>
                  </a:lnTo>
                  <a:lnTo>
                    <a:pt x="155025" y="47358"/>
                  </a:lnTo>
                  <a:lnTo>
                    <a:pt x="199753" y="34978"/>
                  </a:lnTo>
                  <a:lnTo>
                    <a:pt x="245150" y="25934"/>
                  </a:lnTo>
                  <a:lnTo>
                    <a:pt x="291059" y="20181"/>
                  </a:lnTo>
                  <a:lnTo>
                    <a:pt x="337320" y="17673"/>
                  </a:lnTo>
                  <a:lnTo>
                    <a:pt x="383777" y="18365"/>
                  </a:lnTo>
                  <a:lnTo>
                    <a:pt x="430270" y="22212"/>
                  </a:lnTo>
                  <a:lnTo>
                    <a:pt x="476641" y="29170"/>
                  </a:lnTo>
                  <a:lnTo>
                    <a:pt x="522732" y="39192"/>
                  </a:lnTo>
                  <a:lnTo>
                    <a:pt x="568385" y="52234"/>
                  </a:lnTo>
                  <a:lnTo>
                    <a:pt x="613442" y="68251"/>
                  </a:lnTo>
                  <a:lnTo>
                    <a:pt x="657745" y="87198"/>
                  </a:lnTo>
                  <a:lnTo>
                    <a:pt x="701135" y="109030"/>
                  </a:lnTo>
                  <a:lnTo>
                    <a:pt x="743454" y="133701"/>
                  </a:lnTo>
                  <a:lnTo>
                    <a:pt x="784544" y="161166"/>
                  </a:lnTo>
                  <a:lnTo>
                    <a:pt x="824247" y="191380"/>
                  </a:lnTo>
                  <a:lnTo>
                    <a:pt x="862404" y="224299"/>
                  </a:lnTo>
                  <a:lnTo>
                    <a:pt x="898858" y="259877"/>
                  </a:lnTo>
                  <a:lnTo>
                    <a:pt x="933450" y="298069"/>
                  </a:lnTo>
                  <a:lnTo>
                    <a:pt x="1041146" y="424434"/>
                  </a:lnTo>
                  <a:lnTo>
                    <a:pt x="1072948" y="464172"/>
                  </a:lnTo>
                  <a:lnTo>
                    <a:pt x="1101875" y="505153"/>
                  </a:lnTo>
                  <a:lnTo>
                    <a:pt x="1127927" y="547228"/>
                  </a:lnTo>
                  <a:lnTo>
                    <a:pt x="1151110" y="590247"/>
                  </a:lnTo>
                  <a:lnTo>
                    <a:pt x="1171427" y="634064"/>
                  </a:lnTo>
                  <a:lnTo>
                    <a:pt x="1188880" y="678529"/>
                  </a:lnTo>
                  <a:lnTo>
                    <a:pt x="1203474" y="723494"/>
                  </a:lnTo>
                  <a:lnTo>
                    <a:pt x="1215211" y="768810"/>
                  </a:lnTo>
                  <a:lnTo>
                    <a:pt x="1224095" y="814330"/>
                  </a:lnTo>
                  <a:lnTo>
                    <a:pt x="1230129" y="859905"/>
                  </a:lnTo>
                  <a:lnTo>
                    <a:pt x="1233317" y="905387"/>
                  </a:lnTo>
                  <a:lnTo>
                    <a:pt x="1233662" y="950626"/>
                  </a:lnTo>
                  <a:lnTo>
                    <a:pt x="1231167" y="995476"/>
                  </a:lnTo>
                  <a:lnTo>
                    <a:pt x="1225836" y="1039786"/>
                  </a:lnTo>
                  <a:lnTo>
                    <a:pt x="1217672" y="1083410"/>
                  </a:lnTo>
                  <a:lnTo>
                    <a:pt x="1206678" y="1126198"/>
                  </a:lnTo>
                  <a:lnTo>
                    <a:pt x="1192859" y="1168002"/>
                  </a:lnTo>
                  <a:lnTo>
                    <a:pt x="1176216" y="1208674"/>
                  </a:lnTo>
                  <a:lnTo>
                    <a:pt x="1156754" y="1248066"/>
                  </a:lnTo>
                  <a:lnTo>
                    <a:pt x="1134476" y="1286029"/>
                  </a:lnTo>
                  <a:lnTo>
                    <a:pt x="1109385" y="1322414"/>
                  </a:lnTo>
                  <a:lnTo>
                    <a:pt x="1081485" y="1357073"/>
                  </a:lnTo>
                  <a:lnTo>
                    <a:pt x="1050778" y="1389859"/>
                  </a:lnTo>
                  <a:lnTo>
                    <a:pt x="1017270" y="1420622"/>
                  </a:lnTo>
                  <a:lnTo>
                    <a:pt x="909701" y="1294257"/>
                  </a:lnTo>
                  <a:lnTo>
                    <a:pt x="943389" y="1263283"/>
                  </a:lnTo>
                  <a:lnTo>
                    <a:pt x="974275" y="1230213"/>
                  </a:lnTo>
                  <a:lnTo>
                    <a:pt x="1002344" y="1195199"/>
                  </a:lnTo>
                  <a:lnTo>
                    <a:pt x="1027584" y="1158394"/>
                  </a:lnTo>
                  <a:lnTo>
                    <a:pt x="1049984" y="1119951"/>
                  </a:lnTo>
                  <a:lnTo>
                    <a:pt x="1069530" y="1080023"/>
                  </a:lnTo>
                  <a:lnTo>
                    <a:pt x="1086210" y="1038762"/>
                  </a:lnTo>
                  <a:lnTo>
                    <a:pt x="1100013" y="996322"/>
                  </a:lnTo>
                  <a:lnTo>
                    <a:pt x="1110925" y="952856"/>
                  </a:lnTo>
                  <a:lnTo>
                    <a:pt x="1118935" y="908517"/>
                  </a:lnTo>
                  <a:lnTo>
                    <a:pt x="1124029" y="863457"/>
                  </a:lnTo>
                  <a:lnTo>
                    <a:pt x="1126196" y="817829"/>
                  </a:lnTo>
                  <a:lnTo>
                    <a:pt x="1125422" y="771787"/>
                  </a:lnTo>
                  <a:lnTo>
                    <a:pt x="1121697" y="725483"/>
                  </a:lnTo>
                  <a:lnTo>
                    <a:pt x="1115006" y="679070"/>
                  </a:lnTo>
                  <a:lnTo>
                    <a:pt x="1105339" y="632702"/>
                  </a:lnTo>
                  <a:lnTo>
                    <a:pt x="1092682" y="586530"/>
                  </a:lnTo>
                  <a:lnTo>
                    <a:pt x="1077023" y="540709"/>
                  </a:lnTo>
                  <a:lnTo>
                    <a:pt x="1058350" y="495390"/>
                  </a:lnTo>
                  <a:lnTo>
                    <a:pt x="1036651" y="450727"/>
                  </a:lnTo>
                  <a:lnTo>
                    <a:pt x="1011912" y="406874"/>
                  </a:lnTo>
                  <a:lnTo>
                    <a:pt x="984123" y="36398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4221" y="375737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39761" y="368820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39448" y="4675568"/>
            <a:ext cx="829310" cy="344805"/>
            <a:chOff x="5239448" y="4675568"/>
            <a:chExt cx="829310" cy="344805"/>
          </a:xfrm>
        </p:grpSpPr>
        <p:sp>
          <p:nvSpPr>
            <p:cNvPr id="49" name="object 49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810768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810768" y="326136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0" y="326136"/>
                  </a:moveTo>
                  <a:lnTo>
                    <a:pt x="810768" y="326136"/>
                  </a:lnTo>
                  <a:lnTo>
                    <a:pt x="81076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8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396610" y="4684217"/>
            <a:ext cx="5118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535167" y="4180840"/>
            <a:ext cx="913130" cy="1026794"/>
            <a:chOff x="5535167" y="4180840"/>
            <a:chExt cx="913130" cy="1026794"/>
          </a:xfrm>
        </p:grpSpPr>
        <p:sp>
          <p:nvSpPr>
            <p:cNvPr id="53" name="object 53"/>
            <p:cNvSpPr/>
            <p:nvPr/>
          </p:nvSpPr>
          <p:spPr>
            <a:xfrm>
              <a:off x="5554979" y="4247388"/>
              <a:ext cx="386715" cy="438150"/>
            </a:xfrm>
            <a:custGeom>
              <a:avLst/>
              <a:gdLst/>
              <a:ahLst/>
              <a:cxnLst/>
              <a:rect l="l" t="t" r="r" b="b"/>
              <a:pathLst>
                <a:path w="386714" h="438150">
                  <a:moveTo>
                    <a:pt x="386588" y="0"/>
                  </a:moveTo>
                  <a:lnTo>
                    <a:pt x="0" y="437769"/>
                  </a:lnTo>
                </a:path>
              </a:pathLst>
            </a:custGeom>
            <a:ln w="3962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42049" y="4187190"/>
              <a:ext cx="200025" cy="677545"/>
            </a:xfrm>
            <a:custGeom>
              <a:avLst/>
              <a:gdLst/>
              <a:ahLst/>
              <a:cxnLst/>
              <a:rect l="l" t="t" r="r" b="b"/>
              <a:pathLst>
                <a:path w="200025" h="677545">
                  <a:moveTo>
                    <a:pt x="124078" y="0"/>
                  </a:moveTo>
                  <a:lnTo>
                    <a:pt x="0" y="19812"/>
                  </a:lnTo>
                  <a:lnTo>
                    <a:pt x="47878" y="165608"/>
                  </a:lnTo>
                  <a:lnTo>
                    <a:pt x="66928" y="124206"/>
                  </a:lnTo>
                  <a:lnTo>
                    <a:pt x="93187" y="157054"/>
                  </a:lnTo>
                  <a:lnTo>
                    <a:pt x="115241" y="193724"/>
                  </a:lnTo>
                  <a:lnTo>
                    <a:pt x="133066" y="233791"/>
                  </a:lnTo>
                  <a:lnTo>
                    <a:pt x="146637" y="276831"/>
                  </a:lnTo>
                  <a:lnTo>
                    <a:pt x="155932" y="322423"/>
                  </a:lnTo>
                  <a:lnTo>
                    <a:pt x="160924" y="370141"/>
                  </a:lnTo>
                  <a:lnTo>
                    <a:pt x="161591" y="419563"/>
                  </a:lnTo>
                  <a:lnTo>
                    <a:pt x="157908" y="470266"/>
                  </a:lnTo>
                  <a:lnTo>
                    <a:pt x="149850" y="521827"/>
                  </a:lnTo>
                  <a:lnTo>
                    <a:pt x="137393" y="573821"/>
                  </a:lnTo>
                  <a:lnTo>
                    <a:pt x="120513" y="625826"/>
                  </a:lnTo>
                  <a:lnTo>
                    <a:pt x="99187" y="677418"/>
                  </a:lnTo>
                  <a:lnTo>
                    <a:pt x="137287" y="594614"/>
                  </a:lnTo>
                  <a:lnTo>
                    <a:pt x="158613" y="542995"/>
                  </a:lnTo>
                  <a:lnTo>
                    <a:pt x="175493" y="490973"/>
                  </a:lnTo>
                  <a:lnTo>
                    <a:pt x="187950" y="438969"/>
                  </a:lnTo>
                  <a:lnTo>
                    <a:pt x="196008" y="387406"/>
                  </a:lnTo>
                  <a:lnTo>
                    <a:pt x="199691" y="336705"/>
                  </a:lnTo>
                  <a:lnTo>
                    <a:pt x="199024" y="287289"/>
                  </a:lnTo>
                  <a:lnTo>
                    <a:pt x="194032" y="239580"/>
                  </a:lnTo>
                  <a:lnTo>
                    <a:pt x="184737" y="193999"/>
                  </a:lnTo>
                  <a:lnTo>
                    <a:pt x="171166" y="150969"/>
                  </a:lnTo>
                  <a:lnTo>
                    <a:pt x="153341" y="110911"/>
                  </a:lnTo>
                  <a:lnTo>
                    <a:pt x="131287" y="74248"/>
                  </a:lnTo>
                  <a:lnTo>
                    <a:pt x="105028" y="41402"/>
                  </a:lnTo>
                  <a:lnTo>
                    <a:pt x="1240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96533" y="4822571"/>
              <a:ext cx="562610" cy="378460"/>
            </a:xfrm>
            <a:custGeom>
              <a:avLst/>
              <a:gdLst/>
              <a:ahLst/>
              <a:cxnLst/>
              <a:rect l="l" t="t" r="r" b="b"/>
              <a:pathLst>
                <a:path w="562610" h="378460">
                  <a:moveTo>
                    <a:pt x="562355" y="0"/>
                  </a:moveTo>
                  <a:lnTo>
                    <a:pt x="534015" y="47962"/>
                  </a:lnTo>
                  <a:lnTo>
                    <a:pt x="502891" y="92236"/>
                  </a:lnTo>
                  <a:lnTo>
                    <a:pt x="469328" y="132642"/>
                  </a:lnTo>
                  <a:lnTo>
                    <a:pt x="433673" y="169004"/>
                  </a:lnTo>
                  <a:lnTo>
                    <a:pt x="396271" y="201141"/>
                  </a:lnTo>
                  <a:lnTo>
                    <a:pt x="357469" y="228876"/>
                  </a:lnTo>
                  <a:lnTo>
                    <a:pt x="317611" y="252031"/>
                  </a:lnTo>
                  <a:lnTo>
                    <a:pt x="277043" y="270427"/>
                  </a:lnTo>
                  <a:lnTo>
                    <a:pt x="236112" y="283887"/>
                  </a:lnTo>
                  <a:lnTo>
                    <a:pt x="195163" y="292231"/>
                  </a:lnTo>
                  <a:lnTo>
                    <a:pt x="154541" y="295282"/>
                  </a:lnTo>
                  <a:lnTo>
                    <a:pt x="114593" y="292861"/>
                  </a:lnTo>
                  <a:lnTo>
                    <a:pt x="75664" y="284790"/>
                  </a:lnTo>
                  <a:lnTo>
                    <a:pt x="38100" y="270890"/>
                  </a:lnTo>
                  <a:lnTo>
                    <a:pt x="0" y="353694"/>
                  </a:lnTo>
                  <a:lnTo>
                    <a:pt x="69587" y="374614"/>
                  </a:lnTo>
                  <a:lnTo>
                    <a:pt x="109579" y="378084"/>
                  </a:lnTo>
                  <a:lnTo>
                    <a:pt x="150132" y="376013"/>
                  </a:lnTo>
                  <a:lnTo>
                    <a:pt x="190920" y="368622"/>
                  </a:lnTo>
                  <a:lnTo>
                    <a:pt x="231619" y="356136"/>
                  </a:lnTo>
                  <a:lnTo>
                    <a:pt x="271905" y="338776"/>
                  </a:lnTo>
                  <a:lnTo>
                    <a:pt x="311454" y="316765"/>
                  </a:lnTo>
                  <a:lnTo>
                    <a:pt x="349941" y="290326"/>
                  </a:lnTo>
                  <a:lnTo>
                    <a:pt x="387041" y="259683"/>
                  </a:lnTo>
                  <a:lnTo>
                    <a:pt x="422430" y="225058"/>
                  </a:lnTo>
                  <a:lnTo>
                    <a:pt x="455783" y="186673"/>
                  </a:lnTo>
                  <a:lnTo>
                    <a:pt x="486777" y="144752"/>
                  </a:lnTo>
                  <a:lnTo>
                    <a:pt x="515087" y="99518"/>
                  </a:lnTo>
                  <a:lnTo>
                    <a:pt x="540388" y="51192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6533" y="4187190"/>
              <a:ext cx="645795" cy="1014094"/>
            </a:xfrm>
            <a:custGeom>
              <a:avLst/>
              <a:gdLst/>
              <a:ahLst/>
              <a:cxnLst/>
              <a:rect l="l" t="t" r="r" b="b"/>
              <a:pathLst>
                <a:path w="645795" h="1014095">
                  <a:moveTo>
                    <a:pt x="544702" y="677418"/>
                  </a:moveTo>
                  <a:lnTo>
                    <a:pt x="566029" y="625826"/>
                  </a:lnTo>
                  <a:lnTo>
                    <a:pt x="582909" y="573821"/>
                  </a:lnTo>
                  <a:lnTo>
                    <a:pt x="595366" y="521827"/>
                  </a:lnTo>
                  <a:lnTo>
                    <a:pt x="603424" y="470266"/>
                  </a:lnTo>
                  <a:lnTo>
                    <a:pt x="607107" y="419563"/>
                  </a:lnTo>
                  <a:lnTo>
                    <a:pt x="606440" y="370141"/>
                  </a:lnTo>
                  <a:lnTo>
                    <a:pt x="601448" y="322423"/>
                  </a:lnTo>
                  <a:lnTo>
                    <a:pt x="592153" y="276831"/>
                  </a:lnTo>
                  <a:lnTo>
                    <a:pt x="578582" y="233791"/>
                  </a:lnTo>
                  <a:lnTo>
                    <a:pt x="560757" y="193724"/>
                  </a:lnTo>
                  <a:lnTo>
                    <a:pt x="538703" y="157054"/>
                  </a:lnTo>
                  <a:lnTo>
                    <a:pt x="512444" y="124206"/>
                  </a:lnTo>
                  <a:lnTo>
                    <a:pt x="493394" y="165608"/>
                  </a:lnTo>
                  <a:lnTo>
                    <a:pt x="445515" y="19812"/>
                  </a:lnTo>
                  <a:lnTo>
                    <a:pt x="569594" y="0"/>
                  </a:lnTo>
                  <a:lnTo>
                    <a:pt x="550544" y="41402"/>
                  </a:lnTo>
                  <a:lnTo>
                    <a:pt x="576803" y="74248"/>
                  </a:lnTo>
                  <a:lnTo>
                    <a:pt x="598857" y="110911"/>
                  </a:lnTo>
                  <a:lnTo>
                    <a:pt x="616682" y="150969"/>
                  </a:lnTo>
                  <a:lnTo>
                    <a:pt x="630253" y="193999"/>
                  </a:lnTo>
                  <a:lnTo>
                    <a:pt x="639548" y="239580"/>
                  </a:lnTo>
                  <a:lnTo>
                    <a:pt x="644540" y="287289"/>
                  </a:lnTo>
                  <a:lnTo>
                    <a:pt x="645207" y="336705"/>
                  </a:lnTo>
                  <a:lnTo>
                    <a:pt x="641524" y="387406"/>
                  </a:lnTo>
                  <a:lnTo>
                    <a:pt x="633466" y="438969"/>
                  </a:lnTo>
                  <a:lnTo>
                    <a:pt x="621009" y="490973"/>
                  </a:lnTo>
                  <a:lnTo>
                    <a:pt x="604129" y="542995"/>
                  </a:lnTo>
                  <a:lnTo>
                    <a:pt x="582802" y="594614"/>
                  </a:lnTo>
                  <a:lnTo>
                    <a:pt x="544702" y="677418"/>
                  </a:lnTo>
                  <a:lnTo>
                    <a:pt x="519507" y="727085"/>
                  </a:lnTo>
                  <a:lnTo>
                    <a:pt x="491284" y="773448"/>
                  </a:lnTo>
                  <a:lnTo>
                    <a:pt x="460365" y="816315"/>
                  </a:lnTo>
                  <a:lnTo>
                    <a:pt x="427084" y="855497"/>
                  </a:lnTo>
                  <a:lnTo>
                    <a:pt x="391771" y="890806"/>
                  </a:lnTo>
                  <a:lnTo>
                    <a:pt x="354759" y="922050"/>
                  </a:lnTo>
                  <a:lnTo>
                    <a:pt x="316381" y="949041"/>
                  </a:lnTo>
                  <a:lnTo>
                    <a:pt x="276967" y="971588"/>
                  </a:lnTo>
                  <a:lnTo>
                    <a:pt x="236851" y="989502"/>
                  </a:lnTo>
                  <a:lnTo>
                    <a:pt x="196365" y="1002594"/>
                  </a:lnTo>
                  <a:lnTo>
                    <a:pt x="155840" y="1010673"/>
                  </a:lnTo>
                  <a:lnTo>
                    <a:pt x="115609" y="1013551"/>
                  </a:lnTo>
                  <a:lnTo>
                    <a:pt x="76004" y="1011037"/>
                  </a:lnTo>
                  <a:lnTo>
                    <a:pt x="37357" y="1002942"/>
                  </a:lnTo>
                  <a:lnTo>
                    <a:pt x="0" y="989076"/>
                  </a:lnTo>
                  <a:lnTo>
                    <a:pt x="38100" y="906272"/>
                  </a:lnTo>
                  <a:lnTo>
                    <a:pt x="75664" y="920171"/>
                  </a:lnTo>
                  <a:lnTo>
                    <a:pt x="114593" y="928242"/>
                  </a:lnTo>
                  <a:lnTo>
                    <a:pt x="154541" y="930663"/>
                  </a:lnTo>
                  <a:lnTo>
                    <a:pt x="195163" y="927612"/>
                  </a:lnTo>
                  <a:lnTo>
                    <a:pt x="236112" y="919268"/>
                  </a:lnTo>
                  <a:lnTo>
                    <a:pt x="277043" y="905808"/>
                  </a:lnTo>
                  <a:lnTo>
                    <a:pt x="317611" y="887412"/>
                  </a:lnTo>
                  <a:lnTo>
                    <a:pt x="357469" y="864257"/>
                  </a:lnTo>
                  <a:lnTo>
                    <a:pt x="396271" y="836522"/>
                  </a:lnTo>
                  <a:lnTo>
                    <a:pt x="433673" y="804385"/>
                  </a:lnTo>
                  <a:lnTo>
                    <a:pt x="469328" y="768023"/>
                  </a:lnTo>
                  <a:lnTo>
                    <a:pt x="502891" y="727617"/>
                  </a:lnTo>
                  <a:lnTo>
                    <a:pt x="534015" y="683343"/>
                  </a:lnTo>
                  <a:lnTo>
                    <a:pt x="562355" y="63538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110096" y="444533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79247"/>
            <a:ext cx="5729605" cy="5951855"/>
            <a:chOff x="2405368" y="79247"/>
            <a:chExt cx="5729605" cy="5951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398" y="79247"/>
              <a:ext cx="4851187" cy="59518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3310127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925"/>
                  </a:lnTo>
                  <a:lnTo>
                    <a:pt x="669769" y="34273"/>
                  </a:lnTo>
                  <a:lnTo>
                    <a:pt x="630737" y="29958"/>
                  </a:lnTo>
                  <a:lnTo>
                    <a:pt x="590520" y="29868"/>
                  </a:lnTo>
                  <a:lnTo>
                    <a:pt x="549346" y="33889"/>
                  </a:lnTo>
                  <a:lnTo>
                    <a:pt x="507443" y="41909"/>
                  </a:lnTo>
                  <a:lnTo>
                    <a:pt x="465038" y="53815"/>
                  </a:lnTo>
                  <a:lnTo>
                    <a:pt x="422359" y="69495"/>
                  </a:lnTo>
                  <a:lnTo>
                    <a:pt x="379634" y="88836"/>
                  </a:lnTo>
                  <a:lnTo>
                    <a:pt x="337091" y="111725"/>
                  </a:lnTo>
                  <a:lnTo>
                    <a:pt x="294957" y="138049"/>
                  </a:lnTo>
                  <a:lnTo>
                    <a:pt x="253460" y="167696"/>
                  </a:lnTo>
                  <a:lnTo>
                    <a:pt x="212828" y="200552"/>
                  </a:lnTo>
                  <a:lnTo>
                    <a:pt x="173288" y="236506"/>
                  </a:lnTo>
                  <a:lnTo>
                    <a:pt x="135068" y="275444"/>
                  </a:lnTo>
                  <a:lnTo>
                    <a:pt x="98396" y="317254"/>
                  </a:lnTo>
                  <a:lnTo>
                    <a:pt x="63500" y="361823"/>
                  </a:lnTo>
                  <a:lnTo>
                    <a:pt x="0" y="447548"/>
                  </a:lnTo>
                  <a:lnTo>
                    <a:pt x="34918" y="403001"/>
                  </a:lnTo>
                  <a:lnTo>
                    <a:pt x="71610" y="361211"/>
                  </a:lnTo>
                  <a:lnTo>
                    <a:pt x="109847" y="322289"/>
                  </a:lnTo>
                  <a:lnTo>
                    <a:pt x="149401" y="286349"/>
                  </a:lnTo>
                  <a:lnTo>
                    <a:pt x="190046" y="253503"/>
                  </a:lnTo>
                  <a:lnTo>
                    <a:pt x="231553" y="223863"/>
                  </a:lnTo>
                  <a:lnTo>
                    <a:pt x="273695" y="197544"/>
                  </a:lnTo>
                  <a:lnTo>
                    <a:pt x="316245" y="174656"/>
                  </a:lnTo>
                  <a:lnTo>
                    <a:pt x="358975" y="155314"/>
                  </a:lnTo>
                  <a:lnTo>
                    <a:pt x="401658" y="139630"/>
                  </a:lnTo>
                  <a:lnTo>
                    <a:pt x="444066" y="127716"/>
                  </a:lnTo>
                  <a:lnTo>
                    <a:pt x="485971" y="119685"/>
                  </a:lnTo>
                  <a:lnTo>
                    <a:pt x="527146" y="115651"/>
                  </a:lnTo>
                  <a:lnTo>
                    <a:pt x="567364" y="115725"/>
                  </a:lnTo>
                  <a:lnTo>
                    <a:pt x="606396" y="120021"/>
                  </a:lnTo>
                  <a:lnTo>
                    <a:pt x="644016" y="128650"/>
                  </a:lnTo>
                  <a:lnTo>
                    <a:pt x="612266" y="171576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3715638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6"/>
                  </a:lnTo>
                  <a:lnTo>
                    <a:pt x="192582" y="738251"/>
                  </a:lnTo>
                  <a:lnTo>
                    <a:pt x="162979" y="713005"/>
                  </a:lnTo>
                  <a:lnTo>
                    <a:pt x="137232" y="684114"/>
                  </a:lnTo>
                  <a:lnTo>
                    <a:pt x="115335" y="651851"/>
                  </a:lnTo>
                  <a:lnTo>
                    <a:pt x="97282" y="616492"/>
                  </a:lnTo>
                  <a:lnTo>
                    <a:pt x="83067" y="578311"/>
                  </a:lnTo>
                  <a:lnTo>
                    <a:pt x="72682" y="537582"/>
                  </a:lnTo>
                  <a:lnTo>
                    <a:pt x="66122" y="494580"/>
                  </a:lnTo>
                  <a:lnTo>
                    <a:pt x="63380" y="449581"/>
                  </a:lnTo>
                  <a:lnTo>
                    <a:pt x="64450" y="402858"/>
                  </a:lnTo>
                  <a:lnTo>
                    <a:pt x="69325" y="354687"/>
                  </a:lnTo>
                  <a:lnTo>
                    <a:pt x="78000" y="305342"/>
                  </a:lnTo>
                  <a:lnTo>
                    <a:pt x="90467" y="255097"/>
                  </a:lnTo>
                  <a:lnTo>
                    <a:pt x="106721" y="204228"/>
                  </a:lnTo>
                  <a:lnTo>
                    <a:pt x="126754" y="153009"/>
                  </a:lnTo>
                  <a:lnTo>
                    <a:pt x="150562" y="101715"/>
                  </a:lnTo>
                  <a:lnTo>
                    <a:pt x="178137" y="5062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3310127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3001"/>
                  </a:lnTo>
                  <a:lnTo>
                    <a:pt x="248152" y="361211"/>
                  </a:lnTo>
                  <a:lnTo>
                    <a:pt x="286388" y="322289"/>
                  </a:lnTo>
                  <a:lnTo>
                    <a:pt x="325943" y="286349"/>
                  </a:lnTo>
                  <a:lnTo>
                    <a:pt x="366587" y="253503"/>
                  </a:lnTo>
                  <a:lnTo>
                    <a:pt x="408095" y="223863"/>
                  </a:lnTo>
                  <a:lnTo>
                    <a:pt x="450237" y="197544"/>
                  </a:lnTo>
                  <a:lnTo>
                    <a:pt x="492787" y="174656"/>
                  </a:lnTo>
                  <a:lnTo>
                    <a:pt x="535517" y="155314"/>
                  </a:lnTo>
                  <a:lnTo>
                    <a:pt x="578200" y="139630"/>
                  </a:lnTo>
                  <a:lnTo>
                    <a:pt x="620607" y="127716"/>
                  </a:lnTo>
                  <a:lnTo>
                    <a:pt x="662513" y="119685"/>
                  </a:lnTo>
                  <a:lnTo>
                    <a:pt x="703688" y="115651"/>
                  </a:lnTo>
                  <a:lnTo>
                    <a:pt x="743905" y="115725"/>
                  </a:lnTo>
                  <a:lnTo>
                    <a:pt x="782938" y="120021"/>
                  </a:lnTo>
                  <a:lnTo>
                    <a:pt x="820558" y="128650"/>
                  </a:lnTo>
                  <a:lnTo>
                    <a:pt x="788808" y="171576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925"/>
                  </a:lnTo>
                  <a:lnTo>
                    <a:pt x="846311" y="34273"/>
                  </a:lnTo>
                  <a:lnTo>
                    <a:pt x="807279" y="29958"/>
                  </a:lnTo>
                  <a:lnTo>
                    <a:pt x="767062" y="29868"/>
                  </a:lnTo>
                  <a:lnTo>
                    <a:pt x="725888" y="33889"/>
                  </a:lnTo>
                  <a:lnTo>
                    <a:pt x="683984" y="41909"/>
                  </a:lnTo>
                  <a:lnTo>
                    <a:pt x="641579" y="53815"/>
                  </a:lnTo>
                  <a:lnTo>
                    <a:pt x="598901" y="69495"/>
                  </a:lnTo>
                  <a:lnTo>
                    <a:pt x="556176" y="88836"/>
                  </a:lnTo>
                  <a:lnTo>
                    <a:pt x="513633" y="111725"/>
                  </a:lnTo>
                  <a:lnTo>
                    <a:pt x="471499" y="138049"/>
                  </a:lnTo>
                  <a:lnTo>
                    <a:pt x="430002" y="167696"/>
                  </a:lnTo>
                  <a:lnTo>
                    <a:pt x="389369" y="200552"/>
                  </a:lnTo>
                  <a:lnTo>
                    <a:pt x="349829" y="236506"/>
                  </a:lnTo>
                  <a:lnTo>
                    <a:pt x="311610" y="275444"/>
                  </a:lnTo>
                  <a:lnTo>
                    <a:pt x="274938" y="317254"/>
                  </a:lnTo>
                  <a:lnTo>
                    <a:pt x="240041" y="361823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762"/>
                  </a:lnTo>
                  <a:lnTo>
                    <a:pt x="162940" y="1118516"/>
                  </a:lnTo>
                  <a:lnTo>
                    <a:pt x="137193" y="1089625"/>
                  </a:lnTo>
                  <a:lnTo>
                    <a:pt x="115297" y="1057362"/>
                  </a:lnTo>
                  <a:lnTo>
                    <a:pt x="97244" y="1022003"/>
                  </a:lnTo>
                  <a:lnTo>
                    <a:pt x="83028" y="983822"/>
                  </a:lnTo>
                  <a:lnTo>
                    <a:pt x="72643" y="943093"/>
                  </a:lnTo>
                  <a:lnTo>
                    <a:pt x="66083" y="900091"/>
                  </a:lnTo>
                  <a:lnTo>
                    <a:pt x="63341" y="855092"/>
                  </a:lnTo>
                  <a:lnTo>
                    <a:pt x="64411" y="808369"/>
                  </a:lnTo>
                  <a:lnTo>
                    <a:pt x="69286" y="760198"/>
                  </a:lnTo>
                  <a:lnTo>
                    <a:pt x="77961" y="710853"/>
                  </a:lnTo>
                  <a:lnTo>
                    <a:pt x="90428" y="660608"/>
                  </a:lnTo>
                  <a:lnTo>
                    <a:pt x="106682" y="609739"/>
                  </a:lnTo>
                  <a:lnTo>
                    <a:pt x="126716" y="558520"/>
                  </a:lnTo>
                  <a:lnTo>
                    <a:pt x="150523" y="507226"/>
                  </a:lnTo>
                  <a:lnTo>
                    <a:pt x="178098" y="45613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4666488"/>
              <a:ext cx="810768" cy="3291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4666488"/>
            <a:ext cx="810895" cy="3295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1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4199953"/>
            <a:ext cx="2010410" cy="809625"/>
            <a:chOff x="3102673" y="4199953"/>
            <a:chExt cx="2010410" cy="809625"/>
          </a:xfrm>
        </p:grpSpPr>
        <p:sp>
          <p:nvSpPr>
            <p:cNvPr id="10" name="object 10"/>
            <p:cNvSpPr/>
            <p:nvPr/>
          </p:nvSpPr>
          <p:spPr>
            <a:xfrm>
              <a:off x="3122675" y="4219955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4675631"/>
              <a:ext cx="815149" cy="3336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4682108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3291078"/>
            <a:ext cx="1217930" cy="1413510"/>
            <a:chOff x="4163377" y="3291078"/>
            <a:chExt cx="1217930" cy="1413510"/>
          </a:xfrm>
        </p:grpSpPr>
        <p:sp>
          <p:nvSpPr>
            <p:cNvPr id="14" name="object 14"/>
            <p:cNvSpPr/>
            <p:nvPr/>
          </p:nvSpPr>
          <p:spPr>
            <a:xfrm>
              <a:off x="4183380" y="421995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541" y="3297428"/>
              <a:ext cx="767080" cy="502920"/>
            </a:xfrm>
            <a:custGeom>
              <a:avLst/>
              <a:gdLst/>
              <a:ahLst/>
              <a:cxnLst/>
              <a:rect l="l" t="t" r="r" b="b"/>
              <a:pathLst>
                <a:path w="767079" h="502920">
                  <a:moveTo>
                    <a:pt x="20066" y="0"/>
                  </a:moveTo>
                  <a:lnTo>
                    <a:pt x="0" y="99949"/>
                  </a:lnTo>
                  <a:lnTo>
                    <a:pt x="127635" y="132334"/>
                  </a:lnTo>
                  <a:lnTo>
                    <a:pt x="100711" y="99187"/>
                  </a:lnTo>
                  <a:lnTo>
                    <a:pt x="131805" y="95184"/>
                  </a:lnTo>
                  <a:lnTo>
                    <a:pt x="199781" y="99248"/>
                  </a:lnTo>
                  <a:lnTo>
                    <a:pt x="274161" y="118612"/>
                  </a:lnTo>
                  <a:lnTo>
                    <a:pt x="313261" y="133734"/>
                  </a:lnTo>
                  <a:lnTo>
                    <a:pt x="353372" y="152324"/>
                  </a:lnTo>
                  <a:lnTo>
                    <a:pt x="394297" y="174263"/>
                  </a:lnTo>
                  <a:lnTo>
                    <a:pt x="435840" y="199432"/>
                  </a:lnTo>
                  <a:lnTo>
                    <a:pt x="477805" y="227712"/>
                  </a:lnTo>
                  <a:lnTo>
                    <a:pt x="519993" y="258985"/>
                  </a:lnTo>
                  <a:lnTo>
                    <a:pt x="562210" y="293130"/>
                  </a:lnTo>
                  <a:lnTo>
                    <a:pt x="604257" y="330030"/>
                  </a:lnTo>
                  <a:lnTo>
                    <a:pt x="645939" y="369565"/>
                  </a:lnTo>
                  <a:lnTo>
                    <a:pt x="687059" y="411617"/>
                  </a:lnTo>
                  <a:lnTo>
                    <a:pt x="727420" y="456065"/>
                  </a:lnTo>
                  <a:lnTo>
                    <a:pt x="766826" y="502793"/>
                  </a:lnTo>
                  <a:lnTo>
                    <a:pt x="713105" y="436626"/>
                  </a:lnTo>
                  <a:lnTo>
                    <a:pt x="673679" y="389898"/>
                  </a:lnTo>
                  <a:lnTo>
                    <a:pt x="633303" y="345450"/>
                  </a:lnTo>
                  <a:lnTo>
                    <a:pt x="592173" y="303398"/>
                  </a:lnTo>
                  <a:lnTo>
                    <a:pt x="550484" y="263863"/>
                  </a:lnTo>
                  <a:lnTo>
                    <a:pt x="508433" y="226963"/>
                  </a:lnTo>
                  <a:lnTo>
                    <a:pt x="466216" y="192818"/>
                  </a:lnTo>
                  <a:lnTo>
                    <a:pt x="424029" y="161545"/>
                  </a:lnTo>
                  <a:lnTo>
                    <a:pt x="382069" y="133265"/>
                  </a:lnTo>
                  <a:lnTo>
                    <a:pt x="340531" y="108096"/>
                  </a:lnTo>
                  <a:lnTo>
                    <a:pt x="299613" y="86157"/>
                  </a:lnTo>
                  <a:lnTo>
                    <a:pt x="259509" y="67567"/>
                  </a:lnTo>
                  <a:lnTo>
                    <a:pt x="220416" y="52445"/>
                  </a:lnTo>
                  <a:lnTo>
                    <a:pt x="182531" y="40910"/>
                  </a:lnTo>
                  <a:lnTo>
                    <a:pt x="111168" y="29077"/>
                  </a:lnTo>
                  <a:lnTo>
                    <a:pt x="78083" y="29017"/>
                  </a:lnTo>
                  <a:lnTo>
                    <a:pt x="46989" y="33020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8062" y="3767582"/>
              <a:ext cx="306705" cy="833119"/>
            </a:xfrm>
            <a:custGeom>
              <a:avLst/>
              <a:gdLst/>
              <a:ahLst/>
              <a:cxnLst/>
              <a:rect l="l" t="t" r="r" b="b"/>
              <a:pathLst>
                <a:path w="306704" h="833120">
                  <a:moveTo>
                    <a:pt x="0" y="0"/>
                  </a:moveTo>
                  <a:lnTo>
                    <a:pt x="39120" y="52829"/>
                  </a:lnTo>
                  <a:lnTo>
                    <a:pt x="75160" y="105782"/>
                  </a:lnTo>
                  <a:lnTo>
                    <a:pt x="108062" y="158611"/>
                  </a:lnTo>
                  <a:lnTo>
                    <a:pt x="137764" y="211066"/>
                  </a:lnTo>
                  <a:lnTo>
                    <a:pt x="164208" y="262897"/>
                  </a:lnTo>
                  <a:lnTo>
                    <a:pt x="187334" y="313854"/>
                  </a:lnTo>
                  <a:lnTo>
                    <a:pt x="207081" y="363689"/>
                  </a:lnTo>
                  <a:lnTo>
                    <a:pt x="223391" y="412152"/>
                  </a:lnTo>
                  <a:lnTo>
                    <a:pt x="236204" y="458993"/>
                  </a:lnTo>
                  <a:lnTo>
                    <a:pt x="245459" y="503964"/>
                  </a:lnTo>
                  <a:lnTo>
                    <a:pt x="251097" y="546814"/>
                  </a:lnTo>
                  <a:lnTo>
                    <a:pt x="253059" y="587295"/>
                  </a:lnTo>
                  <a:lnTo>
                    <a:pt x="251284" y="625156"/>
                  </a:lnTo>
                  <a:lnTo>
                    <a:pt x="236287" y="692023"/>
                  </a:lnTo>
                  <a:lnTo>
                    <a:pt x="205628" y="745421"/>
                  </a:lnTo>
                  <a:lnTo>
                    <a:pt x="184276" y="766445"/>
                  </a:lnTo>
                  <a:lnTo>
                    <a:pt x="238125" y="832612"/>
                  </a:lnTo>
                  <a:lnTo>
                    <a:pt x="271027" y="796043"/>
                  </a:lnTo>
                  <a:lnTo>
                    <a:pt x="296517" y="738585"/>
                  </a:lnTo>
                  <a:lnTo>
                    <a:pt x="306689" y="668788"/>
                  </a:lnTo>
                  <a:lnTo>
                    <a:pt x="306221" y="629877"/>
                  </a:lnTo>
                  <a:lnTo>
                    <a:pt x="302151" y="588619"/>
                  </a:lnTo>
                  <a:lnTo>
                    <a:pt x="294555" y="545260"/>
                  </a:lnTo>
                  <a:lnTo>
                    <a:pt x="283509" y="500047"/>
                  </a:lnTo>
                  <a:lnTo>
                    <a:pt x="269090" y="453224"/>
                  </a:lnTo>
                  <a:lnTo>
                    <a:pt x="251372" y="405038"/>
                  </a:lnTo>
                  <a:lnTo>
                    <a:pt x="230432" y="355735"/>
                  </a:lnTo>
                  <a:lnTo>
                    <a:pt x="206345" y="305562"/>
                  </a:lnTo>
                  <a:lnTo>
                    <a:pt x="179188" y="254763"/>
                  </a:lnTo>
                  <a:lnTo>
                    <a:pt x="149036" y="203584"/>
                  </a:lnTo>
                  <a:lnTo>
                    <a:pt x="115965" y="152273"/>
                  </a:lnTo>
                  <a:lnTo>
                    <a:pt x="80052" y="101075"/>
                  </a:lnTo>
                  <a:lnTo>
                    <a:pt x="41371" y="50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8541" y="3297428"/>
              <a:ext cx="1046480" cy="1303020"/>
            </a:xfrm>
            <a:custGeom>
              <a:avLst/>
              <a:gdLst/>
              <a:ahLst/>
              <a:cxnLst/>
              <a:rect l="l" t="t" r="r" b="b"/>
              <a:pathLst>
                <a:path w="1046479" h="1303020">
                  <a:moveTo>
                    <a:pt x="766826" y="502793"/>
                  </a:moveTo>
                  <a:lnTo>
                    <a:pt x="727420" y="456065"/>
                  </a:lnTo>
                  <a:lnTo>
                    <a:pt x="687059" y="411617"/>
                  </a:lnTo>
                  <a:lnTo>
                    <a:pt x="645939" y="369565"/>
                  </a:lnTo>
                  <a:lnTo>
                    <a:pt x="604257" y="330030"/>
                  </a:lnTo>
                  <a:lnTo>
                    <a:pt x="562210" y="293130"/>
                  </a:lnTo>
                  <a:lnTo>
                    <a:pt x="519993" y="258985"/>
                  </a:lnTo>
                  <a:lnTo>
                    <a:pt x="477805" y="227712"/>
                  </a:lnTo>
                  <a:lnTo>
                    <a:pt x="435840" y="199432"/>
                  </a:lnTo>
                  <a:lnTo>
                    <a:pt x="394297" y="174263"/>
                  </a:lnTo>
                  <a:lnTo>
                    <a:pt x="353372" y="152324"/>
                  </a:lnTo>
                  <a:lnTo>
                    <a:pt x="313261" y="133734"/>
                  </a:lnTo>
                  <a:lnTo>
                    <a:pt x="274161" y="118612"/>
                  </a:lnTo>
                  <a:lnTo>
                    <a:pt x="236268" y="107077"/>
                  </a:lnTo>
                  <a:lnTo>
                    <a:pt x="164894" y="95244"/>
                  </a:lnTo>
                  <a:lnTo>
                    <a:pt x="131805" y="95184"/>
                  </a:lnTo>
                  <a:lnTo>
                    <a:pt x="100711" y="99187"/>
                  </a:lnTo>
                  <a:lnTo>
                    <a:pt x="127635" y="132334"/>
                  </a:lnTo>
                  <a:lnTo>
                    <a:pt x="0" y="99949"/>
                  </a:lnTo>
                  <a:lnTo>
                    <a:pt x="20066" y="0"/>
                  </a:lnTo>
                  <a:lnTo>
                    <a:pt x="46989" y="33020"/>
                  </a:lnTo>
                  <a:lnTo>
                    <a:pt x="78083" y="29017"/>
                  </a:lnTo>
                  <a:lnTo>
                    <a:pt x="146050" y="33081"/>
                  </a:lnTo>
                  <a:lnTo>
                    <a:pt x="220416" y="52445"/>
                  </a:lnTo>
                  <a:lnTo>
                    <a:pt x="259509" y="67567"/>
                  </a:lnTo>
                  <a:lnTo>
                    <a:pt x="299613" y="86157"/>
                  </a:lnTo>
                  <a:lnTo>
                    <a:pt x="340531" y="108096"/>
                  </a:lnTo>
                  <a:lnTo>
                    <a:pt x="382069" y="133265"/>
                  </a:lnTo>
                  <a:lnTo>
                    <a:pt x="424029" y="161545"/>
                  </a:lnTo>
                  <a:lnTo>
                    <a:pt x="466216" y="192818"/>
                  </a:lnTo>
                  <a:lnTo>
                    <a:pt x="508433" y="226963"/>
                  </a:lnTo>
                  <a:lnTo>
                    <a:pt x="550484" y="263863"/>
                  </a:lnTo>
                  <a:lnTo>
                    <a:pt x="592173" y="303398"/>
                  </a:lnTo>
                  <a:lnTo>
                    <a:pt x="633303" y="345450"/>
                  </a:lnTo>
                  <a:lnTo>
                    <a:pt x="673679" y="389898"/>
                  </a:lnTo>
                  <a:lnTo>
                    <a:pt x="713105" y="436626"/>
                  </a:lnTo>
                  <a:lnTo>
                    <a:pt x="766826" y="502793"/>
                  </a:lnTo>
                  <a:lnTo>
                    <a:pt x="806867" y="554058"/>
                  </a:lnTo>
                  <a:lnTo>
                    <a:pt x="844053" y="605665"/>
                  </a:lnTo>
                  <a:lnTo>
                    <a:pt x="878319" y="657375"/>
                  </a:lnTo>
                  <a:lnTo>
                    <a:pt x="909602" y="708948"/>
                  </a:lnTo>
                  <a:lnTo>
                    <a:pt x="937838" y="760143"/>
                  </a:lnTo>
                  <a:lnTo>
                    <a:pt x="962964" y="810720"/>
                  </a:lnTo>
                  <a:lnTo>
                    <a:pt x="984916" y="860439"/>
                  </a:lnTo>
                  <a:lnTo>
                    <a:pt x="1003630" y="909060"/>
                  </a:lnTo>
                  <a:lnTo>
                    <a:pt x="1019044" y="956343"/>
                  </a:lnTo>
                  <a:lnTo>
                    <a:pt x="1031093" y="1002048"/>
                  </a:lnTo>
                  <a:lnTo>
                    <a:pt x="1039714" y="1045935"/>
                  </a:lnTo>
                  <a:lnTo>
                    <a:pt x="1044843" y="1087763"/>
                  </a:lnTo>
                  <a:lnTo>
                    <a:pt x="1046417" y="1127293"/>
                  </a:lnTo>
                  <a:lnTo>
                    <a:pt x="1044373" y="1164285"/>
                  </a:lnTo>
                  <a:lnTo>
                    <a:pt x="1029173" y="1229693"/>
                  </a:lnTo>
                  <a:lnTo>
                    <a:pt x="998737" y="1282067"/>
                  </a:lnTo>
                  <a:lnTo>
                    <a:pt x="977646" y="1302766"/>
                  </a:lnTo>
                  <a:lnTo>
                    <a:pt x="923798" y="1236599"/>
                  </a:lnTo>
                  <a:lnTo>
                    <a:pt x="945149" y="1215575"/>
                  </a:lnTo>
                  <a:lnTo>
                    <a:pt x="962466" y="1190684"/>
                  </a:lnTo>
                  <a:lnTo>
                    <a:pt x="975808" y="1162177"/>
                  </a:lnTo>
                  <a:lnTo>
                    <a:pt x="985234" y="1130302"/>
                  </a:lnTo>
                  <a:lnTo>
                    <a:pt x="990805" y="1095310"/>
                  </a:lnTo>
                  <a:lnTo>
                    <a:pt x="992580" y="1057449"/>
                  </a:lnTo>
                  <a:lnTo>
                    <a:pt x="990618" y="1016968"/>
                  </a:lnTo>
                  <a:lnTo>
                    <a:pt x="984980" y="974118"/>
                  </a:lnTo>
                  <a:lnTo>
                    <a:pt x="975725" y="929147"/>
                  </a:lnTo>
                  <a:lnTo>
                    <a:pt x="962912" y="882306"/>
                  </a:lnTo>
                  <a:lnTo>
                    <a:pt x="946602" y="833843"/>
                  </a:lnTo>
                  <a:lnTo>
                    <a:pt x="926855" y="784008"/>
                  </a:lnTo>
                  <a:lnTo>
                    <a:pt x="903729" y="733051"/>
                  </a:lnTo>
                  <a:lnTo>
                    <a:pt x="877285" y="681220"/>
                  </a:lnTo>
                  <a:lnTo>
                    <a:pt x="847583" y="628765"/>
                  </a:lnTo>
                  <a:lnTo>
                    <a:pt x="814681" y="575936"/>
                  </a:lnTo>
                  <a:lnTo>
                    <a:pt x="778641" y="522983"/>
                  </a:lnTo>
                  <a:lnTo>
                    <a:pt x="739521" y="470154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47950" y="3745179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43086" y="522224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339293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1864867"/>
            <a:ext cx="1005205" cy="1257935"/>
            <a:chOff x="3347305" y="1864867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1871217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975"/>
                  </a:lnTo>
                  <a:lnTo>
                    <a:pt x="737657" y="40261"/>
                  </a:lnTo>
                  <a:lnTo>
                    <a:pt x="694732" y="30491"/>
                  </a:lnTo>
                  <a:lnTo>
                    <a:pt x="651083" y="24590"/>
                  </a:lnTo>
                  <a:lnTo>
                    <a:pt x="606918" y="22484"/>
                  </a:lnTo>
                  <a:lnTo>
                    <a:pt x="562443" y="24099"/>
                  </a:lnTo>
                  <a:lnTo>
                    <a:pt x="517864" y="29360"/>
                  </a:lnTo>
                  <a:lnTo>
                    <a:pt x="473388" y="38192"/>
                  </a:lnTo>
                  <a:lnTo>
                    <a:pt x="429222" y="50522"/>
                  </a:lnTo>
                  <a:lnTo>
                    <a:pt x="385573" y="66274"/>
                  </a:lnTo>
                  <a:lnTo>
                    <a:pt x="342646" y="85375"/>
                  </a:lnTo>
                  <a:lnTo>
                    <a:pt x="300649" y="107749"/>
                  </a:lnTo>
                  <a:lnTo>
                    <a:pt x="259788" y="133323"/>
                  </a:lnTo>
                  <a:lnTo>
                    <a:pt x="220270" y="162022"/>
                  </a:lnTo>
                  <a:lnTo>
                    <a:pt x="182301" y="193771"/>
                  </a:lnTo>
                  <a:lnTo>
                    <a:pt x="146088" y="228497"/>
                  </a:lnTo>
                  <a:lnTo>
                    <a:pt x="111837" y="266123"/>
                  </a:lnTo>
                  <a:lnTo>
                    <a:pt x="79756" y="306578"/>
                  </a:lnTo>
                  <a:lnTo>
                    <a:pt x="0" y="414401"/>
                  </a:lnTo>
                  <a:lnTo>
                    <a:pt x="32101" y="373946"/>
                  </a:lnTo>
                  <a:lnTo>
                    <a:pt x="66367" y="336320"/>
                  </a:lnTo>
                  <a:lnTo>
                    <a:pt x="102591" y="301594"/>
                  </a:lnTo>
                  <a:lnTo>
                    <a:pt x="140566" y="269845"/>
                  </a:lnTo>
                  <a:lnTo>
                    <a:pt x="180088" y="241146"/>
                  </a:lnTo>
                  <a:lnTo>
                    <a:pt x="220950" y="215572"/>
                  </a:lnTo>
                  <a:lnTo>
                    <a:pt x="262945" y="193198"/>
                  </a:lnTo>
                  <a:lnTo>
                    <a:pt x="305867" y="174097"/>
                  </a:lnTo>
                  <a:lnTo>
                    <a:pt x="349511" y="158345"/>
                  </a:lnTo>
                  <a:lnTo>
                    <a:pt x="393670" y="146015"/>
                  </a:lnTo>
                  <a:lnTo>
                    <a:pt x="438139" y="137183"/>
                  </a:lnTo>
                  <a:lnTo>
                    <a:pt x="482710" y="131922"/>
                  </a:lnTo>
                  <a:lnTo>
                    <a:pt x="527178" y="130307"/>
                  </a:lnTo>
                  <a:lnTo>
                    <a:pt x="571337" y="132413"/>
                  </a:lnTo>
                  <a:lnTo>
                    <a:pt x="614980" y="138314"/>
                  </a:lnTo>
                  <a:lnTo>
                    <a:pt x="657902" y="148084"/>
                  </a:lnTo>
                  <a:lnTo>
                    <a:pt x="699897" y="161798"/>
                  </a:lnTo>
                  <a:lnTo>
                    <a:pt x="660019" y="215646"/>
                  </a:lnTo>
                  <a:lnTo>
                    <a:pt x="849503" y="167640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2233548"/>
              <a:ext cx="274955" cy="882650"/>
            </a:xfrm>
            <a:custGeom>
              <a:avLst/>
              <a:gdLst/>
              <a:ahLst/>
              <a:cxnLst/>
              <a:rect l="l" t="t" r="r" b="b"/>
              <a:pathLst>
                <a:path w="274954" h="882650">
                  <a:moveTo>
                    <a:pt x="184336" y="0"/>
                  </a:moveTo>
                  <a:lnTo>
                    <a:pt x="151037" y="40212"/>
                  </a:lnTo>
                  <a:lnTo>
                    <a:pt x="121021" y="81952"/>
                  </a:lnTo>
                  <a:lnTo>
                    <a:pt x="94296" y="125001"/>
                  </a:lnTo>
                  <a:lnTo>
                    <a:pt x="70872" y="169142"/>
                  </a:lnTo>
                  <a:lnTo>
                    <a:pt x="50756" y="214157"/>
                  </a:lnTo>
                  <a:lnTo>
                    <a:pt x="33956" y="259829"/>
                  </a:lnTo>
                  <a:lnTo>
                    <a:pt x="20481" y="305938"/>
                  </a:lnTo>
                  <a:lnTo>
                    <a:pt x="10340" y="352269"/>
                  </a:lnTo>
                  <a:lnTo>
                    <a:pt x="3540" y="398603"/>
                  </a:lnTo>
                  <a:lnTo>
                    <a:pt x="90" y="444722"/>
                  </a:lnTo>
                  <a:lnTo>
                    <a:pt x="0" y="490408"/>
                  </a:lnTo>
                  <a:lnTo>
                    <a:pt x="3275" y="535445"/>
                  </a:lnTo>
                  <a:lnTo>
                    <a:pt x="9927" y="579613"/>
                  </a:lnTo>
                  <a:lnTo>
                    <a:pt x="19961" y="622696"/>
                  </a:lnTo>
                  <a:lnTo>
                    <a:pt x="33388" y="664475"/>
                  </a:lnTo>
                  <a:lnTo>
                    <a:pt x="50216" y="704734"/>
                  </a:lnTo>
                  <a:lnTo>
                    <a:pt x="70452" y="743253"/>
                  </a:lnTo>
                  <a:lnTo>
                    <a:pt x="94105" y="779816"/>
                  </a:lnTo>
                  <a:lnTo>
                    <a:pt x="121184" y="814204"/>
                  </a:lnTo>
                  <a:lnTo>
                    <a:pt x="151697" y="846201"/>
                  </a:lnTo>
                  <a:lnTo>
                    <a:pt x="183719" y="874079"/>
                  </a:lnTo>
                  <a:lnTo>
                    <a:pt x="195004" y="882650"/>
                  </a:lnTo>
                  <a:lnTo>
                    <a:pt x="274633" y="774826"/>
                  </a:lnTo>
                  <a:lnTo>
                    <a:pt x="239552" y="746102"/>
                  </a:lnTo>
                  <a:lnTo>
                    <a:pt x="207863" y="714443"/>
                  </a:lnTo>
                  <a:lnTo>
                    <a:pt x="179591" y="680082"/>
                  </a:lnTo>
                  <a:lnTo>
                    <a:pt x="154765" y="643254"/>
                  </a:lnTo>
                  <a:lnTo>
                    <a:pt x="133411" y="604194"/>
                  </a:lnTo>
                  <a:lnTo>
                    <a:pt x="115558" y="563136"/>
                  </a:lnTo>
                  <a:lnTo>
                    <a:pt x="101233" y="520316"/>
                  </a:lnTo>
                  <a:lnTo>
                    <a:pt x="90463" y="475966"/>
                  </a:lnTo>
                  <a:lnTo>
                    <a:pt x="83275" y="430323"/>
                  </a:lnTo>
                  <a:lnTo>
                    <a:pt x="79698" y="383620"/>
                  </a:lnTo>
                  <a:lnTo>
                    <a:pt x="79758" y="336093"/>
                  </a:lnTo>
                  <a:lnTo>
                    <a:pt x="83484" y="287974"/>
                  </a:lnTo>
                  <a:lnTo>
                    <a:pt x="90901" y="239500"/>
                  </a:lnTo>
                  <a:lnTo>
                    <a:pt x="102039" y="190905"/>
                  </a:lnTo>
                  <a:lnTo>
                    <a:pt x="116923" y="142422"/>
                  </a:lnTo>
                  <a:lnTo>
                    <a:pt x="135583" y="94288"/>
                  </a:lnTo>
                  <a:lnTo>
                    <a:pt x="158045" y="46735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1871217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1"/>
                  </a:moveTo>
                  <a:lnTo>
                    <a:pt x="174502" y="373946"/>
                  </a:lnTo>
                  <a:lnTo>
                    <a:pt x="208768" y="336320"/>
                  </a:lnTo>
                  <a:lnTo>
                    <a:pt x="244991" y="301594"/>
                  </a:lnTo>
                  <a:lnTo>
                    <a:pt x="282967" y="269845"/>
                  </a:lnTo>
                  <a:lnTo>
                    <a:pt x="322489" y="241146"/>
                  </a:lnTo>
                  <a:lnTo>
                    <a:pt x="363350" y="215572"/>
                  </a:lnTo>
                  <a:lnTo>
                    <a:pt x="405345" y="193198"/>
                  </a:lnTo>
                  <a:lnTo>
                    <a:pt x="448268" y="174097"/>
                  </a:lnTo>
                  <a:lnTo>
                    <a:pt x="491912" y="158345"/>
                  </a:lnTo>
                  <a:lnTo>
                    <a:pt x="536071" y="146015"/>
                  </a:lnTo>
                  <a:lnTo>
                    <a:pt x="580539" y="137183"/>
                  </a:lnTo>
                  <a:lnTo>
                    <a:pt x="625111" y="131922"/>
                  </a:lnTo>
                  <a:lnTo>
                    <a:pt x="669579" y="130307"/>
                  </a:lnTo>
                  <a:lnTo>
                    <a:pt x="713738" y="132413"/>
                  </a:lnTo>
                  <a:lnTo>
                    <a:pt x="757381" y="138314"/>
                  </a:lnTo>
                  <a:lnTo>
                    <a:pt x="800303" y="148084"/>
                  </a:lnTo>
                  <a:lnTo>
                    <a:pt x="842297" y="161798"/>
                  </a:lnTo>
                  <a:lnTo>
                    <a:pt x="802419" y="215646"/>
                  </a:lnTo>
                  <a:lnTo>
                    <a:pt x="991903" y="167640"/>
                  </a:lnTo>
                  <a:lnTo>
                    <a:pt x="961804" y="0"/>
                  </a:lnTo>
                  <a:lnTo>
                    <a:pt x="922053" y="53975"/>
                  </a:lnTo>
                  <a:lnTo>
                    <a:pt x="880058" y="40261"/>
                  </a:lnTo>
                  <a:lnTo>
                    <a:pt x="837132" y="30491"/>
                  </a:lnTo>
                  <a:lnTo>
                    <a:pt x="793484" y="24590"/>
                  </a:lnTo>
                  <a:lnTo>
                    <a:pt x="749319" y="22484"/>
                  </a:lnTo>
                  <a:lnTo>
                    <a:pt x="704843" y="24099"/>
                  </a:lnTo>
                  <a:lnTo>
                    <a:pt x="660265" y="29360"/>
                  </a:lnTo>
                  <a:lnTo>
                    <a:pt x="615789" y="38192"/>
                  </a:lnTo>
                  <a:lnTo>
                    <a:pt x="571623" y="50522"/>
                  </a:lnTo>
                  <a:lnTo>
                    <a:pt x="527974" y="66274"/>
                  </a:lnTo>
                  <a:lnTo>
                    <a:pt x="485047" y="85375"/>
                  </a:lnTo>
                  <a:lnTo>
                    <a:pt x="443050" y="107749"/>
                  </a:lnTo>
                  <a:lnTo>
                    <a:pt x="402189" y="133323"/>
                  </a:lnTo>
                  <a:lnTo>
                    <a:pt x="362671" y="162022"/>
                  </a:lnTo>
                  <a:lnTo>
                    <a:pt x="324702" y="193771"/>
                  </a:lnTo>
                  <a:lnTo>
                    <a:pt x="288489" y="228497"/>
                  </a:lnTo>
                  <a:lnTo>
                    <a:pt x="254238" y="266123"/>
                  </a:lnTo>
                  <a:lnTo>
                    <a:pt x="222156" y="306578"/>
                  </a:lnTo>
                  <a:lnTo>
                    <a:pt x="142400" y="414401"/>
                  </a:lnTo>
                  <a:lnTo>
                    <a:pt x="112805" y="457439"/>
                  </a:lnTo>
                  <a:lnTo>
                    <a:pt x="86684" y="501601"/>
                  </a:lnTo>
                  <a:lnTo>
                    <a:pt x="64024" y="546672"/>
                  </a:lnTo>
                  <a:lnTo>
                    <a:pt x="44812" y="592440"/>
                  </a:lnTo>
                  <a:lnTo>
                    <a:pt x="29035" y="638690"/>
                  </a:lnTo>
                  <a:lnTo>
                    <a:pt x="16678" y="685209"/>
                  </a:lnTo>
                  <a:lnTo>
                    <a:pt x="7729" y="731783"/>
                  </a:lnTo>
                  <a:lnTo>
                    <a:pt x="2174" y="778198"/>
                  </a:lnTo>
                  <a:lnTo>
                    <a:pt x="0" y="824240"/>
                  </a:lnTo>
                  <a:lnTo>
                    <a:pt x="1192" y="869695"/>
                  </a:lnTo>
                  <a:lnTo>
                    <a:pt x="5739" y="914351"/>
                  </a:lnTo>
                  <a:lnTo>
                    <a:pt x="13625" y="957993"/>
                  </a:lnTo>
                  <a:lnTo>
                    <a:pt x="24839" y="1000407"/>
                  </a:lnTo>
                  <a:lnTo>
                    <a:pt x="39366" y="1041380"/>
                  </a:lnTo>
                  <a:lnTo>
                    <a:pt x="57193" y="1080698"/>
                  </a:lnTo>
                  <a:lnTo>
                    <a:pt x="78307" y="1118147"/>
                  </a:lnTo>
                  <a:lnTo>
                    <a:pt x="102694" y="1153514"/>
                  </a:lnTo>
                  <a:lnTo>
                    <a:pt x="130341" y="1186584"/>
                  </a:lnTo>
                  <a:lnTo>
                    <a:pt x="161233" y="1217144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3"/>
                  </a:lnTo>
                  <a:lnTo>
                    <a:pt x="208218" y="1076774"/>
                  </a:lnTo>
                  <a:lnTo>
                    <a:pt x="179946" y="1042413"/>
                  </a:lnTo>
                  <a:lnTo>
                    <a:pt x="155120" y="1005585"/>
                  </a:lnTo>
                  <a:lnTo>
                    <a:pt x="133767" y="966525"/>
                  </a:lnTo>
                  <a:lnTo>
                    <a:pt x="115914" y="925467"/>
                  </a:lnTo>
                  <a:lnTo>
                    <a:pt x="101588" y="882647"/>
                  </a:lnTo>
                  <a:lnTo>
                    <a:pt x="90818" y="838297"/>
                  </a:lnTo>
                  <a:lnTo>
                    <a:pt x="83631" y="792654"/>
                  </a:lnTo>
                  <a:lnTo>
                    <a:pt x="80054" y="745951"/>
                  </a:lnTo>
                  <a:lnTo>
                    <a:pt x="80114" y="698424"/>
                  </a:lnTo>
                  <a:lnTo>
                    <a:pt x="83839" y="650305"/>
                  </a:lnTo>
                  <a:lnTo>
                    <a:pt x="91257" y="601831"/>
                  </a:lnTo>
                  <a:lnTo>
                    <a:pt x="102394" y="553236"/>
                  </a:lnTo>
                  <a:lnTo>
                    <a:pt x="117279" y="504753"/>
                  </a:lnTo>
                  <a:lnTo>
                    <a:pt x="135938" y="456619"/>
                  </a:lnTo>
                  <a:lnTo>
                    <a:pt x="158400" y="409066"/>
                  </a:lnTo>
                  <a:lnTo>
                    <a:pt x="184691" y="36233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96817" y="226999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35" y="6199632"/>
            <a:ext cx="816863" cy="5103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420992" y="6254597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9105" y="5784913"/>
            <a:ext cx="2010410" cy="937260"/>
            <a:chOff x="6559105" y="5784913"/>
            <a:chExt cx="2010410" cy="937260"/>
          </a:xfrm>
        </p:grpSpPr>
        <p:sp>
          <p:nvSpPr>
            <p:cNvPr id="29" name="object 29"/>
            <p:cNvSpPr/>
            <p:nvPr/>
          </p:nvSpPr>
          <p:spPr>
            <a:xfrm>
              <a:off x="6579108" y="5804916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80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6260592"/>
              <a:ext cx="818172" cy="3336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6211824"/>
              <a:ext cx="793826" cy="510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06257" y="6268313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54031" y="4904866"/>
            <a:ext cx="2231390" cy="1384300"/>
            <a:chOff x="5954031" y="4904866"/>
            <a:chExt cx="2231390" cy="1384300"/>
          </a:xfrm>
        </p:grpSpPr>
        <p:sp>
          <p:nvSpPr>
            <p:cNvPr id="34" name="object 34"/>
            <p:cNvSpPr/>
            <p:nvPr/>
          </p:nvSpPr>
          <p:spPr>
            <a:xfrm>
              <a:off x="7639812" y="5804915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19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841" y="4911216"/>
              <a:ext cx="732790" cy="514984"/>
            </a:xfrm>
            <a:custGeom>
              <a:avLst/>
              <a:gdLst/>
              <a:ahLst/>
              <a:cxnLst/>
              <a:rect l="l" t="t" r="r" b="b"/>
              <a:pathLst>
                <a:path w="732790" h="514985">
                  <a:moveTo>
                    <a:pt x="694055" y="0"/>
                  </a:moveTo>
                  <a:lnTo>
                    <a:pt x="666495" y="45592"/>
                  </a:lnTo>
                  <a:lnTo>
                    <a:pt x="628228" y="40503"/>
                  </a:lnTo>
                  <a:lnTo>
                    <a:pt x="588959" y="39860"/>
                  </a:lnTo>
                  <a:lnTo>
                    <a:pt x="548904" y="43532"/>
                  </a:lnTo>
                  <a:lnTo>
                    <a:pt x="508281" y="51385"/>
                  </a:lnTo>
                  <a:lnTo>
                    <a:pt x="467305" y="63285"/>
                  </a:lnTo>
                  <a:lnTo>
                    <a:pt x="426193" y="79099"/>
                  </a:lnTo>
                  <a:lnTo>
                    <a:pt x="385160" y="98694"/>
                  </a:lnTo>
                  <a:lnTo>
                    <a:pt x="344424" y="121935"/>
                  </a:lnTo>
                  <a:lnTo>
                    <a:pt x="304199" y="148691"/>
                  </a:lnTo>
                  <a:lnTo>
                    <a:pt x="264702" y="178827"/>
                  </a:lnTo>
                  <a:lnTo>
                    <a:pt x="226149" y="212210"/>
                  </a:lnTo>
                  <a:lnTo>
                    <a:pt x="188757" y="248707"/>
                  </a:lnTo>
                  <a:lnTo>
                    <a:pt x="152742" y="288184"/>
                  </a:lnTo>
                  <a:lnTo>
                    <a:pt x="118319" y="330508"/>
                  </a:lnTo>
                  <a:lnTo>
                    <a:pt x="85706" y="375546"/>
                  </a:lnTo>
                  <a:lnTo>
                    <a:pt x="55118" y="423163"/>
                  </a:lnTo>
                  <a:lnTo>
                    <a:pt x="0" y="514603"/>
                  </a:lnTo>
                  <a:lnTo>
                    <a:pt x="30588" y="466963"/>
                  </a:lnTo>
                  <a:lnTo>
                    <a:pt x="63201" y="421906"/>
                  </a:lnTo>
                  <a:lnTo>
                    <a:pt x="97624" y="379565"/>
                  </a:lnTo>
                  <a:lnTo>
                    <a:pt x="133639" y="340074"/>
                  </a:lnTo>
                  <a:lnTo>
                    <a:pt x="171031" y="303565"/>
                  </a:lnTo>
                  <a:lnTo>
                    <a:pt x="209584" y="270171"/>
                  </a:lnTo>
                  <a:lnTo>
                    <a:pt x="249081" y="240027"/>
                  </a:lnTo>
                  <a:lnTo>
                    <a:pt x="289305" y="213264"/>
                  </a:lnTo>
                  <a:lnTo>
                    <a:pt x="330042" y="190017"/>
                  </a:lnTo>
                  <a:lnTo>
                    <a:pt x="371075" y="170419"/>
                  </a:lnTo>
                  <a:lnTo>
                    <a:pt x="412187" y="154602"/>
                  </a:lnTo>
                  <a:lnTo>
                    <a:pt x="453163" y="142700"/>
                  </a:lnTo>
                  <a:lnTo>
                    <a:pt x="493786" y="134846"/>
                  </a:lnTo>
                  <a:lnTo>
                    <a:pt x="533841" y="131174"/>
                  </a:lnTo>
                  <a:lnTo>
                    <a:pt x="573110" y="131816"/>
                  </a:lnTo>
                  <a:lnTo>
                    <a:pt x="611378" y="136905"/>
                  </a:lnTo>
                  <a:lnTo>
                    <a:pt x="583818" y="182625"/>
                  </a:lnTo>
                  <a:lnTo>
                    <a:pt x="732409" y="126999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0374" y="5380862"/>
              <a:ext cx="214629" cy="828040"/>
            </a:xfrm>
            <a:custGeom>
              <a:avLst/>
              <a:gdLst/>
              <a:ahLst/>
              <a:cxnLst/>
              <a:rect l="l" t="t" r="r" b="b"/>
              <a:pathLst>
                <a:path w="214629" h="828039">
                  <a:moveTo>
                    <a:pt x="162168" y="0"/>
                  </a:moveTo>
                  <a:lnTo>
                    <a:pt x="131656" y="47792"/>
                  </a:lnTo>
                  <a:lnTo>
                    <a:pt x="104295" y="96374"/>
                  </a:lnTo>
                  <a:lnTo>
                    <a:pt x="80094" y="145504"/>
                  </a:lnTo>
                  <a:lnTo>
                    <a:pt x="59063" y="194939"/>
                  </a:lnTo>
                  <a:lnTo>
                    <a:pt x="41212" y="244437"/>
                  </a:lnTo>
                  <a:lnTo>
                    <a:pt x="26551" y="293754"/>
                  </a:lnTo>
                  <a:lnTo>
                    <a:pt x="15089" y="342648"/>
                  </a:lnTo>
                  <a:lnTo>
                    <a:pt x="6837" y="390877"/>
                  </a:lnTo>
                  <a:lnTo>
                    <a:pt x="1804" y="438199"/>
                  </a:lnTo>
                  <a:lnTo>
                    <a:pt x="0" y="484369"/>
                  </a:lnTo>
                  <a:lnTo>
                    <a:pt x="1434" y="529147"/>
                  </a:lnTo>
                  <a:lnTo>
                    <a:pt x="6117" y="572288"/>
                  </a:lnTo>
                  <a:lnTo>
                    <a:pt x="14057" y="613552"/>
                  </a:lnTo>
                  <a:lnTo>
                    <a:pt x="25266" y="652694"/>
                  </a:lnTo>
                  <a:lnTo>
                    <a:pt x="39753" y="689473"/>
                  </a:lnTo>
                  <a:lnTo>
                    <a:pt x="57527" y="723645"/>
                  </a:lnTo>
                  <a:lnTo>
                    <a:pt x="102977" y="783202"/>
                  </a:lnTo>
                  <a:lnTo>
                    <a:pt x="137602" y="813387"/>
                  </a:lnTo>
                  <a:lnTo>
                    <a:pt x="159247" y="827862"/>
                  </a:lnTo>
                  <a:lnTo>
                    <a:pt x="214365" y="736536"/>
                  </a:lnTo>
                  <a:lnTo>
                    <a:pt x="182535" y="714178"/>
                  </a:lnTo>
                  <a:lnTo>
                    <a:pt x="154201" y="687827"/>
                  </a:lnTo>
                  <a:lnTo>
                    <a:pt x="129385" y="657757"/>
                  </a:lnTo>
                  <a:lnTo>
                    <a:pt x="108105" y="624242"/>
                  </a:lnTo>
                  <a:lnTo>
                    <a:pt x="90381" y="587556"/>
                  </a:lnTo>
                  <a:lnTo>
                    <a:pt x="76232" y="547976"/>
                  </a:lnTo>
                  <a:lnTo>
                    <a:pt x="65678" y="505774"/>
                  </a:lnTo>
                  <a:lnTo>
                    <a:pt x="58739" y="461226"/>
                  </a:lnTo>
                  <a:lnTo>
                    <a:pt x="55434" y="414606"/>
                  </a:lnTo>
                  <a:lnTo>
                    <a:pt x="55783" y="366188"/>
                  </a:lnTo>
                  <a:lnTo>
                    <a:pt x="59805" y="316248"/>
                  </a:lnTo>
                  <a:lnTo>
                    <a:pt x="67520" y="265059"/>
                  </a:lnTo>
                  <a:lnTo>
                    <a:pt x="78947" y="212896"/>
                  </a:lnTo>
                  <a:lnTo>
                    <a:pt x="94106" y="160035"/>
                  </a:lnTo>
                  <a:lnTo>
                    <a:pt x="113016" y="106748"/>
                  </a:lnTo>
                  <a:lnTo>
                    <a:pt x="135697" y="53312"/>
                  </a:lnTo>
                  <a:lnTo>
                    <a:pt x="162168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60381" y="4911216"/>
              <a:ext cx="866140" cy="1297940"/>
            </a:xfrm>
            <a:custGeom>
              <a:avLst/>
              <a:gdLst/>
              <a:ahLst/>
              <a:cxnLst/>
              <a:rect l="l" t="t" r="r" b="b"/>
              <a:pathLst>
                <a:path w="866140" h="1297939">
                  <a:moveTo>
                    <a:pt x="133460" y="514603"/>
                  </a:moveTo>
                  <a:lnTo>
                    <a:pt x="164048" y="466963"/>
                  </a:lnTo>
                  <a:lnTo>
                    <a:pt x="196661" y="421906"/>
                  </a:lnTo>
                  <a:lnTo>
                    <a:pt x="231084" y="379565"/>
                  </a:lnTo>
                  <a:lnTo>
                    <a:pt x="267099" y="340074"/>
                  </a:lnTo>
                  <a:lnTo>
                    <a:pt x="304491" y="303565"/>
                  </a:lnTo>
                  <a:lnTo>
                    <a:pt x="343044" y="270171"/>
                  </a:lnTo>
                  <a:lnTo>
                    <a:pt x="382541" y="240027"/>
                  </a:lnTo>
                  <a:lnTo>
                    <a:pt x="422766" y="213264"/>
                  </a:lnTo>
                  <a:lnTo>
                    <a:pt x="463502" y="190017"/>
                  </a:lnTo>
                  <a:lnTo>
                    <a:pt x="504535" y="170419"/>
                  </a:lnTo>
                  <a:lnTo>
                    <a:pt x="545648" y="154602"/>
                  </a:lnTo>
                  <a:lnTo>
                    <a:pt x="586623" y="142700"/>
                  </a:lnTo>
                  <a:lnTo>
                    <a:pt x="627246" y="134846"/>
                  </a:lnTo>
                  <a:lnTo>
                    <a:pt x="667301" y="131174"/>
                  </a:lnTo>
                  <a:lnTo>
                    <a:pt x="706570" y="131816"/>
                  </a:lnTo>
                  <a:lnTo>
                    <a:pt x="744838" y="136905"/>
                  </a:lnTo>
                  <a:lnTo>
                    <a:pt x="717279" y="182625"/>
                  </a:lnTo>
                  <a:lnTo>
                    <a:pt x="865869" y="126999"/>
                  </a:lnTo>
                  <a:lnTo>
                    <a:pt x="827515" y="0"/>
                  </a:lnTo>
                  <a:lnTo>
                    <a:pt x="799956" y="45592"/>
                  </a:lnTo>
                  <a:lnTo>
                    <a:pt x="761688" y="40503"/>
                  </a:lnTo>
                  <a:lnTo>
                    <a:pt x="722419" y="39860"/>
                  </a:lnTo>
                  <a:lnTo>
                    <a:pt x="682364" y="43532"/>
                  </a:lnTo>
                  <a:lnTo>
                    <a:pt x="641741" y="51385"/>
                  </a:lnTo>
                  <a:lnTo>
                    <a:pt x="600766" y="63285"/>
                  </a:lnTo>
                  <a:lnTo>
                    <a:pt x="559653" y="79099"/>
                  </a:lnTo>
                  <a:lnTo>
                    <a:pt x="518620" y="98694"/>
                  </a:lnTo>
                  <a:lnTo>
                    <a:pt x="477884" y="121935"/>
                  </a:lnTo>
                  <a:lnTo>
                    <a:pt x="437659" y="148691"/>
                  </a:lnTo>
                  <a:lnTo>
                    <a:pt x="398162" y="178827"/>
                  </a:lnTo>
                  <a:lnTo>
                    <a:pt x="359609" y="212210"/>
                  </a:lnTo>
                  <a:lnTo>
                    <a:pt x="322217" y="248707"/>
                  </a:lnTo>
                  <a:lnTo>
                    <a:pt x="286202" y="288184"/>
                  </a:lnTo>
                  <a:lnTo>
                    <a:pt x="251779" y="330508"/>
                  </a:lnTo>
                  <a:lnTo>
                    <a:pt x="219166" y="375546"/>
                  </a:lnTo>
                  <a:lnTo>
                    <a:pt x="188578" y="423163"/>
                  </a:lnTo>
                  <a:lnTo>
                    <a:pt x="133460" y="514603"/>
                  </a:lnTo>
                  <a:lnTo>
                    <a:pt x="105495" y="563933"/>
                  </a:lnTo>
                  <a:lnTo>
                    <a:pt x="80833" y="613692"/>
                  </a:lnTo>
                  <a:lnTo>
                    <a:pt x="59465" y="663646"/>
                  </a:lnTo>
                  <a:lnTo>
                    <a:pt x="41384" y="713559"/>
                  </a:lnTo>
                  <a:lnTo>
                    <a:pt x="26581" y="763196"/>
                  </a:lnTo>
                  <a:lnTo>
                    <a:pt x="15048" y="812322"/>
                  </a:lnTo>
                  <a:lnTo>
                    <a:pt x="6779" y="860702"/>
                  </a:lnTo>
                  <a:lnTo>
                    <a:pt x="1766" y="908101"/>
                  </a:lnTo>
                  <a:lnTo>
                    <a:pt x="0" y="954283"/>
                  </a:lnTo>
                  <a:lnTo>
                    <a:pt x="1473" y="999015"/>
                  </a:lnTo>
                  <a:lnTo>
                    <a:pt x="6179" y="1042060"/>
                  </a:lnTo>
                  <a:lnTo>
                    <a:pt x="14108" y="1083184"/>
                  </a:lnTo>
                  <a:lnTo>
                    <a:pt x="25254" y="1122152"/>
                  </a:lnTo>
                  <a:lnTo>
                    <a:pt x="39609" y="1158728"/>
                  </a:lnTo>
                  <a:lnTo>
                    <a:pt x="57165" y="1192677"/>
                  </a:lnTo>
                  <a:lnTo>
                    <a:pt x="101848" y="1251756"/>
                  </a:lnTo>
                  <a:lnTo>
                    <a:pt x="159241" y="1297508"/>
                  </a:lnTo>
                  <a:lnTo>
                    <a:pt x="214359" y="1206182"/>
                  </a:lnTo>
                  <a:lnTo>
                    <a:pt x="182528" y="1183824"/>
                  </a:lnTo>
                  <a:lnTo>
                    <a:pt x="154195" y="1157473"/>
                  </a:lnTo>
                  <a:lnTo>
                    <a:pt x="129378" y="1127403"/>
                  </a:lnTo>
                  <a:lnTo>
                    <a:pt x="108098" y="1093888"/>
                  </a:lnTo>
                  <a:lnTo>
                    <a:pt x="90374" y="1057202"/>
                  </a:lnTo>
                  <a:lnTo>
                    <a:pt x="76225" y="1017622"/>
                  </a:lnTo>
                  <a:lnTo>
                    <a:pt x="65672" y="975420"/>
                  </a:lnTo>
                  <a:lnTo>
                    <a:pt x="58732" y="930872"/>
                  </a:lnTo>
                  <a:lnTo>
                    <a:pt x="55428" y="884252"/>
                  </a:lnTo>
                  <a:lnTo>
                    <a:pt x="55776" y="835834"/>
                  </a:lnTo>
                  <a:lnTo>
                    <a:pt x="59798" y="785894"/>
                  </a:lnTo>
                  <a:lnTo>
                    <a:pt x="67513" y="734705"/>
                  </a:lnTo>
                  <a:lnTo>
                    <a:pt x="78940" y="682542"/>
                  </a:lnTo>
                  <a:lnTo>
                    <a:pt x="94099" y="629681"/>
                  </a:lnTo>
                  <a:lnTo>
                    <a:pt x="113009" y="576394"/>
                  </a:lnTo>
                  <a:lnTo>
                    <a:pt x="135690" y="522958"/>
                  </a:lnTo>
                  <a:lnTo>
                    <a:pt x="162162" y="469645"/>
                  </a:lnTo>
                </a:path>
              </a:pathLst>
            </a:custGeom>
            <a:ln w="12699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107429" y="53883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27470" y="3411601"/>
            <a:ext cx="2480945" cy="2861945"/>
            <a:chOff x="6427470" y="3411601"/>
            <a:chExt cx="2480945" cy="2861945"/>
          </a:xfrm>
        </p:grpSpPr>
        <p:sp>
          <p:nvSpPr>
            <p:cNvPr id="40" name="object 40"/>
            <p:cNvSpPr/>
            <p:nvPr/>
          </p:nvSpPr>
          <p:spPr>
            <a:xfrm>
              <a:off x="7827645" y="4949063"/>
              <a:ext cx="840105" cy="469900"/>
            </a:xfrm>
            <a:custGeom>
              <a:avLst/>
              <a:gdLst/>
              <a:ahLst/>
              <a:cxnLst/>
              <a:rect l="l" t="t" r="r" b="b"/>
              <a:pathLst>
                <a:path w="840104" h="469900">
                  <a:moveTo>
                    <a:pt x="21844" y="0"/>
                  </a:moveTo>
                  <a:lnTo>
                    <a:pt x="0" y="133985"/>
                  </a:lnTo>
                  <a:lnTo>
                    <a:pt x="160654" y="170687"/>
                  </a:lnTo>
                  <a:lnTo>
                    <a:pt x="125983" y="128016"/>
                  </a:lnTo>
                  <a:lnTo>
                    <a:pt x="162807" y="118814"/>
                  </a:lnTo>
                  <a:lnTo>
                    <a:pt x="201328" y="113777"/>
                  </a:lnTo>
                  <a:lnTo>
                    <a:pt x="241337" y="112806"/>
                  </a:lnTo>
                  <a:lnTo>
                    <a:pt x="282623" y="115798"/>
                  </a:lnTo>
                  <a:lnTo>
                    <a:pt x="324976" y="122652"/>
                  </a:lnTo>
                  <a:lnTo>
                    <a:pt x="368184" y="133269"/>
                  </a:lnTo>
                  <a:lnTo>
                    <a:pt x="412038" y="147547"/>
                  </a:lnTo>
                  <a:lnTo>
                    <a:pt x="456326" y="165386"/>
                  </a:lnTo>
                  <a:lnTo>
                    <a:pt x="500838" y="186684"/>
                  </a:lnTo>
                  <a:lnTo>
                    <a:pt x="545364" y="211341"/>
                  </a:lnTo>
                  <a:lnTo>
                    <a:pt x="589692" y="239256"/>
                  </a:lnTo>
                  <a:lnTo>
                    <a:pt x="633612" y="270328"/>
                  </a:lnTo>
                  <a:lnTo>
                    <a:pt x="676914" y="304457"/>
                  </a:lnTo>
                  <a:lnTo>
                    <a:pt x="719387" y="341541"/>
                  </a:lnTo>
                  <a:lnTo>
                    <a:pt x="760820" y="381480"/>
                  </a:lnTo>
                  <a:lnTo>
                    <a:pt x="801002" y="424173"/>
                  </a:lnTo>
                  <a:lnTo>
                    <a:pt x="839724" y="469519"/>
                  </a:lnTo>
                  <a:lnTo>
                    <a:pt x="770381" y="384175"/>
                  </a:lnTo>
                  <a:lnTo>
                    <a:pt x="731660" y="338829"/>
                  </a:lnTo>
                  <a:lnTo>
                    <a:pt x="691477" y="296136"/>
                  </a:lnTo>
                  <a:lnTo>
                    <a:pt x="650044" y="256197"/>
                  </a:lnTo>
                  <a:lnTo>
                    <a:pt x="607570" y="219113"/>
                  </a:lnTo>
                  <a:lnTo>
                    <a:pt x="564267" y="184984"/>
                  </a:lnTo>
                  <a:lnTo>
                    <a:pt x="520344" y="153912"/>
                  </a:lnTo>
                  <a:lnTo>
                    <a:pt x="476013" y="125997"/>
                  </a:lnTo>
                  <a:lnTo>
                    <a:pt x="431483" y="101340"/>
                  </a:lnTo>
                  <a:lnTo>
                    <a:pt x="386965" y="80042"/>
                  </a:lnTo>
                  <a:lnTo>
                    <a:pt x="342670" y="62203"/>
                  </a:lnTo>
                  <a:lnTo>
                    <a:pt x="298808" y="47925"/>
                  </a:lnTo>
                  <a:lnTo>
                    <a:pt x="255589" y="37308"/>
                  </a:lnTo>
                  <a:lnTo>
                    <a:pt x="213224" y="30454"/>
                  </a:lnTo>
                  <a:lnTo>
                    <a:pt x="171924" y="27462"/>
                  </a:lnTo>
                  <a:lnTo>
                    <a:pt x="131899" y="28433"/>
                  </a:lnTo>
                  <a:lnTo>
                    <a:pt x="93359" y="33470"/>
                  </a:lnTo>
                  <a:lnTo>
                    <a:pt x="56514" y="42672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31682" y="5376799"/>
              <a:ext cx="270510" cy="890269"/>
            </a:xfrm>
            <a:custGeom>
              <a:avLst/>
              <a:gdLst/>
              <a:ahLst/>
              <a:cxnLst/>
              <a:rect l="l" t="t" r="r" b="b"/>
              <a:pathLst>
                <a:path w="270509" h="890270">
                  <a:moveTo>
                    <a:pt x="0" y="0"/>
                  </a:moveTo>
                  <a:lnTo>
                    <a:pt x="34511" y="49019"/>
                  </a:lnTo>
                  <a:lnTo>
                    <a:pt x="65842" y="98525"/>
                  </a:lnTo>
                  <a:lnTo>
                    <a:pt x="93967" y="148300"/>
                  </a:lnTo>
                  <a:lnTo>
                    <a:pt x="118863" y="198128"/>
                  </a:lnTo>
                  <a:lnTo>
                    <a:pt x="140506" y="247793"/>
                  </a:lnTo>
                  <a:lnTo>
                    <a:pt x="158872" y="297076"/>
                  </a:lnTo>
                  <a:lnTo>
                    <a:pt x="173938" y="345762"/>
                  </a:lnTo>
                  <a:lnTo>
                    <a:pt x="185680" y="393633"/>
                  </a:lnTo>
                  <a:lnTo>
                    <a:pt x="194074" y="440473"/>
                  </a:lnTo>
                  <a:lnTo>
                    <a:pt x="199096" y="486065"/>
                  </a:lnTo>
                  <a:lnTo>
                    <a:pt x="200723" y="530191"/>
                  </a:lnTo>
                  <a:lnTo>
                    <a:pt x="198930" y="572636"/>
                  </a:lnTo>
                  <a:lnTo>
                    <a:pt x="193695" y="613182"/>
                  </a:lnTo>
                  <a:lnTo>
                    <a:pt x="184992" y="651613"/>
                  </a:lnTo>
                  <a:lnTo>
                    <a:pt x="172799" y="687711"/>
                  </a:lnTo>
                  <a:lnTo>
                    <a:pt x="137846" y="752043"/>
                  </a:lnTo>
                  <a:lnTo>
                    <a:pt x="88646" y="804443"/>
                  </a:lnTo>
                  <a:lnTo>
                    <a:pt x="157988" y="889800"/>
                  </a:lnTo>
                  <a:lnTo>
                    <a:pt x="204660" y="840825"/>
                  </a:lnTo>
                  <a:lnTo>
                    <a:pt x="239436" y="779723"/>
                  </a:lnTo>
                  <a:lnTo>
                    <a:pt x="261075" y="709399"/>
                  </a:lnTo>
                  <a:lnTo>
                    <a:pt x="267068" y="671261"/>
                  </a:lnTo>
                  <a:lnTo>
                    <a:pt x="269898" y="631396"/>
                  </a:lnTo>
                  <a:lnTo>
                    <a:pt x="269605" y="589998"/>
                  </a:lnTo>
                  <a:lnTo>
                    <a:pt x="266230" y="547258"/>
                  </a:lnTo>
                  <a:lnTo>
                    <a:pt x="259813" y="503371"/>
                  </a:lnTo>
                  <a:lnTo>
                    <a:pt x="250394" y="458528"/>
                  </a:lnTo>
                  <a:lnTo>
                    <a:pt x="238013" y="412922"/>
                  </a:lnTo>
                  <a:lnTo>
                    <a:pt x="222712" y="366748"/>
                  </a:lnTo>
                  <a:lnTo>
                    <a:pt x="204531" y="320197"/>
                  </a:lnTo>
                  <a:lnTo>
                    <a:pt x="183509" y="273462"/>
                  </a:lnTo>
                  <a:lnTo>
                    <a:pt x="159688" y="226736"/>
                  </a:lnTo>
                  <a:lnTo>
                    <a:pt x="133107" y="180213"/>
                  </a:lnTo>
                  <a:lnTo>
                    <a:pt x="103807" y="134085"/>
                  </a:lnTo>
                  <a:lnTo>
                    <a:pt x="71829" y="88545"/>
                  </a:lnTo>
                  <a:lnTo>
                    <a:pt x="37213" y="4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645" y="4949063"/>
              <a:ext cx="1074420" cy="1317625"/>
            </a:xfrm>
            <a:custGeom>
              <a:avLst/>
              <a:gdLst/>
              <a:ahLst/>
              <a:cxnLst/>
              <a:rect l="l" t="t" r="r" b="b"/>
              <a:pathLst>
                <a:path w="1074420" h="1317625">
                  <a:moveTo>
                    <a:pt x="839724" y="469519"/>
                  </a:moveTo>
                  <a:lnTo>
                    <a:pt x="801002" y="424173"/>
                  </a:lnTo>
                  <a:lnTo>
                    <a:pt x="760820" y="381480"/>
                  </a:lnTo>
                  <a:lnTo>
                    <a:pt x="719387" y="341541"/>
                  </a:lnTo>
                  <a:lnTo>
                    <a:pt x="676914" y="304457"/>
                  </a:lnTo>
                  <a:lnTo>
                    <a:pt x="633612" y="270328"/>
                  </a:lnTo>
                  <a:lnTo>
                    <a:pt x="589692" y="239256"/>
                  </a:lnTo>
                  <a:lnTo>
                    <a:pt x="545364" y="211341"/>
                  </a:lnTo>
                  <a:lnTo>
                    <a:pt x="500838" y="186684"/>
                  </a:lnTo>
                  <a:lnTo>
                    <a:pt x="456326" y="165386"/>
                  </a:lnTo>
                  <a:lnTo>
                    <a:pt x="412038" y="147547"/>
                  </a:lnTo>
                  <a:lnTo>
                    <a:pt x="368184" y="133269"/>
                  </a:lnTo>
                  <a:lnTo>
                    <a:pt x="324976" y="122652"/>
                  </a:lnTo>
                  <a:lnTo>
                    <a:pt x="282623" y="115798"/>
                  </a:lnTo>
                  <a:lnTo>
                    <a:pt x="241337" y="112806"/>
                  </a:lnTo>
                  <a:lnTo>
                    <a:pt x="201328" y="113777"/>
                  </a:lnTo>
                  <a:lnTo>
                    <a:pt x="162807" y="118814"/>
                  </a:lnTo>
                  <a:lnTo>
                    <a:pt x="125983" y="128016"/>
                  </a:lnTo>
                  <a:lnTo>
                    <a:pt x="160654" y="170687"/>
                  </a:lnTo>
                  <a:lnTo>
                    <a:pt x="0" y="133985"/>
                  </a:lnTo>
                  <a:lnTo>
                    <a:pt x="21844" y="0"/>
                  </a:lnTo>
                  <a:lnTo>
                    <a:pt x="56514" y="42672"/>
                  </a:lnTo>
                  <a:lnTo>
                    <a:pt x="93359" y="33470"/>
                  </a:lnTo>
                  <a:lnTo>
                    <a:pt x="131899" y="28433"/>
                  </a:lnTo>
                  <a:lnTo>
                    <a:pt x="171924" y="27462"/>
                  </a:lnTo>
                  <a:lnTo>
                    <a:pt x="213224" y="30454"/>
                  </a:lnTo>
                  <a:lnTo>
                    <a:pt x="255589" y="37308"/>
                  </a:lnTo>
                  <a:lnTo>
                    <a:pt x="298808" y="47925"/>
                  </a:lnTo>
                  <a:lnTo>
                    <a:pt x="342670" y="62203"/>
                  </a:lnTo>
                  <a:lnTo>
                    <a:pt x="386965" y="80042"/>
                  </a:lnTo>
                  <a:lnTo>
                    <a:pt x="431483" y="101340"/>
                  </a:lnTo>
                  <a:lnTo>
                    <a:pt x="476013" y="125997"/>
                  </a:lnTo>
                  <a:lnTo>
                    <a:pt x="520344" y="153912"/>
                  </a:lnTo>
                  <a:lnTo>
                    <a:pt x="564267" y="184984"/>
                  </a:lnTo>
                  <a:lnTo>
                    <a:pt x="607570" y="219113"/>
                  </a:lnTo>
                  <a:lnTo>
                    <a:pt x="650044" y="256197"/>
                  </a:lnTo>
                  <a:lnTo>
                    <a:pt x="691477" y="296136"/>
                  </a:lnTo>
                  <a:lnTo>
                    <a:pt x="731660" y="338829"/>
                  </a:lnTo>
                  <a:lnTo>
                    <a:pt x="770381" y="384175"/>
                  </a:lnTo>
                  <a:lnTo>
                    <a:pt x="839724" y="469519"/>
                  </a:lnTo>
                  <a:lnTo>
                    <a:pt x="876613" y="517231"/>
                  </a:lnTo>
                  <a:lnTo>
                    <a:pt x="910452" y="565694"/>
                  </a:lnTo>
                  <a:lnTo>
                    <a:pt x="941209" y="614689"/>
                  </a:lnTo>
                  <a:lnTo>
                    <a:pt x="968852" y="663997"/>
                  </a:lnTo>
                  <a:lnTo>
                    <a:pt x="993350" y="713401"/>
                  </a:lnTo>
                  <a:lnTo>
                    <a:pt x="1014671" y="762682"/>
                  </a:lnTo>
                  <a:lnTo>
                    <a:pt x="1032784" y="811623"/>
                  </a:lnTo>
                  <a:lnTo>
                    <a:pt x="1047658" y="860004"/>
                  </a:lnTo>
                  <a:lnTo>
                    <a:pt x="1059261" y="907607"/>
                  </a:lnTo>
                  <a:lnTo>
                    <a:pt x="1067561" y="954216"/>
                  </a:lnTo>
                  <a:lnTo>
                    <a:pt x="1072528" y="999610"/>
                  </a:lnTo>
                  <a:lnTo>
                    <a:pt x="1074130" y="1043572"/>
                  </a:lnTo>
                  <a:lnTo>
                    <a:pt x="1072335" y="1085885"/>
                  </a:lnTo>
                  <a:lnTo>
                    <a:pt x="1067112" y="1126329"/>
                  </a:lnTo>
                  <a:lnTo>
                    <a:pt x="1058429" y="1164686"/>
                  </a:lnTo>
                  <a:lnTo>
                    <a:pt x="1030560" y="1234268"/>
                  </a:lnTo>
                  <a:lnTo>
                    <a:pt x="988476" y="1292885"/>
                  </a:lnTo>
                  <a:lnTo>
                    <a:pt x="962025" y="1317536"/>
                  </a:lnTo>
                  <a:lnTo>
                    <a:pt x="892682" y="1232179"/>
                  </a:lnTo>
                  <a:lnTo>
                    <a:pt x="919076" y="1207579"/>
                  </a:lnTo>
                  <a:lnTo>
                    <a:pt x="941883" y="1179779"/>
                  </a:lnTo>
                  <a:lnTo>
                    <a:pt x="976836" y="1115447"/>
                  </a:lnTo>
                  <a:lnTo>
                    <a:pt x="989029" y="1079349"/>
                  </a:lnTo>
                  <a:lnTo>
                    <a:pt x="997732" y="1040918"/>
                  </a:lnTo>
                  <a:lnTo>
                    <a:pt x="1002967" y="1000372"/>
                  </a:lnTo>
                  <a:lnTo>
                    <a:pt x="1004760" y="957927"/>
                  </a:lnTo>
                  <a:lnTo>
                    <a:pt x="1003133" y="913801"/>
                  </a:lnTo>
                  <a:lnTo>
                    <a:pt x="998111" y="868209"/>
                  </a:lnTo>
                  <a:lnTo>
                    <a:pt x="989717" y="821369"/>
                  </a:lnTo>
                  <a:lnTo>
                    <a:pt x="977975" y="773498"/>
                  </a:lnTo>
                  <a:lnTo>
                    <a:pt x="962909" y="724812"/>
                  </a:lnTo>
                  <a:lnTo>
                    <a:pt x="944543" y="675529"/>
                  </a:lnTo>
                  <a:lnTo>
                    <a:pt x="922900" y="625864"/>
                  </a:lnTo>
                  <a:lnTo>
                    <a:pt x="898004" y="576036"/>
                  </a:lnTo>
                  <a:lnTo>
                    <a:pt x="869879" y="526261"/>
                  </a:lnTo>
                  <a:lnTo>
                    <a:pt x="838548" y="476755"/>
                  </a:lnTo>
                  <a:lnTo>
                    <a:pt x="804036" y="427736"/>
                  </a:lnTo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33820" y="3417951"/>
              <a:ext cx="1041400" cy="424815"/>
            </a:xfrm>
            <a:custGeom>
              <a:avLst/>
              <a:gdLst/>
              <a:ahLst/>
              <a:cxnLst/>
              <a:rect l="l" t="t" r="r" b="b"/>
              <a:pathLst>
                <a:path w="1041400" h="424814">
                  <a:moveTo>
                    <a:pt x="57276" y="0"/>
                  </a:moveTo>
                  <a:lnTo>
                    <a:pt x="0" y="225806"/>
                  </a:lnTo>
                  <a:lnTo>
                    <a:pt x="272541" y="252730"/>
                  </a:lnTo>
                  <a:lnTo>
                    <a:pt x="218694" y="189484"/>
                  </a:lnTo>
                  <a:lnTo>
                    <a:pt x="262594" y="173723"/>
                  </a:lnTo>
                  <a:lnTo>
                    <a:pt x="307322" y="161343"/>
                  </a:lnTo>
                  <a:lnTo>
                    <a:pt x="352720" y="152299"/>
                  </a:lnTo>
                  <a:lnTo>
                    <a:pt x="398629" y="146546"/>
                  </a:lnTo>
                  <a:lnTo>
                    <a:pt x="444892" y="144038"/>
                  </a:lnTo>
                  <a:lnTo>
                    <a:pt x="491350" y="144730"/>
                  </a:lnTo>
                  <a:lnTo>
                    <a:pt x="537845" y="148577"/>
                  </a:lnTo>
                  <a:lnTo>
                    <a:pt x="584219" y="155535"/>
                  </a:lnTo>
                  <a:lnTo>
                    <a:pt x="630314" y="165557"/>
                  </a:lnTo>
                  <a:lnTo>
                    <a:pt x="675973" y="178599"/>
                  </a:lnTo>
                  <a:lnTo>
                    <a:pt x="721036" y="194616"/>
                  </a:lnTo>
                  <a:lnTo>
                    <a:pt x="765346" y="213563"/>
                  </a:lnTo>
                  <a:lnTo>
                    <a:pt x="808744" y="235395"/>
                  </a:lnTo>
                  <a:lnTo>
                    <a:pt x="851074" y="260066"/>
                  </a:lnTo>
                  <a:lnTo>
                    <a:pt x="892175" y="287531"/>
                  </a:lnTo>
                  <a:lnTo>
                    <a:pt x="931891" y="317745"/>
                  </a:lnTo>
                  <a:lnTo>
                    <a:pt x="970064" y="350664"/>
                  </a:lnTo>
                  <a:lnTo>
                    <a:pt x="1006535" y="386242"/>
                  </a:lnTo>
                  <a:lnTo>
                    <a:pt x="1041146" y="424434"/>
                  </a:lnTo>
                  <a:lnTo>
                    <a:pt x="933450" y="298069"/>
                  </a:lnTo>
                  <a:lnTo>
                    <a:pt x="898858" y="259877"/>
                  </a:lnTo>
                  <a:lnTo>
                    <a:pt x="862404" y="224299"/>
                  </a:lnTo>
                  <a:lnTo>
                    <a:pt x="824247" y="191380"/>
                  </a:lnTo>
                  <a:lnTo>
                    <a:pt x="784544" y="161166"/>
                  </a:lnTo>
                  <a:lnTo>
                    <a:pt x="743454" y="133701"/>
                  </a:lnTo>
                  <a:lnTo>
                    <a:pt x="701135" y="109030"/>
                  </a:lnTo>
                  <a:lnTo>
                    <a:pt x="657745" y="87198"/>
                  </a:lnTo>
                  <a:lnTo>
                    <a:pt x="613442" y="68251"/>
                  </a:lnTo>
                  <a:lnTo>
                    <a:pt x="568385" y="52234"/>
                  </a:lnTo>
                  <a:lnTo>
                    <a:pt x="522732" y="39192"/>
                  </a:lnTo>
                  <a:lnTo>
                    <a:pt x="476641" y="29170"/>
                  </a:lnTo>
                  <a:lnTo>
                    <a:pt x="430270" y="22212"/>
                  </a:lnTo>
                  <a:lnTo>
                    <a:pt x="383777" y="18365"/>
                  </a:lnTo>
                  <a:lnTo>
                    <a:pt x="337320" y="17673"/>
                  </a:lnTo>
                  <a:lnTo>
                    <a:pt x="291059" y="20181"/>
                  </a:lnTo>
                  <a:lnTo>
                    <a:pt x="245150" y="25934"/>
                  </a:lnTo>
                  <a:lnTo>
                    <a:pt x="199753" y="34978"/>
                  </a:lnTo>
                  <a:lnTo>
                    <a:pt x="155025" y="47358"/>
                  </a:lnTo>
                  <a:lnTo>
                    <a:pt x="111125" y="63119"/>
                  </a:lnTo>
                  <a:lnTo>
                    <a:pt x="57276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43521" y="3781933"/>
              <a:ext cx="324485" cy="1056640"/>
            </a:xfrm>
            <a:custGeom>
              <a:avLst/>
              <a:gdLst/>
              <a:ahLst/>
              <a:cxnLst/>
              <a:rect l="l" t="t" r="r" b="b"/>
              <a:pathLst>
                <a:path w="324484" h="1056639">
                  <a:moveTo>
                    <a:pt x="74422" y="0"/>
                  </a:moveTo>
                  <a:lnTo>
                    <a:pt x="102211" y="42892"/>
                  </a:lnTo>
                  <a:lnTo>
                    <a:pt x="126950" y="86745"/>
                  </a:lnTo>
                  <a:lnTo>
                    <a:pt x="148649" y="131408"/>
                  </a:lnTo>
                  <a:lnTo>
                    <a:pt x="167322" y="176727"/>
                  </a:lnTo>
                  <a:lnTo>
                    <a:pt x="182981" y="222548"/>
                  </a:lnTo>
                  <a:lnTo>
                    <a:pt x="195638" y="268720"/>
                  </a:lnTo>
                  <a:lnTo>
                    <a:pt x="205305" y="315088"/>
                  </a:lnTo>
                  <a:lnTo>
                    <a:pt x="211996" y="361501"/>
                  </a:lnTo>
                  <a:lnTo>
                    <a:pt x="215721" y="407805"/>
                  </a:lnTo>
                  <a:lnTo>
                    <a:pt x="216495" y="453847"/>
                  </a:lnTo>
                  <a:lnTo>
                    <a:pt x="214328" y="499475"/>
                  </a:lnTo>
                  <a:lnTo>
                    <a:pt x="209234" y="544535"/>
                  </a:lnTo>
                  <a:lnTo>
                    <a:pt x="201224" y="588874"/>
                  </a:lnTo>
                  <a:lnTo>
                    <a:pt x="190312" y="632340"/>
                  </a:lnTo>
                  <a:lnTo>
                    <a:pt x="176509" y="674780"/>
                  </a:lnTo>
                  <a:lnTo>
                    <a:pt x="159829" y="716041"/>
                  </a:lnTo>
                  <a:lnTo>
                    <a:pt x="140283" y="755969"/>
                  </a:lnTo>
                  <a:lnTo>
                    <a:pt x="117883" y="794412"/>
                  </a:lnTo>
                  <a:lnTo>
                    <a:pt x="92643" y="831217"/>
                  </a:lnTo>
                  <a:lnTo>
                    <a:pt x="64574" y="866231"/>
                  </a:lnTo>
                  <a:lnTo>
                    <a:pt x="33688" y="899301"/>
                  </a:lnTo>
                  <a:lnTo>
                    <a:pt x="0" y="930275"/>
                  </a:lnTo>
                  <a:lnTo>
                    <a:pt x="107569" y="1056640"/>
                  </a:lnTo>
                  <a:lnTo>
                    <a:pt x="148270" y="1018599"/>
                  </a:lnTo>
                  <a:lnTo>
                    <a:pt x="190517" y="970278"/>
                  </a:lnTo>
                  <a:lnTo>
                    <a:pt x="217025" y="933765"/>
                  </a:lnTo>
                  <a:lnTo>
                    <a:pt x="240574" y="895690"/>
                  </a:lnTo>
                  <a:lnTo>
                    <a:pt x="261176" y="856200"/>
                  </a:lnTo>
                  <a:lnTo>
                    <a:pt x="278844" y="815446"/>
                  </a:lnTo>
                  <a:lnTo>
                    <a:pt x="293592" y="773578"/>
                  </a:lnTo>
                  <a:lnTo>
                    <a:pt x="305431" y="730746"/>
                  </a:lnTo>
                  <a:lnTo>
                    <a:pt x="314376" y="687098"/>
                  </a:lnTo>
                  <a:lnTo>
                    <a:pt x="320439" y="642784"/>
                  </a:lnTo>
                  <a:lnTo>
                    <a:pt x="323634" y="597955"/>
                  </a:lnTo>
                  <a:lnTo>
                    <a:pt x="323972" y="552760"/>
                  </a:lnTo>
                  <a:lnTo>
                    <a:pt x="321468" y="507349"/>
                  </a:lnTo>
                  <a:lnTo>
                    <a:pt x="316134" y="461870"/>
                  </a:lnTo>
                  <a:lnTo>
                    <a:pt x="307984" y="416475"/>
                  </a:lnTo>
                  <a:lnTo>
                    <a:pt x="297030" y="371312"/>
                  </a:lnTo>
                  <a:lnTo>
                    <a:pt x="283285" y="326531"/>
                  </a:lnTo>
                  <a:lnTo>
                    <a:pt x="266762" y="282282"/>
                  </a:lnTo>
                  <a:lnTo>
                    <a:pt x="247475" y="238714"/>
                  </a:lnTo>
                  <a:lnTo>
                    <a:pt x="225436" y="195977"/>
                  </a:lnTo>
                  <a:lnTo>
                    <a:pt x="200658" y="154222"/>
                  </a:lnTo>
                  <a:lnTo>
                    <a:pt x="173155" y="113596"/>
                  </a:lnTo>
                  <a:lnTo>
                    <a:pt x="142939" y="74251"/>
                  </a:lnTo>
                  <a:lnTo>
                    <a:pt x="110024" y="36336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3820" y="3417951"/>
              <a:ext cx="1233805" cy="1421130"/>
            </a:xfrm>
            <a:custGeom>
              <a:avLst/>
              <a:gdLst/>
              <a:ahLst/>
              <a:cxnLst/>
              <a:rect l="l" t="t" r="r" b="b"/>
              <a:pathLst>
                <a:path w="1233804" h="1421129">
                  <a:moveTo>
                    <a:pt x="1041146" y="424434"/>
                  </a:moveTo>
                  <a:lnTo>
                    <a:pt x="1006535" y="386242"/>
                  </a:lnTo>
                  <a:lnTo>
                    <a:pt x="970064" y="350664"/>
                  </a:lnTo>
                  <a:lnTo>
                    <a:pt x="931891" y="317745"/>
                  </a:lnTo>
                  <a:lnTo>
                    <a:pt x="892175" y="287531"/>
                  </a:lnTo>
                  <a:lnTo>
                    <a:pt x="851074" y="260066"/>
                  </a:lnTo>
                  <a:lnTo>
                    <a:pt x="808744" y="235395"/>
                  </a:lnTo>
                  <a:lnTo>
                    <a:pt x="765346" y="213563"/>
                  </a:lnTo>
                  <a:lnTo>
                    <a:pt x="721036" y="194616"/>
                  </a:lnTo>
                  <a:lnTo>
                    <a:pt x="675973" y="178599"/>
                  </a:lnTo>
                  <a:lnTo>
                    <a:pt x="630314" y="165557"/>
                  </a:lnTo>
                  <a:lnTo>
                    <a:pt x="584219" y="155535"/>
                  </a:lnTo>
                  <a:lnTo>
                    <a:pt x="537845" y="148577"/>
                  </a:lnTo>
                  <a:lnTo>
                    <a:pt x="491350" y="144730"/>
                  </a:lnTo>
                  <a:lnTo>
                    <a:pt x="444892" y="144038"/>
                  </a:lnTo>
                  <a:lnTo>
                    <a:pt x="398629" y="146546"/>
                  </a:lnTo>
                  <a:lnTo>
                    <a:pt x="352720" y="152299"/>
                  </a:lnTo>
                  <a:lnTo>
                    <a:pt x="307322" y="161343"/>
                  </a:lnTo>
                  <a:lnTo>
                    <a:pt x="262594" y="173723"/>
                  </a:lnTo>
                  <a:lnTo>
                    <a:pt x="218694" y="189484"/>
                  </a:lnTo>
                  <a:lnTo>
                    <a:pt x="272541" y="252730"/>
                  </a:lnTo>
                  <a:lnTo>
                    <a:pt x="0" y="225806"/>
                  </a:lnTo>
                  <a:lnTo>
                    <a:pt x="57276" y="0"/>
                  </a:lnTo>
                  <a:lnTo>
                    <a:pt x="111125" y="63119"/>
                  </a:lnTo>
                  <a:lnTo>
                    <a:pt x="155025" y="47358"/>
                  </a:lnTo>
                  <a:lnTo>
                    <a:pt x="199753" y="34978"/>
                  </a:lnTo>
                  <a:lnTo>
                    <a:pt x="245150" y="25934"/>
                  </a:lnTo>
                  <a:lnTo>
                    <a:pt x="291059" y="20181"/>
                  </a:lnTo>
                  <a:lnTo>
                    <a:pt x="337320" y="17673"/>
                  </a:lnTo>
                  <a:lnTo>
                    <a:pt x="383777" y="18365"/>
                  </a:lnTo>
                  <a:lnTo>
                    <a:pt x="430270" y="22212"/>
                  </a:lnTo>
                  <a:lnTo>
                    <a:pt x="476641" y="29170"/>
                  </a:lnTo>
                  <a:lnTo>
                    <a:pt x="522732" y="39192"/>
                  </a:lnTo>
                  <a:lnTo>
                    <a:pt x="568385" y="52234"/>
                  </a:lnTo>
                  <a:lnTo>
                    <a:pt x="613442" y="68251"/>
                  </a:lnTo>
                  <a:lnTo>
                    <a:pt x="657745" y="87198"/>
                  </a:lnTo>
                  <a:lnTo>
                    <a:pt x="701135" y="109030"/>
                  </a:lnTo>
                  <a:lnTo>
                    <a:pt x="743454" y="133701"/>
                  </a:lnTo>
                  <a:lnTo>
                    <a:pt x="784544" y="161166"/>
                  </a:lnTo>
                  <a:lnTo>
                    <a:pt x="824247" y="191380"/>
                  </a:lnTo>
                  <a:lnTo>
                    <a:pt x="862404" y="224299"/>
                  </a:lnTo>
                  <a:lnTo>
                    <a:pt x="898858" y="259877"/>
                  </a:lnTo>
                  <a:lnTo>
                    <a:pt x="933450" y="298069"/>
                  </a:lnTo>
                  <a:lnTo>
                    <a:pt x="1041146" y="424434"/>
                  </a:lnTo>
                  <a:lnTo>
                    <a:pt x="1072948" y="464172"/>
                  </a:lnTo>
                  <a:lnTo>
                    <a:pt x="1101875" y="505153"/>
                  </a:lnTo>
                  <a:lnTo>
                    <a:pt x="1127927" y="547228"/>
                  </a:lnTo>
                  <a:lnTo>
                    <a:pt x="1151110" y="590247"/>
                  </a:lnTo>
                  <a:lnTo>
                    <a:pt x="1171427" y="634064"/>
                  </a:lnTo>
                  <a:lnTo>
                    <a:pt x="1188880" y="678529"/>
                  </a:lnTo>
                  <a:lnTo>
                    <a:pt x="1203474" y="723494"/>
                  </a:lnTo>
                  <a:lnTo>
                    <a:pt x="1215211" y="768810"/>
                  </a:lnTo>
                  <a:lnTo>
                    <a:pt x="1224095" y="814330"/>
                  </a:lnTo>
                  <a:lnTo>
                    <a:pt x="1230129" y="859905"/>
                  </a:lnTo>
                  <a:lnTo>
                    <a:pt x="1233317" y="905387"/>
                  </a:lnTo>
                  <a:lnTo>
                    <a:pt x="1233662" y="950626"/>
                  </a:lnTo>
                  <a:lnTo>
                    <a:pt x="1231167" y="995476"/>
                  </a:lnTo>
                  <a:lnTo>
                    <a:pt x="1225836" y="1039786"/>
                  </a:lnTo>
                  <a:lnTo>
                    <a:pt x="1217672" y="1083410"/>
                  </a:lnTo>
                  <a:lnTo>
                    <a:pt x="1206678" y="1126198"/>
                  </a:lnTo>
                  <a:lnTo>
                    <a:pt x="1192859" y="1168002"/>
                  </a:lnTo>
                  <a:lnTo>
                    <a:pt x="1176216" y="1208674"/>
                  </a:lnTo>
                  <a:lnTo>
                    <a:pt x="1156754" y="1248066"/>
                  </a:lnTo>
                  <a:lnTo>
                    <a:pt x="1134476" y="1286029"/>
                  </a:lnTo>
                  <a:lnTo>
                    <a:pt x="1109385" y="1322414"/>
                  </a:lnTo>
                  <a:lnTo>
                    <a:pt x="1081485" y="1357073"/>
                  </a:lnTo>
                  <a:lnTo>
                    <a:pt x="1050778" y="1389859"/>
                  </a:lnTo>
                  <a:lnTo>
                    <a:pt x="1017270" y="1420622"/>
                  </a:lnTo>
                  <a:lnTo>
                    <a:pt x="909701" y="1294257"/>
                  </a:lnTo>
                  <a:lnTo>
                    <a:pt x="943389" y="1263283"/>
                  </a:lnTo>
                  <a:lnTo>
                    <a:pt x="974275" y="1230213"/>
                  </a:lnTo>
                  <a:lnTo>
                    <a:pt x="1002344" y="1195199"/>
                  </a:lnTo>
                  <a:lnTo>
                    <a:pt x="1027584" y="1158394"/>
                  </a:lnTo>
                  <a:lnTo>
                    <a:pt x="1049984" y="1119951"/>
                  </a:lnTo>
                  <a:lnTo>
                    <a:pt x="1069530" y="1080023"/>
                  </a:lnTo>
                  <a:lnTo>
                    <a:pt x="1086210" y="1038762"/>
                  </a:lnTo>
                  <a:lnTo>
                    <a:pt x="1100013" y="996322"/>
                  </a:lnTo>
                  <a:lnTo>
                    <a:pt x="1110925" y="952856"/>
                  </a:lnTo>
                  <a:lnTo>
                    <a:pt x="1118935" y="908517"/>
                  </a:lnTo>
                  <a:lnTo>
                    <a:pt x="1124029" y="863457"/>
                  </a:lnTo>
                  <a:lnTo>
                    <a:pt x="1126196" y="817829"/>
                  </a:lnTo>
                  <a:lnTo>
                    <a:pt x="1125422" y="771787"/>
                  </a:lnTo>
                  <a:lnTo>
                    <a:pt x="1121697" y="725483"/>
                  </a:lnTo>
                  <a:lnTo>
                    <a:pt x="1115006" y="679070"/>
                  </a:lnTo>
                  <a:lnTo>
                    <a:pt x="1105339" y="632702"/>
                  </a:lnTo>
                  <a:lnTo>
                    <a:pt x="1092682" y="586530"/>
                  </a:lnTo>
                  <a:lnTo>
                    <a:pt x="1077023" y="540709"/>
                  </a:lnTo>
                  <a:lnTo>
                    <a:pt x="1058350" y="495390"/>
                  </a:lnTo>
                  <a:lnTo>
                    <a:pt x="1036651" y="450727"/>
                  </a:lnTo>
                  <a:lnTo>
                    <a:pt x="1011912" y="406874"/>
                  </a:lnTo>
                  <a:lnTo>
                    <a:pt x="984123" y="36398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4221" y="375737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01865" y="373997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39448" y="4675568"/>
            <a:ext cx="829310" cy="344805"/>
            <a:chOff x="5239448" y="4675568"/>
            <a:chExt cx="829310" cy="344805"/>
          </a:xfrm>
        </p:grpSpPr>
        <p:sp>
          <p:nvSpPr>
            <p:cNvPr id="49" name="object 49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810768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810768" y="326136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0" y="326136"/>
                  </a:moveTo>
                  <a:lnTo>
                    <a:pt x="810768" y="326136"/>
                  </a:lnTo>
                  <a:lnTo>
                    <a:pt x="81076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8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396610" y="4684217"/>
            <a:ext cx="5118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534977" y="4180840"/>
            <a:ext cx="913130" cy="1026794"/>
            <a:chOff x="5534977" y="4180840"/>
            <a:chExt cx="913130" cy="1026794"/>
          </a:xfrm>
        </p:grpSpPr>
        <p:sp>
          <p:nvSpPr>
            <p:cNvPr id="53" name="object 53"/>
            <p:cNvSpPr/>
            <p:nvPr/>
          </p:nvSpPr>
          <p:spPr>
            <a:xfrm>
              <a:off x="5554980" y="4247388"/>
              <a:ext cx="386715" cy="438150"/>
            </a:xfrm>
            <a:custGeom>
              <a:avLst/>
              <a:gdLst/>
              <a:ahLst/>
              <a:cxnLst/>
              <a:rect l="l" t="t" r="r" b="b"/>
              <a:pathLst>
                <a:path w="386714" h="438150">
                  <a:moveTo>
                    <a:pt x="386588" y="0"/>
                  </a:moveTo>
                  <a:lnTo>
                    <a:pt x="0" y="437769"/>
                  </a:lnTo>
                </a:path>
              </a:pathLst>
            </a:custGeom>
            <a:ln w="3962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42050" y="4187190"/>
              <a:ext cx="200025" cy="677545"/>
            </a:xfrm>
            <a:custGeom>
              <a:avLst/>
              <a:gdLst/>
              <a:ahLst/>
              <a:cxnLst/>
              <a:rect l="l" t="t" r="r" b="b"/>
              <a:pathLst>
                <a:path w="200025" h="677545">
                  <a:moveTo>
                    <a:pt x="124078" y="0"/>
                  </a:moveTo>
                  <a:lnTo>
                    <a:pt x="0" y="19812"/>
                  </a:lnTo>
                  <a:lnTo>
                    <a:pt x="47878" y="165608"/>
                  </a:lnTo>
                  <a:lnTo>
                    <a:pt x="66928" y="124206"/>
                  </a:lnTo>
                  <a:lnTo>
                    <a:pt x="93187" y="157054"/>
                  </a:lnTo>
                  <a:lnTo>
                    <a:pt x="115241" y="193724"/>
                  </a:lnTo>
                  <a:lnTo>
                    <a:pt x="133066" y="233791"/>
                  </a:lnTo>
                  <a:lnTo>
                    <a:pt x="146637" y="276831"/>
                  </a:lnTo>
                  <a:lnTo>
                    <a:pt x="155932" y="322423"/>
                  </a:lnTo>
                  <a:lnTo>
                    <a:pt x="160924" y="370141"/>
                  </a:lnTo>
                  <a:lnTo>
                    <a:pt x="161591" y="419563"/>
                  </a:lnTo>
                  <a:lnTo>
                    <a:pt x="157908" y="470266"/>
                  </a:lnTo>
                  <a:lnTo>
                    <a:pt x="149850" y="521827"/>
                  </a:lnTo>
                  <a:lnTo>
                    <a:pt x="137393" y="573821"/>
                  </a:lnTo>
                  <a:lnTo>
                    <a:pt x="120513" y="625826"/>
                  </a:lnTo>
                  <a:lnTo>
                    <a:pt x="99187" y="677418"/>
                  </a:lnTo>
                  <a:lnTo>
                    <a:pt x="137287" y="594614"/>
                  </a:lnTo>
                  <a:lnTo>
                    <a:pt x="158613" y="542995"/>
                  </a:lnTo>
                  <a:lnTo>
                    <a:pt x="175493" y="490973"/>
                  </a:lnTo>
                  <a:lnTo>
                    <a:pt x="187950" y="438969"/>
                  </a:lnTo>
                  <a:lnTo>
                    <a:pt x="196008" y="387406"/>
                  </a:lnTo>
                  <a:lnTo>
                    <a:pt x="199691" y="336705"/>
                  </a:lnTo>
                  <a:lnTo>
                    <a:pt x="199024" y="287289"/>
                  </a:lnTo>
                  <a:lnTo>
                    <a:pt x="194032" y="239580"/>
                  </a:lnTo>
                  <a:lnTo>
                    <a:pt x="184737" y="193999"/>
                  </a:lnTo>
                  <a:lnTo>
                    <a:pt x="171166" y="150969"/>
                  </a:lnTo>
                  <a:lnTo>
                    <a:pt x="153341" y="110911"/>
                  </a:lnTo>
                  <a:lnTo>
                    <a:pt x="131287" y="74248"/>
                  </a:lnTo>
                  <a:lnTo>
                    <a:pt x="105028" y="41402"/>
                  </a:lnTo>
                  <a:lnTo>
                    <a:pt x="1240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96534" y="4822571"/>
              <a:ext cx="562610" cy="378460"/>
            </a:xfrm>
            <a:custGeom>
              <a:avLst/>
              <a:gdLst/>
              <a:ahLst/>
              <a:cxnLst/>
              <a:rect l="l" t="t" r="r" b="b"/>
              <a:pathLst>
                <a:path w="562610" h="378460">
                  <a:moveTo>
                    <a:pt x="562355" y="0"/>
                  </a:moveTo>
                  <a:lnTo>
                    <a:pt x="534015" y="47962"/>
                  </a:lnTo>
                  <a:lnTo>
                    <a:pt x="502891" y="92236"/>
                  </a:lnTo>
                  <a:lnTo>
                    <a:pt x="469328" y="132642"/>
                  </a:lnTo>
                  <a:lnTo>
                    <a:pt x="433673" y="169004"/>
                  </a:lnTo>
                  <a:lnTo>
                    <a:pt x="396271" y="201141"/>
                  </a:lnTo>
                  <a:lnTo>
                    <a:pt x="357469" y="228876"/>
                  </a:lnTo>
                  <a:lnTo>
                    <a:pt x="317611" y="252031"/>
                  </a:lnTo>
                  <a:lnTo>
                    <a:pt x="277043" y="270427"/>
                  </a:lnTo>
                  <a:lnTo>
                    <a:pt x="236112" y="283887"/>
                  </a:lnTo>
                  <a:lnTo>
                    <a:pt x="195163" y="292231"/>
                  </a:lnTo>
                  <a:lnTo>
                    <a:pt x="154541" y="295282"/>
                  </a:lnTo>
                  <a:lnTo>
                    <a:pt x="114593" y="292861"/>
                  </a:lnTo>
                  <a:lnTo>
                    <a:pt x="75664" y="284790"/>
                  </a:lnTo>
                  <a:lnTo>
                    <a:pt x="38100" y="270890"/>
                  </a:lnTo>
                  <a:lnTo>
                    <a:pt x="0" y="353694"/>
                  </a:lnTo>
                  <a:lnTo>
                    <a:pt x="69587" y="374614"/>
                  </a:lnTo>
                  <a:lnTo>
                    <a:pt x="109579" y="378084"/>
                  </a:lnTo>
                  <a:lnTo>
                    <a:pt x="150132" y="376013"/>
                  </a:lnTo>
                  <a:lnTo>
                    <a:pt x="190920" y="368622"/>
                  </a:lnTo>
                  <a:lnTo>
                    <a:pt x="231619" y="356136"/>
                  </a:lnTo>
                  <a:lnTo>
                    <a:pt x="271905" y="338776"/>
                  </a:lnTo>
                  <a:lnTo>
                    <a:pt x="311454" y="316765"/>
                  </a:lnTo>
                  <a:lnTo>
                    <a:pt x="349941" y="290326"/>
                  </a:lnTo>
                  <a:lnTo>
                    <a:pt x="387041" y="259683"/>
                  </a:lnTo>
                  <a:lnTo>
                    <a:pt x="422430" y="225058"/>
                  </a:lnTo>
                  <a:lnTo>
                    <a:pt x="455783" y="186673"/>
                  </a:lnTo>
                  <a:lnTo>
                    <a:pt x="486777" y="144752"/>
                  </a:lnTo>
                  <a:lnTo>
                    <a:pt x="515087" y="99518"/>
                  </a:lnTo>
                  <a:lnTo>
                    <a:pt x="540388" y="51192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6534" y="4187190"/>
              <a:ext cx="645795" cy="1014094"/>
            </a:xfrm>
            <a:custGeom>
              <a:avLst/>
              <a:gdLst/>
              <a:ahLst/>
              <a:cxnLst/>
              <a:rect l="l" t="t" r="r" b="b"/>
              <a:pathLst>
                <a:path w="645795" h="1014095">
                  <a:moveTo>
                    <a:pt x="544702" y="677418"/>
                  </a:moveTo>
                  <a:lnTo>
                    <a:pt x="566029" y="625826"/>
                  </a:lnTo>
                  <a:lnTo>
                    <a:pt x="582909" y="573821"/>
                  </a:lnTo>
                  <a:lnTo>
                    <a:pt x="595366" y="521827"/>
                  </a:lnTo>
                  <a:lnTo>
                    <a:pt x="603424" y="470266"/>
                  </a:lnTo>
                  <a:lnTo>
                    <a:pt x="607107" y="419563"/>
                  </a:lnTo>
                  <a:lnTo>
                    <a:pt x="606440" y="370141"/>
                  </a:lnTo>
                  <a:lnTo>
                    <a:pt x="601448" y="322423"/>
                  </a:lnTo>
                  <a:lnTo>
                    <a:pt x="592153" y="276831"/>
                  </a:lnTo>
                  <a:lnTo>
                    <a:pt x="578582" y="233791"/>
                  </a:lnTo>
                  <a:lnTo>
                    <a:pt x="560757" y="193724"/>
                  </a:lnTo>
                  <a:lnTo>
                    <a:pt x="538703" y="157054"/>
                  </a:lnTo>
                  <a:lnTo>
                    <a:pt x="512444" y="124206"/>
                  </a:lnTo>
                  <a:lnTo>
                    <a:pt x="493394" y="165608"/>
                  </a:lnTo>
                  <a:lnTo>
                    <a:pt x="445515" y="19812"/>
                  </a:lnTo>
                  <a:lnTo>
                    <a:pt x="569594" y="0"/>
                  </a:lnTo>
                  <a:lnTo>
                    <a:pt x="550544" y="41402"/>
                  </a:lnTo>
                  <a:lnTo>
                    <a:pt x="576803" y="74248"/>
                  </a:lnTo>
                  <a:lnTo>
                    <a:pt x="598857" y="110911"/>
                  </a:lnTo>
                  <a:lnTo>
                    <a:pt x="616682" y="150969"/>
                  </a:lnTo>
                  <a:lnTo>
                    <a:pt x="630253" y="193999"/>
                  </a:lnTo>
                  <a:lnTo>
                    <a:pt x="639548" y="239580"/>
                  </a:lnTo>
                  <a:lnTo>
                    <a:pt x="644540" y="287289"/>
                  </a:lnTo>
                  <a:lnTo>
                    <a:pt x="645207" y="336705"/>
                  </a:lnTo>
                  <a:lnTo>
                    <a:pt x="641524" y="387406"/>
                  </a:lnTo>
                  <a:lnTo>
                    <a:pt x="633466" y="438969"/>
                  </a:lnTo>
                  <a:lnTo>
                    <a:pt x="621009" y="490973"/>
                  </a:lnTo>
                  <a:lnTo>
                    <a:pt x="604129" y="542995"/>
                  </a:lnTo>
                  <a:lnTo>
                    <a:pt x="582802" y="594614"/>
                  </a:lnTo>
                  <a:lnTo>
                    <a:pt x="544702" y="677418"/>
                  </a:lnTo>
                  <a:lnTo>
                    <a:pt x="519507" y="727085"/>
                  </a:lnTo>
                  <a:lnTo>
                    <a:pt x="491284" y="773448"/>
                  </a:lnTo>
                  <a:lnTo>
                    <a:pt x="460365" y="816315"/>
                  </a:lnTo>
                  <a:lnTo>
                    <a:pt x="427084" y="855497"/>
                  </a:lnTo>
                  <a:lnTo>
                    <a:pt x="391771" y="890806"/>
                  </a:lnTo>
                  <a:lnTo>
                    <a:pt x="354759" y="922050"/>
                  </a:lnTo>
                  <a:lnTo>
                    <a:pt x="316381" y="949041"/>
                  </a:lnTo>
                  <a:lnTo>
                    <a:pt x="276967" y="971588"/>
                  </a:lnTo>
                  <a:lnTo>
                    <a:pt x="236851" y="989502"/>
                  </a:lnTo>
                  <a:lnTo>
                    <a:pt x="196365" y="1002594"/>
                  </a:lnTo>
                  <a:lnTo>
                    <a:pt x="155840" y="1010673"/>
                  </a:lnTo>
                  <a:lnTo>
                    <a:pt x="115609" y="1013551"/>
                  </a:lnTo>
                  <a:lnTo>
                    <a:pt x="76004" y="1011037"/>
                  </a:lnTo>
                  <a:lnTo>
                    <a:pt x="37357" y="1002942"/>
                  </a:lnTo>
                  <a:lnTo>
                    <a:pt x="0" y="989076"/>
                  </a:lnTo>
                  <a:lnTo>
                    <a:pt x="38100" y="906272"/>
                  </a:lnTo>
                  <a:lnTo>
                    <a:pt x="75664" y="920171"/>
                  </a:lnTo>
                  <a:lnTo>
                    <a:pt x="114593" y="928242"/>
                  </a:lnTo>
                  <a:lnTo>
                    <a:pt x="154541" y="930663"/>
                  </a:lnTo>
                  <a:lnTo>
                    <a:pt x="195163" y="927612"/>
                  </a:lnTo>
                  <a:lnTo>
                    <a:pt x="236112" y="919268"/>
                  </a:lnTo>
                  <a:lnTo>
                    <a:pt x="277043" y="905808"/>
                  </a:lnTo>
                  <a:lnTo>
                    <a:pt x="317611" y="887412"/>
                  </a:lnTo>
                  <a:lnTo>
                    <a:pt x="357469" y="864257"/>
                  </a:lnTo>
                  <a:lnTo>
                    <a:pt x="396271" y="836522"/>
                  </a:lnTo>
                  <a:lnTo>
                    <a:pt x="433673" y="804385"/>
                  </a:lnTo>
                  <a:lnTo>
                    <a:pt x="469328" y="768023"/>
                  </a:lnTo>
                  <a:lnTo>
                    <a:pt x="502891" y="727617"/>
                  </a:lnTo>
                  <a:lnTo>
                    <a:pt x="534015" y="683343"/>
                  </a:lnTo>
                  <a:lnTo>
                    <a:pt x="562355" y="63538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110096" y="444533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373751" y="1979167"/>
            <a:ext cx="1233805" cy="1428115"/>
            <a:chOff x="5373751" y="1979167"/>
            <a:chExt cx="1233805" cy="1428115"/>
          </a:xfrm>
        </p:grpSpPr>
        <p:sp>
          <p:nvSpPr>
            <p:cNvPr id="59" name="object 59"/>
            <p:cNvSpPr/>
            <p:nvPr/>
          </p:nvSpPr>
          <p:spPr>
            <a:xfrm>
              <a:off x="5380101" y="1985517"/>
              <a:ext cx="1019175" cy="434340"/>
            </a:xfrm>
            <a:custGeom>
              <a:avLst/>
              <a:gdLst/>
              <a:ahLst/>
              <a:cxnLst/>
              <a:rect l="l" t="t" r="r" b="b"/>
              <a:pathLst>
                <a:path w="1019175" h="434339">
                  <a:moveTo>
                    <a:pt x="55625" y="0"/>
                  </a:moveTo>
                  <a:lnTo>
                    <a:pt x="0" y="214249"/>
                  </a:lnTo>
                  <a:lnTo>
                    <a:pt x="260985" y="241046"/>
                  </a:lnTo>
                  <a:lnTo>
                    <a:pt x="209550" y="180848"/>
                  </a:lnTo>
                  <a:lnTo>
                    <a:pt x="252000" y="166479"/>
                  </a:lnTo>
                  <a:lnTo>
                    <a:pt x="295349" y="155463"/>
                  </a:lnTo>
                  <a:lnTo>
                    <a:pt x="339440" y="147753"/>
                  </a:lnTo>
                  <a:lnTo>
                    <a:pt x="384117" y="143300"/>
                  </a:lnTo>
                  <a:lnTo>
                    <a:pt x="429226" y="142053"/>
                  </a:lnTo>
                  <a:lnTo>
                    <a:pt x="474610" y="143966"/>
                  </a:lnTo>
                  <a:lnTo>
                    <a:pt x="520115" y="148988"/>
                  </a:lnTo>
                  <a:lnTo>
                    <a:pt x="565584" y="157072"/>
                  </a:lnTo>
                  <a:lnTo>
                    <a:pt x="610861" y="168168"/>
                  </a:lnTo>
                  <a:lnTo>
                    <a:pt x="655793" y="182228"/>
                  </a:lnTo>
                  <a:lnTo>
                    <a:pt x="700222" y="199203"/>
                  </a:lnTo>
                  <a:lnTo>
                    <a:pt x="743994" y="219044"/>
                  </a:lnTo>
                  <a:lnTo>
                    <a:pt x="786953" y="241702"/>
                  </a:lnTo>
                  <a:lnTo>
                    <a:pt x="828943" y="267129"/>
                  </a:lnTo>
                  <a:lnTo>
                    <a:pt x="869809" y="295276"/>
                  </a:lnTo>
                  <a:lnTo>
                    <a:pt x="909395" y="326094"/>
                  </a:lnTo>
                  <a:lnTo>
                    <a:pt x="947546" y="359534"/>
                  </a:lnTo>
                  <a:lnTo>
                    <a:pt x="984107" y="395547"/>
                  </a:lnTo>
                  <a:lnTo>
                    <a:pt x="1018921" y="434086"/>
                  </a:lnTo>
                  <a:lnTo>
                    <a:pt x="916304" y="313563"/>
                  </a:lnTo>
                  <a:lnTo>
                    <a:pt x="881491" y="275024"/>
                  </a:lnTo>
                  <a:lnTo>
                    <a:pt x="844930" y="239011"/>
                  </a:lnTo>
                  <a:lnTo>
                    <a:pt x="806779" y="205571"/>
                  </a:lnTo>
                  <a:lnTo>
                    <a:pt x="767193" y="174753"/>
                  </a:lnTo>
                  <a:lnTo>
                    <a:pt x="726327" y="146606"/>
                  </a:lnTo>
                  <a:lnTo>
                    <a:pt x="684337" y="121179"/>
                  </a:lnTo>
                  <a:lnTo>
                    <a:pt x="641378" y="98521"/>
                  </a:lnTo>
                  <a:lnTo>
                    <a:pt x="597606" y="78680"/>
                  </a:lnTo>
                  <a:lnTo>
                    <a:pt x="553177" y="61705"/>
                  </a:lnTo>
                  <a:lnTo>
                    <a:pt x="508245" y="47645"/>
                  </a:lnTo>
                  <a:lnTo>
                    <a:pt x="462968" y="36549"/>
                  </a:lnTo>
                  <a:lnTo>
                    <a:pt x="417499" y="28465"/>
                  </a:lnTo>
                  <a:lnTo>
                    <a:pt x="371994" y="23443"/>
                  </a:lnTo>
                  <a:lnTo>
                    <a:pt x="326610" y="21530"/>
                  </a:lnTo>
                  <a:lnTo>
                    <a:pt x="281501" y="22777"/>
                  </a:lnTo>
                  <a:lnTo>
                    <a:pt x="236824" y="27230"/>
                  </a:lnTo>
                  <a:lnTo>
                    <a:pt x="192733" y="34940"/>
                  </a:lnTo>
                  <a:lnTo>
                    <a:pt x="149384" y="45956"/>
                  </a:lnTo>
                  <a:lnTo>
                    <a:pt x="106934" y="60325"/>
                  </a:lnTo>
                  <a:lnTo>
                    <a:pt x="556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99581" y="2361691"/>
              <a:ext cx="301625" cy="1038860"/>
            </a:xfrm>
            <a:custGeom>
              <a:avLst/>
              <a:gdLst/>
              <a:ahLst/>
              <a:cxnLst/>
              <a:rect l="l" t="t" r="r" b="b"/>
              <a:pathLst>
                <a:path w="301625" h="1038860">
                  <a:moveTo>
                    <a:pt x="45466" y="0"/>
                  </a:moveTo>
                  <a:lnTo>
                    <a:pt x="74076" y="43062"/>
                  </a:lnTo>
                  <a:lnTo>
                    <a:pt x="99716" y="87011"/>
                  </a:lnTo>
                  <a:lnTo>
                    <a:pt x="122392" y="131695"/>
                  </a:lnTo>
                  <a:lnTo>
                    <a:pt x="142111" y="176963"/>
                  </a:lnTo>
                  <a:lnTo>
                    <a:pt x="158881" y="222660"/>
                  </a:lnTo>
                  <a:lnTo>
                    <a:pt x="172710" y="268637"/>
                  </a:lnTo>
                  <a:lnTo>
                    <a:pt x="183605" y="314740"/>
                  </a:lnTo>
                  <a:lnTo>
                    <a:pt x="191573" y="360818"/>
                  </a:lnTo>
                  <a:lnTo>
                    <a:pt x="196622" y="406719"/>
                  </a:lnTo>
                  <a:lnTo>
                    <a:pt x="198760" y="452290"/>
                  </a:lnTo>
                  <a:lnTo>
                    <a:pt x="197992" y="497379"/>
                  </a:lnTo>
                  <a:lnTo>
                    <a:pt x="194329" y="541835"/>
                  </a:lnTo>
                  <a:lnTo>
                    <a:pt x="187775" y="585505"/>
                  </a:lnTo>
                  <a:lnTo>
                    <a:pt x="178340" y="628237"/>
                  </a:lnTo>
                  <a:lnTo>
                    <a:pt x="166030" y="669879"/>
                  </a:lnTo>
                  <a:lnTo>
                    <a:pt x="150853" y="710279"/>
                  </a:lnTo>
                  <a:lnTo>
                    <a:pt x="132817" y="749285"/>
                  </a:lnTo>
                  <a:lnTo>
                    <a:pt x="111928" y="786745"/>
                  </a:lnTo>
                  <a:lnTo>
                    <a:pt x="88194" y="822507"/>
                  </a:lnTo>
                  <a:lnTo>
                    <a:pt x="61623" y="856418"/>
                  </a:lnTo>
                  <a:lnTo>
                    <a:pt x="32223" y="888328"/>
                  </a:lnTo>
                  <a:lnTo>
                    <a:pt x="0" y="918083"/>
                  </a:lnTo>
                  <a:lnTo>
                    <a:pt x="102743" y="1038733"/>
                  </a:lnTo>
                  <a:lnTo>
                    <a:pt x="139479" y="1004317"/>
                  </a:lnTo>
                  <a:lnTo>
                    <a:pt x="179087" y="958830"/>
                  </a:lnTo>
                  <a:lnTo>
                    <a:pt x="204231" y="923754"/>
                  </a:lnTo>
                  <a:lnTo>
                    <a:pt x="226452" y="887043"/>
                  </a:lnTo>
                  <a:lnTo>
                    <a:pt x="245764" y="848845"/>
                  </a:lnTo>
                  <a:lnTo>
                    <a:pt x="262184" y="809307"/>
                  </a:lnTo>
                  <a:lnTo>
                    <a:pt x="275726" y="768578"/>
                  </a:lnTo>
                  <a:lnTo>
                    <a:pt x="286408" y="726804"/>
                  </a:lnTo>
                  <a:lnTo>
                    <a:pt x="294244" y="684134"/>
                  </a:lnTo>
                  <a:lnTo>
                    <a:pt x="299251" y="640716"/>
                  </a:lnTo>
                  <a:lnTo>
                    <a:pt x="301443" y="596696"/>
                  </a:lnTo>
                  <a:lnTo>
                    <a:pt x="300838" y="552223"/>
                  </a:lnTo>
                  <a:lnTo>
                    <a:pt x="297449" y="507444"/>
                  </a:lnTo>
                  <a:lnTo>
                    <a:pt x="291294" y="462507"/>
                  </a:lnTo>
                  <a:lnTo>
                    <a:pt x="282388" y="417559"/>
                  </a:lnTo>
                  <a:lnTo>
                    <a:pt x="270746" y="372749"/>
                  </a:lnTo>
                  <a:lnTo>
                    <a:pt x="256384" y="328224"/>
                  </a:lnTo>
                  <a:lnTo>
                    <a:pt x="239319" y="284131"/>
                  </a:lnTo>
                  <a:lnTo>
                    <a:pt x="219565" y="240619"/>
                  </a:lnTo>
                  <a:lnTo>
                    <a:pt x="197138" y="197834"/>
                  </a:lnTo>
                  <a:lnTo>
                    <a:pt x="172055" y="155926"/>
                  </a:lnTo>
                  <a:lnTo>
                    <a:pt x="144330" y="115040"/>
                  </a:lnTo>
                  <a:lnTo>
                    <a:pt x="113980" y="75325"/>
                  </a:lnTo>
                  <a:lnTo>
                    <a:pt x="81020" y="36929"/>
                  </a:lnTo>
                  <a:lnTo>
                    <a:pt x="45466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80101" y="1985517"/>
              <a:ext cx="1221105" cy="1415415"/>
            </a:xfrm>
            <a:custGeom>
              <a:avLst/>
              <a:gdLst/>
              <a:ahLst/>
              <a:cxnLst/>
              <a:rect l="l" t="t" r="r" b="b"/>
              <a:pathLst>
                <a:path w="1221104" h="1415414">
                  <a:moveTo>
                    <a:pt x="1018921" y="434086"/>
                  </a:moveTo>
                  <a:lnTo>
                    <a:pt x="984107" y="395547"/>
                  </a:lnTo>
                  <a:lnTo>
                    <a:pt x="947546" y="359534"/>
                  </a:lnTo>
                  <a:lnTo>
                    <a:pt x="909395" y="326094"/>
                  </a:lnTo>
                  <a:lnTo>
                    <a:pt x="869809" y="295276"/>
                  </a:lnTo>
                  <a:lnTo>
                    <a:pt x="828943" y="267129"/>
                  </a:lnTo>
                  <a:lnTo>
                    <a:pt x="786953" y="241702"/>
                  </a:lnTo>
                  <a:lnTo>
                    <a:pt x="743994" y="219044"/>
                  </a:lnTo>
                  <a:lnTo>
                    <a:pt x="700222" y="199203"/>
                  </a:lnTo>
                  <a:lnTo>
                    <a:pt x="655793" y="182228"/>
                  </a:lnTo>
                  <a:lnTo>
                    <a:pt x="610861" y="168168"/>
                  </a:lnTo>
                  <a:lnTo>
                    <a:pt x="565584" y="157072"/>
                  </a:lnTo>
                  <a:lnTo>
                    <a:pt x="520115" y="148988"/>
                  </a:lnTo>
                  <a:lnTo>
                    <a:pt x="474610" y="143966"/>
                  </a:lnTo>
                  <a:lnTo>
                    <a:pt x="429226" y="142053"/>
                  </a:lnTo>
                  <a:lnTo>
                    <a:pt x="384117" y="143300"/>
                  </a:lnTo>
                  <a:lnTo>
                    <a:pt x="339440" y="147753"/>
                  </a:lnTo>
                  <a:lnTo>
                    <a:pt x="295349" y="155463"/>
                  </a:lnTo>
                  <a:lnTo>
                    <a:pt x="252000" y="166479"/>
                  </a:lnTo>
                  <a:lnTo>
                    <a:pt x="209550" y="180848"/>
                  </a:lnTo>
                  <a:lnTo>
                    <a:pt x="260985" y="241046"/>
                  </a:lnTo>
                  <a:lnTo>
                    <a:pt x="0" y="214249"/>
                  </a:lnTo>
                  <a:lnTo>
                    <a:pt x="55625" y="0"/>
                  </a:lnTo>
                  <a:lnTo>
                    <a:pt x="106934" y="60325"/>
                  </a:lnTo>
                  <a:lnTo>
                    <a:pt x="149384" y="45956"/>
                  </a:lnTo>
                  <a:lnTo>
                    <a:pt x="192733" y="34940"/>
                  </a:lnTo>
                  <a:lnTo>
                    <a:pt x="236824" y="27230"/>
                  </a:lnTo>
                  <a:lnTo>
                    <a:pt x="281501" y="22777"/>
                  </a:lnTo>
                  <a:lnTo>
                    <a:pt x="326610" y="21530"/>
                  </a:lnTo>
                  <a:lnTo>
                    <a:pt x="371994" y="23443"/>
                  </a:lnTo>
                  <a:lnTo>
                    <a:pt x="417499" y="28465"/>
                  </a:lnTo>
                  <a:lnTo>
                    <a:pt x="462968" y="36549"/>
                  </a:lnTo>
                  <a:lnTo>
                    <a:pt x="508245" y="47645"/>
                  </a:lnTo>
                  <a:lnTo>
                    <a:pt x="553177" y="61705"/>
                  </a:lnTo>
                  <a:lnTo>
                    <a:pt x="597606" y="78680"/>
                  </a:lnTo>
                  <a:lnTo>
                    <a:pt x="641378" y="98521"/>
                  </a:lnTo>
                  <a:lnTo>
                    <a:pt x="684337" y="121179"/>
                  </a:lnTo>
                  <a:lnTo>
                    <a:pt x="726327" y="146606"/>
                  </a:lnTo>
                  <a:lnTo>
                    <a:pt x="767193" y="174753"/>
                  </a:lnTo>
                  <a:lnTo>
                    <a:pt x="806779" y="205571"/>
                  </a:lnTo>
                  <a:lnTo>
                    <a:pt x="844930" y="239011"/>
                  </a:lnTo>
                  <a:lnTo>
                    <a:pt x="881491" y="275024"/>
                  </a:lnTo>
                  <a:lnTo>
                    <a:pt x="916304" y="313563"/>
                  </a:lnTo>
                  <a:lnTo>
                    <a:pt x="1018921" y="434086"/>
                  </a:lnTo>
                  <a:lnTo>
                    <a:pt x="1051044" y="474077"/>
                  </a:lnTo>
                  <a:lnTo>
                    <a:pt x="1080390" y="515216"/>
                  </a:lnTo>
                  <a:lnTo>
                    <a:pt x="1106959" y="557355"/>
                  </a:lnTo>
                  <a:lnTo>
                    <a:pt x="1130749" y="600348"/>
                  </a:lnTo>
                  <a:lnTo>
                    <a:pt x="1151760" y="644051"/>
                  </a:lnTo>
                  <a:lnTo>
                    <a:pt x="1169991" y="688316"/>
                  </a:lnTo>
                  <a:lnTo>
                    <a:pt x="1185442" y="732997"/>
                  </a:lnTo>
                  <a:lnTo>
                    <a:pt x="1198113" y="777950"/>
                  </a:lnTo>
                  <a:lnTo>
                    <a:pt x="1208002" y="823027"/>
                  </a:lnTo>
                  <a:lnTo>
                    <a:pt x="1215110" y="868083"/>
                  </a:lnTo>
                  <a:lnTo>
                    <a:pt x="1219435" y="912972"/>
                  </a:lnTo>
                  <a:lnTo>
                    <a:pt x="1220977" y="957548"/>
                  </a:lnTo>
                  <a:lnTo>
                    <a:pt x="1219737" y="1001665"/>
                  </a:lnTo>
                  <a:lnTo>
                    <a:pt x="1215712" y="1045176"/>
                  </a:lnTo>
                  <a:lnTo>
                    <a:pt x="1208902" y="1087937"/>
                  </a:lnTo>
                  <a:lnTo>
                    <a:pt x="1199308" y="1129801"/>
                  </a:lnTo>
                  <a:lnTo>
                    <a:pt x="1186927" y="1170622"/>
                  </a:lnTo>
                  <a:lnTo>
                    <a:pt x="1171761" y="1210254"/>
                  </a:lnTo>
                  <a:lnTo>
                    <a:pt x="1153808" y="1248551"/>
                  </a:lnTo>
                  <a:lnTo>
                    <a:pt x="1133068" y="1285368"/>
                  </a:lnTo>
                  <a:lnTo>
                    <a:pt x="1109539" y="1320557"/>
                  </a:lnTo>
                  <a:lnTo>
                    <a:pt x="1083223" y="1353974"/>
                  </a:lnTo>
                  <a:lnTo>
                    <a:pt x="1054117" y="1385473"/>
                  </a:lnTo>
                  <a:lnTo>
                    <a:pt x="1022223" y="1414907"/>
                  </a:lnTo>
                  <a:lnTo>
                    <a:pt x="919479" y="1294257"/>
                  </a:lnTo>
                  <a:lnTo>
                    <a:pt x="951703" y="1264502"/>
                  </a:lnTo>
                  <a:lnTo>
                    <a:pt x="981103" y="1232592"/>
                  </a:lnTo>
                  <a:lnTo>
                    <a:pt x="1007674" y="1198681"/>
                  </a:lnTo>
                  <a:lnTo>
                    <a:pt x="1031408" y="1162919"/>
                  </a:lnTo>
                  <a:lnTo>
                    <a:pt x="1052297" y="1125459"/>
                  </a:lnTo>
                  <a:lnTo>
                    <a:pt x="1070333" y="1086453"/>
                  </a:lnTo>
                  <a:lnTo>
                    <a:pt x="1085510" y="1046053"/>
                  </a:lnTo>
                  <a:lnTo>
                    <a:pt x="1097820" y="1004411"/>
                  </a:lnTo>
                  <a:lnTo>
                    <a:pt x="1107255" y="961679"/>
                  </a:lnTo>
                  <a:lnTo>
                    <a:pt x="1113809" y="918009"/>
                  </a:lnTo>
                  <a:lnTo>
                    <a:pt x="1117472" y="873553"/>
                  </a:lnTo>
                  <a:lnTo>
                    <a:pt x="1118240" y="828464"/>
                  </a:lnTo>
                  <a:lnTo>
                    <a:pt x="1116102" y="782893"/>
                  </a:lnTo>
                  <a:lnTo>
                    <a:pt x="1111053" y="736992"/>
                  </a:lnTo>
                  <a:lnTo>
                    <a:pt x="1103085" y="690914"/>
                  </a:lnTo>
                  <a:lnTo>
                    <a:pt x="1092190" y="644811"/>
                  </a:lnTo>
                  <a:lnTo>
                    <a:pt x="1078361" y="598834"/>
                  </a:lnTo>
                  <a:lnTo>
                    <a:pt x="1061591" y="553137"/>
                  </a:lnTo>
                  <a:lnTo>
                    <a:pt x="1041872" y="507869"/>
                  </a:lnTo>
                  <a:lnTo>
                    <a:pt x="1019196" y="463185"/>
                  </a:lnTo>
                  <a:lnTo>
                    <a:pt x="993556" y="419236"/>
                  </a:lnTo>
                  <a:lnTo>
                    <a:pt x="964946" y="376174"/>
                  </a:lnTo>
                </a:path>
              </a:pathLst>
            </a:custGeom>
            <a:ln w="12699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019927" y="22763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79247"/>
            <a:ext cx="5729605" cy="5951855"/>
            <a:chOff x="2405368" y="79247"/>
            <a:chExt cx="5729605" cy="5951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398" y="79247"/>
              <a:ext cx="4851187" cy="59518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3310127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925"/>
                  </a:lnTo>
                  <a:lnTo>
                    <a:pt x="669769" y="34273"/>
                  </a:lnTo>
                  <a:lnTo>
                    <a:pt x="630737" y="29958"/>
                  </a:lnTo>
                  <a:lnTo>
                    <a:pt x="590520" y="29868"/>
                  </a:lnTo>
                  <a:lnTo>
                    <a:pt x="549346" y="33889"/>
                  </a:lnTo>
                  <a:lnTo>
                    <a:pt x="507443" y="41909"/>
                  </a:lnTo>
                  <a:lnTo>
                    <a:pt x="465038" y="53815"/>
                  </a:lnTo>
                  <a:lnTo>
                    <a:pt x="422359" y="69495"/>
                  </a:lnTo>
                  <a:lnTo>
                    <a:pt x="379634" y="88836"/>
                  </a:lnTo>
                  <a:lnTo>
                    <a:pt x="337091" y="111725"/>
                  </a:lnTo>
                  <a:lnTo>
                    <a:pt x="294957" y="138049"/>
                  </a:lnTo>
                  <a:lnTo>
                    <a:pt x="253460" y="167696"/>
                  </a:lnTo>
                  <a:lnTo>
                    <a:pt x="212828" y="200552"/>
                  </a:lnTo>
                  <a:lnTo>
                    <a:pt x="173288" y="236506"/>
                  </a:lnTo>
                  <a:lnTo>
                    <a:pt x="135068" y="275444"/>
                  </a:lnTo>
                  <a:lnTo>
                    <a:pt x="98396" y="317254"/>
                  </a:lnTo>
                  <a:lnTo>
                    <a:pt x="63500" y="361823"/>
                  </a:lnTo>
                  <a:lnTo>
                    <a:pt x="0" y="447548"/>
                  </a:lnTo>
                  <a:lnTo>
                    <a:pt x="34918" y="403001"/>
                  </a:lnTo>
                  <a:lnTo>
                    <a:pt x="71610" y="361211"/>
                  </a:lnTo>
                  <a:lnTo>
                    <a:pt x="109847" y="322289"/>
                  </a:lnTo>
                  <a:lnTo>
                    <a:pt x="149401" y="286349"/>
                  </a:lnTo>
                  <a:lnTo>
                    <a:pt x="190046" y="253503"/>
                  </a:lnTo>
                  <a:lnTo>
                    <a:pt x="231553" y="223863"/>
                  </a:lnTo>
                  <a:lnTo>
                    <a:pt x="273695" y="197544"/>
                  </a:lnTo>
                  <a:lnTo>
                    <a:pt x="316245" y="174656"/>
                  </a:lnTo>
                  <a:lnTo>
                    <a:pt x="358975" y="155314"/>
                  </a:lnTo>
                  <a:lnTo>
                    <a:pt x="401658" y="139630"/>
                  </a:lnTo>
                  <a:lnTo>
                    <a:pt x="444066" y="127716"/>
                  </a:lnTo>
                  <a:lnTo>
                    <a:pt x="485971" y="119685"/>
                  </a:lnTo>
                  <a:lnTo>
                    <a:pt x="527146" y="115651"/>
                  </a:lnTo>
                  <a:lnTo>
                    <a:pt x="567364" y="115725"/>
                  </a:lnTo>
                  <a:lnTo>
                    <a:pt x="606396" y="120021"/>
                  </a:lnTo>
                  <a:lnTo>
                    <a:pt x="644016" y="128650"/>
                  </a:lnTo>
                  <a:lnTo>
                    <a:pt x="612266" y="171576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3715638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6"/>
                  </a:lnTo>
                  <a:lnTo>
                    <a:pt x="192582" y="738251"/>
                  </a:lnTo>
                  <a:lnTo>
                    <a:pt x="162979" y="713005"/>
                  </a:lnTo>
                  <a:lnTo>
                    <a:pt x="137232" y="684114"/>
                  </a:lnTo>
                  <a:lnTo>
                    <a:pt x="115335" y="651851"/>
                  </a:lnTo>
                  <a:lnTo>
                    <a:pt x="97282" y="616492"/>
                  </a:lnTo>
                  <a:lnTo>
                    <a:pt x="83067" y="578311"/>
                  </a:lnTo>
                  <a:lnTo>
                    <a:pt x="72682" y="537582"/>
                  </a:lnTo>
                  <a:lnTo>
                    <a:pt x="66122" y="494580"/>
                  </a:lnTo>
                  <a:lnTo>
                    <a:pt x="63380" y="449581"/>
                  </a:lnTo>
                  <a:lnTo>
                    <a:pt x="64450" y="402858"/>
                  </a:lnTo>
                  <a:lnTo>
                    <a:pt x="69325" y="354687"/>
                  </a:lnTo>
                  <a:lnTo>
                    <a:pt x="78000" y="305342"/>
                  </a:lnTo>
                  <a:lnTo>
                    <a:pt x="90467" y="255097"/>
                  </a:lnTo>
                  <a:lnTo>
                    <a:pt x="106721" y="204228"/>
                  </a:lnTo>
                  <a:lnTo>
                    <a:pt x="126754" y="153009"/>
                  </a:lnTo>
                  <a:lnTo>
                    <a:pt x="150562" y="101715"/>
                  </a:lnTo>
                  <a:lnTo>
                    <a:pt x="178137" y="5062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3310127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3001"/>
                  </a:lnTo>
                  <a:lnTo>
                    <a:pt x="248152" y="361211"/>
                  </a:lnTo>
                  <a:lnTo>
                    <a:pt x="286388" y="322289"/>
                  </a:lnTo>
                  <a:lnTo>
                    <a:pt x="325943" y="286349"/>
                  </a:lnTo>
                  <a:lnTo>
                    <a:pt x="366587" y="253503"/>
                  </a:lnTo>
                  <a:lnTo>
                    <a:pt x="408095" y="223863"/>
                  </a:lnTo>
                  <a:lnTo>
                    <a:pt x="450237" y="197544"/>
                  </a:lnTo>
                  <a:lnTo>
                    <a:pt x="492787" y="174656"/>
                  </a:lnTo>
                  <a:lnTo>
                    <a:pt x="535517" y="155314"/>
                  </a:lnTo>
                  <a:lnTo>
                    <a:pt x="578200" y="139630"/>
                  </a:lnTo>
                  <a:lnTo>
                    <a:pt x="620607" y="127716"/>
                  </a:lnTo>
                  <a:lnTo>
                    <a:pt x="662513" y="119685"/>
                  </a:lnTo>
                  <a:lnTo>
                    <a:pt x="703688" y="115651"/>
                  </a:lnTo>
                  <a:lnTo>
                    <a:pt x="743905" y="115725"/>
                  </a:lnTo>
                  <a:lnTo>
                    <a:pt x="782938" y="120021"/>
                  </a:lnTo>
                  <a:lnTo>
                    <a:pt x="820558" y="128650"/>
                  </a:lnTo>
                  <a:lnTo>
                    <a:pt x="788808" y="171576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925"/>
                  </a:lnTo>
                  <a:lnTo>
                    <a:pt x="846311" y="34273"/>
                  </a:lnTo>
                  <a:lnTo>
                    <a:pt x="807279" y="29958"/>
                  </a:lnTo>
                  <a:lnTo>
                    <a:pt x="767062" y="29868"/>
                  </a:lnTo>
                  <a:lnTo>
                    <a:pt x="725888" y="33889"/>
                  </a:lnTo>
                  <a:lnTo>
                    <a:pt x="683984" y="41909"/>
                  </a:lnTo>
                  <a:lnTo>
                    <a:pt x="641579" y="53815"/>
                  </a:lnTo>
                  <a:lnTo>
                    <a:pt x="598901" y="69495"/>
                  </a:lnTo>
                  <a:lnTo>
                    <a:pt x="556176" y="88836"/>
                  </a:lnTo>
                  <a:lnTo>
                    <a:pt x="513633" y="111725"/>
                  </a:lnTo>
                  <a:lnTo>
                    <a:pt x="471499" y="138049"/>
                  </a:lnTo>
                  <a:lnTo>
                    <a:pt x="430002" y="167696"/>
                  </a:lnTo>
                  <a:lnTo>
                    <a:pt x="389369" y="200552"/>
                  </a:lnTo>
                  <a:lnTo>
                    <a:pt x="349829" y="236506"/>
                  </a:lnTo>
                  <a:lnTo>
                    <a:pt x="311610" y="275444"/>
                  </a:lnTo>
                  <a:lnTo>
                    <a:pt x="274938" y="317254"/>
                  </a:lnTo>
                  <a:lnTo>
                    <a:pt x="240041" y="361823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762"/>
                  </a:lnTo>
                  <a:lnTo>
                    <a:pt x="162940" y="1118516"/>
                  </a:lnTo>
                  <a:lnTo>
                    <a:pt x="137193" y="1089625"/>
                  </a:lnTo>
                  <a:lnTo>
                    <a:pt x="115297" y="1057362"/>
                  </a:lnTo>
                  <a:lnTo>
                    <a:pt x="97244" y="1022003"/>
                  </a:lnTo>
                  <a:lnTo>
                    <a:pt x="83028" y="983822"/>
                  </a:lnTo>
                  <a:lnTo>
                    <a:pt x="72643" y="943093"/>
                  </a:lnTo>
                  <a:lnTo>
                    <a:pt x="66083" y="900091"/>
                  </a:lnTo>
                  <a:lnTo>
                    <a:pt x="63341" y="855092"/>
                  </a:lnTo>
                  <a:lnTo>
                    <a:pt x="64411" y="808369"/>
                  </a:lnTo>
                  <a:lnTo>
                    <a:pt x="69286" y="760198"/>
                  </a:lnTo>
                  <a:lnTo>
                    <a:pt x="77961" y="710853"/>
                  </a:lnTo>
                  <a:lnTo>
                    <a:pt x="90428" y="660608"/>
                  </a:lnTo>
                  <a:lnTo>
                    <a:pt x="106682" y="609739"/>
                  </a:lnTo>
                  <a:lnTo>
                    <a:pt x="126716" y="558520"/>
                  </a:lnTo>
                  <a:lnTo>
                    <a:pt x="150523" y="507226"/>
                  </a:lnTo>
                  <a:lnTo>
                    <a:pt x="178098" y="45613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4666488"/>
              <a:ext cx="810768" cy="3291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4666488"/>
            <a:ext cx="810895" cy="3295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1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4199953"/>
            <a:ext cx="2010410" cy="809625"/>
            <a:chOff x="3102673" y="4199953"/>
            <a:chExt cx="2010410" cy="809625"/>
          </a:xfrm>
        </p:grpSpPr>
        <p:sp>
          <p:nvSpPr>
            <p:cNvPr id="10" name="object 10"/>
            <p:cNvSpPr/>
            <p:nvPr/>
          </p:nvSpPr>
          <p:spPr>
            <a:xfrm>
              <a:off x="3122675" y="4219955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4675631"/>
              <a:ext cx="815149" cy="3336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4682108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3291078"/>
            <a:ext cx="1217930" cy="1413510"/>
            <a:chOff x="4163377" y="3291078"/>
            <a:chExt cx="1217930" cy="1413510"/>
          </a:xfrm>
        </p:grpSpPr>
        <p:sp>
          <p:nvSpPr>
            <p:cNvPr id="14" name="object 14"/>
            <p:cNvSpPr/>
            <p:nvPr/>
          </p:nvSpPr>
          <p:spPr>
            <a:xfrm>
              <a:off x="4183380" y="421995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541" y="3297428"/>
              <a:ext cx="767080" cy="502920"/>
            </a:xfrm>
            <a:custGeom>
              <a:avLst/>
              <a:gdLst/>
              <a:ahLst/>
              <a:cxnLst/>
              <a:rect l="l" t="t" r="r" b="b"/>
              <a:pathLst>
                <a:path w="767079" h="502920">
                  <a:moveTo>
                    <a:pt x="20066" y="0"/>
                  </a:moveTo>
                  <a:lnTo>
                    <a:pt x="0" y="99949"/>
                  </a:lnTo>
                  <a:lnTo>
                    <a:pt x="127635" y="132334"/>
                  </a:lnTo>
                  <a:lnTo>
                    <a:pt x="100711" y="99187"/>
                  </a:lnTo>
                  <a:lnTo>
                    <a:pt x="131805" y="95184"/>
                  </a:lnTo>
                  <a:lnTo>
                    <a:pt x="199781" y="99248"/>
                  </a:lnTo>
                  <a:lnTo>
                    <a:pt x="274161" y="118612"/>
                  </a:lnTo>
                  <a:lnTo>
                    <a:pt x="313261" y="133734"/>
                  </a:lnTo>
                  <a:lnTo>
                    <a:pt x="353372" y="152324"/>
                  </a:lnTo>
                  <a:lnTo>
                    <a:pt x="394297" y="174263"/>
                  </a:lnTo>
                  <a:lnTo>
                    <a:pt x="435840" y="199432"/>
                  </a:lnTo>
                  <a:lnTo>
                    <a:pt x="477805" y="227712"/>
                  </a:lnTo>
                  <a:lnTo>
                    <a:pt x="519993" y="258985"/>
                  </a:lnTo>
                  <a:lnTo>
                    <a:pt x="562210" y="293130"/>
                  </a:lnTo>
                  <a:lnTo>
                    <a:pt x="604257" y="330030"/>
                  </a:lnTo>
                  <a:lnTo>
                    <a:pt x="645939" y="369565"/>
                  </a:lnTo>
                  <a:lnTo>
                    <a:pt x="687059" y="411617"/>
                  </a:lnTo>
                  <a:lnTo>
                    <a:pt x="727420" y="456065"/>
                  </a:lnTo>
                  <a:lnTo>
                    <a:pt x="766826" y="502793"/>
                  </a:lnTo>
                  <a:lnTo>
                    <a:pt x="713105" y="436626"/>
                  </a:lnTo>
                  <a:lnTo>
                    <a:pt x="673679" y="389898"/>
                  </a:lnTo>
                  <a:lnTo>
                    <a:pt x="633303" y="345450"/>
                  </a:lnTo>
                  <a:lnTo>
                    <a:pt x="592173" y="303398"/>
                  </a:lnTo>
                  <a:lnTo>
                    <a:pt x="550484" y="263863"/>
                  </a:lnTo>
                  <a:lnTo>
                    <a:pt x="508433" y="226963"/>
                  </a:lnTo>
                  <a:lnTo>
                    <a:pt x="466216" y="192818"/>
                  </a:lnTo>
                  <a:lnTo>
                    <a:pt x="424029" y="161545"/>
                  </a:lnTo>
                  <a:lnTo>
                    <a:pt x="382069" y="133265"/>
                  </a:lnTo>
                  <a:lnTo>
                    <a:pt x="340531" y="108096"/>
                  </a:lnTo>
                  <a:lnTo>
                    <a:pt x="299613" y="86157"/>
                  </a:lnTo>
                  <a:lnTo>
                    <a:pt x="259509" y="67567"/>
                  </a:lnTo>
                  <a:lnTo>
                    <a:pt x="220416" y="52445"/>
                  </a:lnTo>
                  <a:lnTo>
                    <a:pt x="182531" y="40910"/>
                  </a:lnTo>
                  <a:lnTo>
                    <a:pt x="111168" y="29077"/>
                  </a:lnTo>
                  <a:lnTo>
                    <a:pt x="78083" y="29017"/>
                  </a:lnTo>
                  <a:lnTo>
                    <a:pt x="46989" y="33020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8062" y="3767582"/>
              <a:ext cx="306705" cy="833119"/>
            </a:xfrm>
            <a:custGeom>
              <a:avLst/>
              <a:gdLst/>
              <a:ahLst/>
              <a:cxnLst/>
              <a:rect l="l" t="t" r="r" b="b"/>
              <a:pathLst>
                <a:path w="306704" h="833120">
                  <a:moveTo>
                    <a:pt x="0" y="0"/>
                  </a:moveTo>
                  <a:lnTo>
                    <a:pt x="39120" y="52829"/>
                  </a:lnTo>
                  <a:lnTo>
                    <a:pt x="75160" y="105782"/>
                  </a:lnTo>
                  <a:lnTo>
                    <a:pt x="108062" y="158611"/>
                  </a:lnTo>
                  <a:lnTo>
                    <a:pt x="137764" y="211066"/>
                  </a:lnTo>
                  <a:lnTo>
                    <a:pt x="164208" y="262897"/>
                  </a:lnTo>
                  <a:lnTo>
                    <a:pt x="187334" y="313854"/>
                  </a:lnTo>
                  <a:lnTo>
                    <a:pt x="207081" y="363689"/>
                  </a:lnTo>
                  <a:lnTo>
                    <a:pt x="223391" y="412152"/>
                  </a:lnTo>
                  <a:lnTo>
                    <a:pt x="236204" y="458993"/>
                  </a:lnTo>
                  <a:lnTo>
                    <a:pt x="245459" y="503964"/>
                  </a:lnTo>
                  <a:lnTo>
                    <a:pt x="251097" y="546814"/>
                  </a:lnTo>
                  <a:lnTo>
                    <a:pt x="253059" y="587295"/>
                  </a:lnTo>
                  <a:lnTo>
                    <a:pt x="251284" y="625156"/>
                  </a:lnTo>
                  <a:lnTo>
                    <a:pt x="236287" y="692023"/>
                  </a:lnTo>
                  <a:lnTo>
                    <a:pt x="205628" y="745421"/>
                  </a:lnTo>
                  <a:lnTo>
                    <a:pt x="184276" y="766445"/>
                  </a:lnTo>
                  <a:lnTo>
                    <a:pt x="238125" y="832612"/>
                  </a:lnTo>
                  <a:lnTo>
                    <a:pt x="271027" y="796043"/>
                  </a:lnTo>
                  <a:lnTo>
                    <a:pt x="296517" y="738585"/>
                  </a:lnTo>
                  <a:lnTo>
                    <a:pt x="306689" y="668788"/>
                  </a:lnTo>
                  <a:lnTo>
                    <a:pt x="306221" y="629877"/>
                  </a:lnTo>
                  <a:lnTo>
                    <a:pt x="302151" y="588619"/>
                  </a:lnTo>
                  <a:lnTo>
                    <a:pt x="294555" y="545260"/>
                  </a:lnTo>
                  <a:lnTo>
                    <a:pt x="283509" y="500047"/>
                  </a:lnTo>
                  <a:lnTo>
                    <a:pt x="269090" y="453224"/>
                  </a:lnTo>
                  <a:lnTo>
                    <a:pt x="251372" y="405038"/>
                  </a:lnTo>
                  <a:lnTo>
                    <a:pt x="230432" y="355735"/>
                  </a:lnTo>
                  <a:lnTo>
                    <a:pt x="206345" y="305562"/>
                  </a:lnTo>
                  <a:lnTo>
                    <a:pt x="179188" y="254763"/>
                  </a:lnTo>
                  <a:lnTo>
                    <a:pt x="149036" y="203584"/>
                  </a:lnTo>
                  <a:lnTo>
                    <a:pt x="115965" y="152273"/>
                  </a:lnTo>
                  <a:lnTo>
                    <a:pt x="80052" y="101075"/>
                  </a:lnTo>
                  <a:lnTo>
                    <a:pt x="41371" y="50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8541" y="3297428"/>
              <a:ext cx="1046480" cy="1303020"/>
            </a:xfrm>
            <a:custGeom>
              <a:avLst/>
              <a:gdLst/>
              <a:ahLst/>
              <a:cxnLst/>
              <a:rect l="l" t="t" r="r" b="b"/>
              <a:pathLst>
                <a:path w="1046479" h="1303020">
                  <a:moveTo>
                    <a:pt x="766826" y="502793"/>
                  </a:moveTo>
                  <a:lnTo>
                    <a:pt x="727420" y="456065"/>
                  </a:lnTo>
                  <a:lnTo>
                    <a:pt x="687059" y="411617"/>
                  </a:lnTo>
                  <a:lnTo>
                    <a:pt x="645939" y="369565"/>
                  </a:lnTo>
                  <a:lnTo>
                    <a:pt x="604257" y="330030"/>
                  </a:lnTo>
                  <a:lnTo>
                    <a:pt x="562210" y="293130"/>
                  </a:lnTo>
                  <a:lnTo>
                    <a:pt x="519993" y="258985"/>
                  </a:lnTo>
                  <a:lnTo>
                    <a:pt x="477805" y="227712"/>
                  </a:lnTo>
                  <a:lnTo>
                    <a:pt x="435840" y="199432"/>
                  </a:lnTo>
                  <a:lnTo>
                    <a:pt x="394297" y="174263"/>
                  </a:lnTo>
                  <a:lnTo>
                    <a:pt x="353372" y="152324"/>
                  </a:lnTo>
                  <a:lnTo>
                    <a:pt x="313261" y="133734"/>
                  </a:lnTo>
                  <a:lnTo>
                    <a:pt x="274161" y="118612"/>
                  </a:lnTo>
                  <a:lnTo>
                    <a:pt x="236268" y="107077"/>
                  </a:lnTo>
                  <a:lnTo>
                    <a:pt x="164894" y="95244"/>
                  </a:lnTo>
                  <a:lnTo>
                    <a:pt x="131805" y="95184"/>
                  </a:lnTo>
                  <a:lnTo>
                    <a:pt x="100711" y="99187"/>
                  </a:lnTo>
                  <a:lnTo>
                    <a:pt x="127635" y="132334"/>
                  </a:lnTo>
                  <a:lnTo>
                    <a:pt x="0" y="99949"/>
                  </a:lnTo>
                  <a:lnTo>
                    <a:pt x="20066" y="0"/>
                  </a:lnTo>
                  <a:lnTo>
                    <a:pt x="46989" y="33020"/>
                  </a:lnTo>
                  <a:lnTo>
                    <a:pt x="78083" y="29017"/>
                  </a:lnTo>
                  <a:lnTo>
                    <a:pt x="146050" y="33081"/>
                  </a:lnTo>
                  <a:lnTo>
                    <a:pt x="220416" y="52445"/>
                  </a:lnTo>
                  <a:lnTo>
                    <a:pt x="259509" y="67567"/>
                  </a:lnTo>
                  <a:lnTo>
                    <a:pt x="299613" y="86157"/>
                  </a:lnTo>
                  <a:lnTo>
                    <a:pt x="340531" y="108096"/>
                  </a:lnTo>
                  <a:lnTo>
                    <a:pt x="382069" y="133265"/>
                  </a:lnTo>
                  <a:lnTo>
                    <a:pt x="424029" y="161545"/>
                  </a:lnTo>
                  <a:lnTo>
                    <a:pt x="466216" y="192818"/>
                  </a:lnTo>
                  <a:lnTo>
                    <a:pt x="508433" y="226963"/>
                  </a:lnTo>
                  <a:lnTo>
                    <a:pt x="550484" y="263863"/>
                  </a:lnTo>
                  <a:lnTo>
                    <a:pt x="592173" y="303398"/>
                  </a:lnTo>
                  <a:lnTo>
                    <a:pt x="633303" y="345450"/>
                  </a:lnTo>
                  <a:lnTo>
                    <a:pt x="673679" y="389898"/>
                  </a:lnTo>
                  <a:lnTo>
                    <a:pt x="713105" y="436626"/>
                  </a:lnTo>
                  <a:lnTo>
                    <a:pt x="766826" y="502793"/>
                  </a:lnTo>
                  <a:lnTo>
                    <a:pt x="806867" y="554058"/>
                  </a:lnTo>
                  <a:lnTo>
                    <a:pt x="844053" y="605665"/>
                  </a:lnTo>
                  <a:lnTo>
                    <a:pt x="878319" y="657375"/>
                  </a:lnTo>
                  <a:lnTo>
                    <a:pt x="909602" y="708948"/>
                  </a:lnTo>
                  <a:lnTo>
                    <a:pt x="937838" y="760143"/>
                  </a:lnTo>
                  <a:lnTo>
                    <a:pt x="962964" y="810720"/>
                  </a:lnTo>
                  <a:lnTo>
                    <a:pt x="984916" y="860439"/>
                  </a:lnTo>
                  <a:lnTo>
                    <a:pt x="1003630" y="909060"/>
                  </a:lnTo>
                  <a:lnTo>
                    <a:pt x="1019044" y="956343"/>
                  </a:lnTo>
                  <a:lnTo>
                    <a:pt x="1031093" y="1002048"/>
                  </a:lnTo>
                  <a:lnTo>
                    <a:pt x="1039714" y="1045935"/>
                  </a:lnTo>
                  <a:lnTo>
                    <a:pt x="1044843" y="1087763"/>
                  </a:lnTo>
                  <a:lnTo>
                    <a:pt x="1046417" y="1127293"/>
                  </a:lnTo>
                  <a:lnTo>
                    <a:pt x="1044373" y="1164285"/>
                  </a:lnTo>
                  <a:lnTo>
                    <a:pt x="1029173" y="1229693"/>
                  </a:lnTo>
                  <a:lnTo>
                    <a:pt x="998737" y="1282067"/>
                  </a:lnTo>
                  <a:lnTo>
                    <a:pt x="977646" y="1302766"/>
                  </a:lnTo>
                  <a:lnTo>
                    <a:pt x="923798" y="1236599"/>
                  </a:lnTo>
                  <a:lnTo>
                    <a:pt x="945149" y="1215575"/>
                  </a:lnTo>
                  <a:lnTo>
                    <a:pt x="962466" y="1190684"/>
                  </a:lnTo>
                  <a:lnTo>
                    <a:pt x="975808" y="1162177"/>
                  </a:lnTo>
                  <a:lnTo>
                    <a:pt x="985234" y="1130302"/>
                  </a:lnTo>
                  <a:lnTo>
                    <a:pt x="990805" y="1095310"/>
                  </a:lnTo>
                  <a:lnTo>
                    <a:pt x="992580" y="1057449"/>
                  </a:lnTo>
                  <a:lnTo>
                    <a:pt x="990618" y="1016968"/>
                  </a:lnTo>
                  <a:lnTo>
                    <a:pt x="984980" y="974118"/>
                  </a:lnTo>
                  <a:lnTo>
                    <a:pt x="975725" y="929147"/>
                  </a:lnTo>
                  <a:lnTo>
                    <a:pt x="962912" y="882306"/>
                  </a:lnTo>
                  <a:lnTo>
                    <a:pt x="946602" y="833843"/>
                  </a:lnTo>
                  <a:lnTo>
                    <a:pt x="926855" y="784008"/>
                  </a:lnTo>
                  <a:lnTo>
                    <a:pt x="903729" y="733051"/>
                  </a:lnTo>
                  <a:lnTo>
                    <a:pt x="877285" y="681220"/>
                  </a:lnTo>
                  <a:lnTo>
                    <a:pt x="847583" y="628765"/>
                  </a:lnTo>
                  <a:lnTo>
                    <a:pt x="814681" y="575936"/>
                  </a:lnTo>
                  <a:lnTo>
                    <a:pt x="778641" y="522983"/>
                  </a:lnTo>
                  <a:lnTo>
                    <a:pt x="739521" y="470154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84450" y="3779596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0259" y="528899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339293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1864867"/>
            <a:ext cx="1005205" cy="1257935"/>
            <a:chOff x="3347305" y="1864867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1871217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975"/>
                  </a:lnTo>
                  <a:lnTo>
                    <a:pt x="737657" y="40261"/>
                  </a:lnTo>
                  <a:lnTo>
                    <a:pt x="694732" y="30491"/>
                  </a:lnTo>
                  <a:lnTo>
                    <a:pt x="651083" y="24590"/>
                  </a:lnTo>
                  <a:lnTo>
                    <a:pt x="606918" y="22484"/>
                  </a:lnTo>
                  <a:lnTo>
                    <a:pt x="562443" y="24099"/>
                  </a:lnTo>
                  <a:lnTo>
                    <a:pt x="517864" y="29360"/>
                  </a:lnTo>
                  <a:lnTo>
                    <a:pt x="473388" y="38192"/>
                  </a:lnTo>
                  <a:lnTo>
                    <a:pt x="429222" y="50522"/>
                  </a:lnTo>
                  <a:lnTo>
                    <a:pt x="385573" y="66274"/>
                  </a:lnTo>
                  <a:lnTo>
                    <a:pt x="342646" y="85375"/>
                  </a:lnTo>
                  <a:lnTo>
                    <a:pt x="300649" y="107749"/>
                  </a:lnTo>
                  <a:lnTo>
                    <a:pt x="259788" y="133323"/>
                  </a:lnTo>
                  <a:lnTo>
                    <a:pt x="220270" y="162022"/>
                  </a:lnTo>
                  <a:lnTo>
                    <a:pt x="182301" y="193771"/>
                  </a:lnTo>
                  <a:lnTo>
                    <a:pt x="146088" y="228497"/>
                  </a:lnTo>
                  <a:lnTo>
                    <a:pt x="111837" y="266123"/>
                  </a:lnTo>
                  <a:lnTo>
                    <a:pt x="79756" y="306578"/>
                  </a:lnTo>
                  <a:lnTo>
                    <a:pt x="0" y="414401"/>
                  </a:lnTo>
                  <a:lnTo>
                    <a:pt x="32101" y="373946"/>
                  </a:lnTo>
                  <a:lnTo>
                    <a:pt x="66367" y="336320"/>
                  </a:lnTo>
                  <a:lnTo>
                    <a:pt x="102591" y="301594"/>
                  </a:lnTo>
                  <a:lnTo>
                    <a:pt x="140566" y="269845"/>
                  </a:lnTo>
                  <a:lnTo>
                    <a:pt x="180088" y="241146"/>
                  </a:lnTo>
                  <a:lnTo>
                    <a:pt x="220950" y="215572"/>
                  </a:lnTo>
                  <a:lnTo>
                    <a:pt x="262945" y="193198"/>
                  </a:lnTo>
                  <a:lnTo>
                    <a:pt x="305867" y="174097"/>
                  </a:lnTo>
                  <a:lnTo>
                    <a:pt x="349511" y="158345"/>
                  </a:lnTo>
                  <a:lnTo>
                    <a:pt x="393670" y="146015"/>
                  </a:lnTo>
                  <a:lnTo>
                    <a:pt x="438139" y="137183"/>
                  </a:lnTo>
                  <a:lnTo>
                    <a:pt x="482710" y="131922"/>
                  </a:lnTo>
                  <a:lnTo>
                    <a:pt x="527178" y="130307"/>
                  </a:lnTo>
                  <a:lnTo>
                    <a:pt x="571337" y="132413"/>
                  </a:lnTo>
                  <a:lnTo>
                    <a:pt x="614980" y="138314"/>
                  </a:lnTo>
                  <a:lnTo>
                    <a:pt x="657902" y="148084"/>
                  </a:lnTo>
                  <a:lnTo>
                    <a:pt x="699897" y="161798"/>
                  </a:lnTo>
                  <a:lnTo>
                    <a:pt x="660019" y="215646"/>
                  </a:lnTo>
                  <a:lnTo>
                    <a:pt x="849503" y="167640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2233548"/>
              <a:ext cx="274955" cy="882650"/>
            </a:xfrm>
            <a:custGeom>
              <a:avLst/>
              <a:gdLst/>
              <a:ahLst/>
              <a:cxnLst/>
              <a:rect l="l" t="t" r="r" b="b"/>
              <a:pathLst>
                <a:path w="274954" h="882650">
                  <a:moveTo>
                    <a:pt x="184336" y="0"/>
                  </a:moveTo>
                  <a:lnTo>
                    <a:pt x="151037" y="40212"/>
                  </a:lnTo>
                  <a:lnTo>
                    <a:pt x="121021" y="81952"/>
                  </a:lnTo>
                  <a:lnTo>
                    <a:pt x="94296" y="125001"/>
                  </a:lnTo>
                  <a:lnTo>
                    <a:pt x="70872" y="169142"/>
                  </a:lnTo>
                  <a:lnTo>
                    <a:pt x="50756" y="214157"/>
                  </a:lnTo>
                  <a:lnTo>
                    <a:pt x="33956" y="259829"/>
                  </a:lnTo>
                  <a:lnTo>
                    <a:pt x="20481" y="305938"/>
                  </a:lnTo>
                  <a:lnTo>
                    <a:pt x="10340" y="352269"/>
                  </a:lnTo>
                  <a:lnTo>
                    <a:pt x="3540" y="398603"/>
                  </a:lnTo>
                  <a:lnTo>
                    <a:pt x="90" y="444722"/>
                  </a:lnTo>
                  <a:lnTo>
                    <a:pt x="0" y="490408"/>
                  </a:lnTo>
                  <a:lnTo>
                    <a:pt x="3275" y="535445"/>
                  </a:lnTo>
                  <a:lnTo>
                    <a:pt x="9927" y="579613"/>
                  </a:lnTo>
                  <a:lnTo>
                    <a:pt x="19961" y="622696"/>
                  </a:lnTo>
                  <a:lnTo>
                    <a:pt x="33388" y="664475"/>
                  </a:lnTo>
                  <a:lnTo>
                    <a:pt x="50216" y="704734"/>
                  </a:lnTo>
                  <a:lnTo>
                    <a:pt x="70452" y="743253"/>
                  </a:lnTo>
                  <a:lnTo>
                    <a:pt x="94105" y="779816"/>
                  </a:lnTo>
                  <a:lnTo>
                    <a:pt x="121184" y="814204"/>
                  </a:lnTo>
                  <a:lnTo>
                    <a:pt x="151697" y="846201"/>
                  </a:lnTo>
                  <a:lnTo>
                    <a:pt x="183719" y="874079"/>
                  </a:lnTo>
                  <a:lnTo>
                    <a:pt x="195004" y="882650"/>
                  </a:lnTo>
                  <a:lnTo>
                    <a:pt x="274633" y="774826"/>
                  </a:lnTo>
                  <a:lnTo>
                    <a:pt x="239552" y="746102"/>
                  </a:lnTo>
                  <a:lnTo>
                    <a:pt x="207863" y="714443"/>
                  </a:lnTo>
                  <a:lnTo>
                    <a:pt x="179591" y="680082"/>
                  </a:lnTo>
                  <a:lnTo>
                    <a:pt x="154765" y="643254"/>
                  </a:lnTo>
                  <a:lnTo>
                    <a:pt x="133411" y="604194"/>
                  </a:lnTo>
                  <a:lnTo>
                    <a:pt x="115558" y="563136"/>
                  </a:lnTo>
                  <a:lnTo>
                    <a:pt x="101233" y="520316"/>
                  </a:lnTo>
                  <a:lnTo>
                    <a:pt x="90463" y="475966"/>
                  </a:lnTo>
                  <a:lnTo>
                    <a:pt x="83275" y="430323"/>
                  </a:lnTo>
                  <a:lnTo>
                    <a:pt x="79698" y="383620"/>
                  </a:lnTo>
                  <a:lnTo>
                    <a:pt x="79758" y="336093"/>
                  </a:lnTo>
                  <a:lnTo>
                    <a:pt x="83484" y="287974"/>
                  </a:lnTo>
                  <a:lnTo>
                    <a:pt x="90901" y="239500"/>
                  </a:lnTo>
                  <a:lnTo>
                    <a:pt x="102039" y="190905"/>
                  </a:lnTo>
                  <a:lnTo>
                    <a:pt x="116923" y="142422"/>
                  </a:lnTo>
                  <a:lnTo>
                    <a:pt x="135583" y="94288"/>
                  </a:lnTo>
                  <a:lnTo>
                    <a:pt x="158045" y="46735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1871217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1"/>
                  </a:moveTo>
                  <a:lnTo>
                    <a:pt x="174502" y="373946"/>
                  </a:lnTo>
                  <a:lnTo>
                    <a:pt x="208768" y="336320"/>
                  </a:lnTo>
                  <a:lnTo>
                    <a:pt x="244991" y="301594"/>
                  </a:lnTo>
                  <a:lnTo>
                    <a:pt x="282967" y="269845"/>
                  </a:lnTo>
                  <a:lnTo>
                    <a:pt x="322489" y="241146"/>
                  </a:lnTo>
                  <a:lnTo>
                    <a:pt x="363350" y="215572"/>
                  </a:lnTo>
                  <a:lnTo>
                    <a:pt x="405345" y="193198"/>
                  </a:lnTo>
                  <a:lnTo>
                    <a:pt x="448268" y="174097"/>
                  </a:lnTo>
                  <a:lnTo>
                    <a:pt x="491912" y="158345"/>
                  </a:lnTo>
                  <a:lnTo>
                    <a:pt x="536071" y="146015"/>
                  </a:lnTo>
                  <a:lnTo>
                    <a:pt x="580539" y="137183"/>
                  </a:lnTo>
                  <a:lnTo>
                    <a:pt x="625111" y="131922"/>
                  </a:lnTo>
                  <a:lnTo>
                    <a:pt x="669579" y="130307"/>
                  </a:lnTo>
                  <a:lnTo>
                    <a:pt x="713738" y="132413"/>
                  </a:lnTo>
                  <a:lnTo>
                    <a:pt x="757381" y="138314"/>
                  </a:lnTo>
                  <a:lnTo>
                    <a:pt x="800303" y="148084"/>
                  </a:lnTo>
                  <a:lnTo>
                    <a:pt x="842297" y="161798"/>
                  </a:lnTo>
                  <a:lnTo>
                    <a:pt x="802419" y="215646"/>
                  </a:lnTo>
                  <a:lnTo>
                    <a:pt x="991903" y="167640"/>
                  </a:lnTo>
                  <a:lnTo>
                    <a:pt x="961804" y="0"/>
                  </a:lnTo>
                  <a:lnTo>
                    <a:pt x="922053" y="53975"/>
                  </a:lnTo>
                  <a:lnTo>
                    <a:pt x="880058" y="40261"/>
                  </a:lnTo>
                  <a:lnTo>
                    <a:pt x="837132" y="30491"/>
                  </a:lnTo>
                  <a:lnTo>
                    <a:pt x="793484" y="24590"/>
                  </a:lnTo>
                  <a:lnTo>
                    <a:pt x="749319" y="22484"/>
                  </a:lnTo>
                  <a:lnTo>
                    <a:pt x="704843" y="24099"/>
                  </a:lnTo>
                  <a:lnTo>
                    <a:pt x="660265" y="29360"/>
                  </a:lnTo>
                  <a:lnTo>
                    <a:pt x="615789" y="38192"/>
                  </a:lnTo>
                  <a:lnTo>
                    <a:pt x="571623" y="50522"/>
                  </a:lnTo>
                  <a:lnTo>
                    <a:pt x="527974" y="66274"/>
                  </a:lnTo>
                  <a:lnTo>
                    <a:pt x="485047" y="85375"/>
                  </a:lnTo>
                  <a:lnTo>
                    <a:pt x="443050" y="107749"/>
                  </a:lnTo>
                  <a:lnTo>
                    <a:pt x="402189" y="133323"/>
                  </a:lnTo>
                  <a:lnTo>
                    <a:pt x="362671" y="162022"/>
                  </a:lnTo>
                  <a:lnTo>
                    <a:pt x="324702" y="193771"/>
                  </a:lnTo>
                  <a:lnTo>
                    <a:pt x="288489" y="228497"/>
                  </a:lnTo>
                  <a:lnTo>
                    <a:pt x="254238" y="266123"/>
                  </a:lnTo>
                  <a:lnTo>
                    <a:pt x="222156" y="306578"/>
                  </a:lnTo>
                  <a:lnTo>
                    <a:pt x="142400" y="414401"/>
                  </a:lnTo>
                  <a:lnTo>
                    <a:pt x="112805" y="457439"/>
                  </a:lnTo>
                  <a:lnTo>
                    <a:pt x="86684" y="501601"/>
                  </a:lnTo>
                  <a:lnTo>
                    <a:pt x="64024" y="546672"/>
                  </a:lnTo>
                  <a:lnTo>
                    <a:pt x="44812" y="592440"/>
                  </a:lnTo>
                  <a:lnTo>
                    <a:pt x="29035" y="638690"/>
                  </a:lnTo>
                  <a:lnTo>
                    <a:pt x="16678" y="685209"/>
                  </a:lnTo>
                  <a:lnTo>
                    <a:pt x="7729" y="731783"/>
                  </a:lnTo>
                  <a:lnTo>
                    <a:pt x="2174" y="778198"/>
                  </a:lnTo>
                  <a:lnTo>
                    <a:pt x="0" y="824240"/>
                  </a:lnTo>
                  <a:lnTo>
                    <a:pt x="1192" y="869695"/>
                  </a:lnTo>
                  <a:lnTo>
                    <a:pt x="5739" y="914351"/>
                  </a:lnTo>
                  <a:lnTo>
                    <a:pt x="13625" y="957993"/>
                  </a:lnTo>
                  <a:lnTo>
                    <a:pt x="24839" y="1000407"/>
                  </a:lnTo>
                  <a:lnTo>
                    <a:pt x="39366" y="1041380"/>
                  </a:lnTo>
                  <a:lnTo>
                    <a:pt x="57193" y="1080698"/>
                  </a:lnTo>
                  <a:lnTo>
                    <a:pt x="78307" y="1118147"/>
                  </a:lnTo>
                  <a:lnTo>
                    <a:pt x="102694" y="1153514"/>
                  </a:lnTo>
                  <a:lnTo>
                    <a:pt x="130341" y="1186584"/>
                  </a:lnTo>
                  <a:lnTo>
                    <a:pt x="161233" y="1217144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3"/>
                  </a:lnTo>
                  <a:lnTo>
                    <a:pt x="208218" y="1076774"/>
                  </a:lnTo>
                  <a:lnTo>
                    <a:pt x="179946" y="1042413"/>
                  </a:lnTo>
                  <a:lnTo>
                    <a:pt x="155120" y="1005585"/>
                  </a:lnTo>
                  <a:lnTo>
                    <a:pt x="133767" y="966525"/>
                  </a:lnTo>
                  <a:lnTo>
                    <a:pt x="115914" y="925467"/>
                  </a:lnTo>
                  <a:lnTo>
                    <a:pt x="101588" y="882647"/>
                  </a:lnTo>
                  <a:lnTo>
                    <a:pt x="90818" y="838297"/>
                  </a:lnTo>
                  <a:lnTo>
                    <a:pt x="83631" y="792654"/>
                  </a:lnTo>
                  <a:lnTo>
                    <a:pt x="80054" y="745951"/>
                  </a:lnTo>
                  <a:lnTo>
                    <a:pt x="80114" y="698424"/>
                  </a:lnTo>
                  <a:lnTo>
                    <a:pt x="83839" y="650305"/>
                  </a:lnTo>
                  <a:lnTo>
                    <a:pt x="91257" y="601831"/>
                  </a:lnTo>
                  <a:lnTo>
                    <a:pt x="102394" y="553236"/>
                  </a:lnTo>
                  <a:lnTo>
                    <a:pt x="117279" y="504753"/>
                  </a:lnTo>
                  <a:lnTo>
                    <a:pt x="135938" y="456619"/>
                  </a:lnTo>
                  <a:lnTo>
                    <a:pt x="158400" y="409066"/>
                  </a:lnTo>
                  <a:lnTo>
                    <a:pt x="184691" y="36233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96817" y="221724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35" y="6199632"/>
            <a:ext cx="816863" cy="5103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420992" y="6254597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9105" y="5784913"/>
            <a:ext cx="2010410" cy="937260"/>
            <a:chOff x="6559105" y="5784913"/>
            <a:chExt cx="2010410" cy="937260"/>
          </a:xfrm>
        </p:grpSpPr>
        <p:sp>
          <p:nvSpPr>
            <p:cNvPr id="29" name="object 29"/>
            <p:cNvSpPr/>
            <p:nvPr/>
          </p:nvSpPr>
          <p:spPr>
            <a:xfrm>
              <a:off x="6579108" y="5804916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80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6260592"/>
              <a:ext cx="818172" cy="3336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6211824"/>
              <a:ext cx="793826" cy="510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06257" y="6268313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54031" y="4904866"/>
            <a:ext cx="2231390" cy="1384300"/>
            <a:chOff x="5954031" y="4904866"/>
            <a:chExt cx="2231390" cy="1384300"/>
          </a:xfrm>
        </p:grpSpPr>
        <p:sp>
          <p:nvSpPr>
            <p:cNvPr id="34" name="object 34"/>
            <p:cNvSpPr/>
            <p:nvPr/>
          </p:nvSpPr>
          <p:spPr>
            <a:xfrm>
              <a:off x="7639812" y="5804915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19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841" y="4911216"/>
              <a:ext cx="732790" cy="514984"/>
            </a:xfrm>
            <a:custGeom>
              <a:avLst/>
              <a:gdLst/>
              <a:ahLst/>
              <a:cxnLst/>
              <a:rect l="l" t="t" r="r" b="b"/>
              <a:pathLst>
                <a:path w="732790" h="514985">
                  <a:moveTo>
                    <a:pt x="694055" y="0"/>
                  </a:moveTo>
                  <a:lnTo>
                    <a:pt x="666495" y="45592"/>
                  </a:lnTo>
                  <a:lnTo>
                    <a:pt x="628228" y="40503"/>
                  </a:lnTo>
                  <a:lnTo>
                    <a:pt x="588959" y="39860"/>
                  </a:lnTo>
                  <a:lnTo>
                    <a:pt x="548904" y="43532"/>
                  </a:lnTo>
                  <a:lnTo>
                    <a:pt x="508281" y="51385"/>
                  </a:lnTo>
                  <a:lnTo>
                    <a:pt x="467305" y="63285"/>
                  </a:lnTo>
                  <a:lnTo>
                    <a:pt x="426193" y="79099"/>
                  </a:lnTo>
                  <a:lnTo>
                    <a:pt x="385160" y="98694"/>
                  </a:lnTo>
                  <a:lnTo>
                    <a:pt x="344424" y="121935"/>
                  </a:lnTo>
                  <a:lnTo>
                    <a:pt x="304199" y="148691"/>
                  </a:lnTo>
                  <a:lnTo>
                    <a:pt x="264702" y="178827"/>
                  </a:lnTo>
                  <a:lnTo>
                    <a:pt x="226149" y="212210"/>
                  </a:lnTo>
                  <a:lnTo>
                    <a:pt x="188757" y="248707"/>
                  </a:lnTo>
                  <a:lnTo>
                    <a:pt x="152742" y="288184"/>
                  </a:lnTo>
                  <a:lnTo>
                    <a:pt x="118319" y="330508"/>
                  </a:lnTo>
                  <a:lnTo>
                    <a:pt x="85706" y="375546"/>
                  </a:lnTo>
                  <a:lnTo>
                    <a:pt x="55118" y="423163"/>
                  </a:lnTo>
                  <a:lnTo>
                    <a:pt x="0" y="514603"/>
                  </a:lnTo>
                  <a:lnTo>
                    <a:pt x="30588" y="466963"/>
                  </a:lnTo>
                  <a:lnTo>
                    <a:pt x="63201" y="421906"/>
                  </a:lnTo>
                  <a:lnTo>
                    <a:pt x="97624" y="379565"/>
                  </a:lnTo>
                  <a:lnTo>
                    <a:pt x="133639" y="340074"/>
                  </a:lnTo>
                  <a:lnTo>
                    <a:pt x="171031" y="303565"/>
                  </a:lnTo>
                  <a:lnTo>
                    <a:pt x="209584" y="270171"/>
                  </a:lnTo>
                  <a:lnTo>
                    <a:pt x="249081" y="240027"/>
                  </a:lnTo>
                  <a:lnTo>
                    <a:pt x="289305" y="213264"/>
                  </a:lnTo>
                  <a:lnTo>
                    <a:pt x="330042" y="190017"/>
                  </a:lnTo>
                  <a:lnTo>
                    <a:pt x="371075" y="170419"/>
                  </a:lnTo>
                  <a:lnTo>
                    <a:pt x="412187" y="154602"/>
                  </a:lnTo>
                  <a:lnTo>
                    <a:pt x="453163" y="142700"/>
                  </a:lnTo>
                  <a:lnTo>
                    <a:pt x="493786" y="134846"/>
                  </a:lnTo>
                  <a:lnTo>
                    <a:pt x="533841" y="131174"/>
                  </a:lnTo>
                  <a:lnTo>
                    <a:pt x="573110" y="131816"/>
                  </a:lnTo>
                  <a:lnTo>
                    <a:pt x="611378" y="136905"/>
                  </a:lnTo>
                  <a:lnTo>
                    <a:pt x="583818" y="182625"/>
                  </a:lnTo>
                  <a:lnTo>
                    <a:pt x="732409" y="126999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0374" y="5380862"/>
              <a:ext cx="214629" cy="828040"/>
            </a:xfrm>
            <a:custGeom>
              <a:avLst/>
              <a:gdLst/>
              <a:ahLst/>
              <a:cxnLst/>
              <a:rect l="l" t="t" r="r" b="b"/>
              <a:pathLst>
                <a:path w="214629" h="828039">
                  <a:moveTo>
                    <a:pt x="162168" y="0"/>
                  </a:moveTo>
                  <a:lnTo>
                    <a:pt x="131656" y="47792"/>
                  </a:lnTo>
                  <a:lnTo>
                    <a:pt x="104295" y="96374"/>
                  </a:lnTo>
                  <a:lnTo>
                    <a:pt x="80094" y="145504"/>
                  </a:lnTo>
                  <a:lnTo>
                    <a:pt x="59063" y="194939"/>
                  </a:lnTo>
                  <a:lnTo>
                    <a:pt x="41212" y="244437"/>
                  </a:lnTo>
                  <a:lnTo>
                    <a:pt x="26551" y="293754"/>
                  </a:lnTo>
                  <a:lnTo>
                    <a:pt x="15089" y="342648"/>
                  </a:lnTo>
                  <a:lnTo>
                    <a:pt x="6837" y="390877"/>
                  </a:lnTo>
                  <a:lnTo>
                    <a:pt x="1804" y="438199"/>
                  </a:lnTo>
                  <a:lnTo>
                    <a:pt x="0" y="484369"/>
                  </a:lnTo>
                  <a:lnTo>
                    <a:pt x="1434" y="529147"/>
                  </a:lnTo>
                  <a:lnTo>
                    <a:pt x="6117" y="572288"/>
                  </a:lnTo>
                  <a:lnTo>
                    <a:pt x="14057" y="613552"/>
                  </a:lnTo>
                  <a:lnTo>
                    <a:pt x="25266" y="652694"/>
                  </a:lnTo>
                  <a:lnTo>
                    <a:pt x="39753" y="689473"/>
                  </a:lnTo>
                  <a:lnTo>
                    <a:pt x="57527" y="723645"/>
                  </a:lnTo>
                  <a:lnTo>
                    <a:pt x="102977" y="783202"/>
                  </a:lnTo>
                  <a:lnTo>
                    <a:pt x="137602" y="813387"/>
                  </a:lnTo>
                  <a:lnTo>
                    <a:pt x="159247" y="827862"/>
                  </a:lnTo>
                  <a:lnTo>
                    <a:pt x="214365" y="736536"/>
                  </a:lnTo>
                  <a:lnTo>
                    <a:pt x="182535" y="714178"/>
                  </a:lnTo>
                  <a:lnTo>
                    <a:pt x="154201" y="687827"/>
                  </a:lnTo>
                  <a:lnTo>
                    <a:pt x="129385" y="657757"/>
                  </a:lnTo>
                  <a:lnTo>
                    <a:pt x="108105" y="624242"/>
                  </a:lnTo>
                  <a:lnTo>
                    <a:pt x="90381" y="587556"/>
                  </a:lnTo>
                  <a:lnTo>
                    <a:pt x="76232" y="547976"/>
                  </a:lnTo>
                  <a:lnTo>
                    <a:pt x="65678" y="505774"/>
                  </a:lnTo>
                  <a:lnTo>
                    <a:pt x="58739" y="461226"/>
                  </a:lnTo>
                  <a:lnTo>
                    <a:pt x="55434" y="414606"/>
                  </a:lnTo>
                  <a:lnTo>
                    <a:pt x="55783" y="366188"/>
                  </a:lnTo>
                  <a:lnTo>
                    <a:pt x="59805" y="316248"/>
                  </a:lnTo>
                  <a:lnTo>
                    <a:pt x="67520" y="265059"/>
                  </a:lnTo>
                  <a:lnTo>
                    <a:pt x="78947" y="212896"/>
                  </a:lnTo>
                  <a:lnTo>
                    <a:pt x="94106" y="160035"/>
                  </a:lnTo>
                  <a:lnTo>
                    <a:pt x="113016" y="106748"/>
                  </a:lnTo>
                  <a:lnTo>
                    <a:pt x="135697" y="53312"/>
                  </a:lnTo>
                  <a:lnTo>
                    <a:pt x="162168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60381" y="4911216"/>
              <a:ext cx="866140" cy="1297940"/>
            </a:xfrm>
            <a:custGeom>
              <a:avLst/>
              <a:gdLst/>
              <a:ahLst/>
              <a:cxnLst/>
              <a:rect l="l" t="t" r="r" b="b"/>
              <a:pathLst>
                <a:path w="866140" h="1297939">
                  <a:moveTo>
                    <a:pt x="133460" y="514603"/>
                  </a:moveTo>
                  <a:lnTo>
                    <a:pt x="164048" y="466963"/>
                  </a:lnTo>
                  <a:lnTo>
                    <a:pt x="196661" y="421906"/>
                  </a:lnTo>
                  <a:lnTo>
                    <a:pt x="231084" y="379565"/>
                  </a:lnTo>
                  <a:lnTo>
                    <a:pt x="267099" y="340074"/>
                  </a:lnTo>
                  <a:lnTo>
                    <a:pt x="304491" y="303565"/>
                  </a:lnTo>
                  <a:lnTo>
                    <a:pt x="343044" y="270171"/>
                  </a:lnTo>
                  <a:lnTo>
                    <a:pt x="382541" y="240027"/>
                  </a:lnTo>
                  <a:lnTo>
                    <a:pt x="422766" y="213264"/>
                  </a:lnTo>
                  <a:lnTo>
                    <a:pt x="463502" y="190017"/>
                  </a:lnTo>
                  <a:lnTo>
                    <a:pt x="504535" y="170419"/>
                  </a:lnTo>
                  <a:lnTo>
                    <a:pt x="545648" y="154602"/>
                  </a:lnTo>
                  <a:lnTo>
                    <a:pt x="586623" y="142700"/>
                  </a:lnTo>
                  <a:lnTo>
                    <a:pt x="627246" y="134846"/>
                  </a:lnTo>
                  <a:lnTo>
                    <a:pt x="667301" y="131174"/>
                  </a:lnTo>
                  <a:lnTo>
                    <a:pt x="706570" y="131816"/>
                  </a:lnTo>
                  <a:lnTo>
                    <a:pt x="744838" y="136905"/>
                  </a:lnTo>
                  <a:lnTo>
                    <a:pt x="717279" y="182625"/>
                  </a:lnTo>
                  <a:lnTo>
                    <a:pt x="865869" y="126999"/>
                  </a:lnTo>
                  <a:lnTo>
                    <a:pt x="827515" y="0"/>
                  </a:lnTo>
                  <a:lnTo>
                    <a:pt x="799956" y="45592"/>
                  </a:lnTo>
                  <a:lnTo>
                    <a:pt x="761688" y="40503"/>
                  </a:lnTo>
                  <a:lnTo>
                    <a:pt x="722419" y="39860"/>
                  </a:lnTo>
                  <a:lnTo>
                    <a:pt x="682364" y="43532"/>
                  </a:lnTo>
                  <a:lnTo>
                    <a:pt x="641741" y="51385"/>
                  </a:lnTo>
                  <a:lnTo>
                    <a:pt x="600766" y="63285"/>
                  </a:lnTo>
                  <a:lnTo>
                    <a:pt x="559653" y="79099"/>
                  </a:lnTo>
                  <a:lnTo>
                    <a:pt x="518620" y="98694"/>
                  </a:lnTo>
                  <a:lnTo>
                    <a:pt x="477884" y="121935"/>
                  </a:lnTo>
                  <a:lnTo>
                    <a:pt x="437659" y="148691"/>
                  </a:lnTo>
                  <a:lnTo>
                    <a:pt x="398162" y="178827"/>
                  </a:lnTo>
                  <a:lnTo>
                    <a:pt x="359609" y="212210"/>
                  </a:lnTo>
                  <a:lnTo>
                    <a:pt x="322217" y="248707"/>
                  </a:lnTo>
                  <a:lnTo>
                    <a:pt x="286202" y="288184"/>
                  </a:lnTo>
                  <a:lnTo>
                    <a:pt x="251779" y="330508"/>
                  </a:lnTo>
                  <a:lnTo>
                    <a:pt x="219166" y="375546"/>
                  </a:lnTo>
                  <a:lnTo>
                    <a:pt x="188578" y="423163"/>
                  </a:lnTo>
                  <a:lnTo>
                    <a:pt x="133460" y="514603"/>
                  </a:lnTo>
                  <a:lnTo>
                    <a:pt x="105495" y="563933"/>
                  </a:lnTo>
                  <a:lnTo>
                    <a:pt x="80833" y="613692"/>
                  </a:lnTo>
                  <a:lnTo>
                    <a:pt x="59465" y="663646"/>
                  </a:lnTo>
                  <a:lnTo>
                    <a:pt x="41384" y="713559"/>
                  </a:lnTo>
                  <a:lnTo>
                    <a:pt x="26581" y="763196"/>
                  </a:lnTo>
                  <a:lnTo>
                    <a:pt x="15048" y="812322"/>
                  </a:lnTo>
                  <a:lnTo>
                    <a:pt x="6779" y="860702"/>
                  </a:lnTo>
                  <a:lnTo>
                    <a:pt x="1766" y="908101"/>
                  </a:lnTo>
                  <a:lnTo>
                    <a:pt x="0" y="954283"/>
                  </a:lnTo>
                  <a:lnTo>
                    <a:pt x="1473" y="999015"/>
                  </a:lnTo>
                  <a:lnTo>
                    <a:pt x="6179" y="1042060"/>
                  </a:lnTo>
                  <a:lnTo>
                    <a:pt x="14108" y="1083184"/>
                  </a:lnTo>
                  <a:lnTo>
                    <a:pt x="25254" y="1122152"/>
                  </a:lnTo>
                  <a:lnTo>
                    <a:pt x="39609" y="1158728"/>
                  </a:lnTo>
                  <a:lnTo>
                    <a:pt x="57165" y="1192677"/>
                  </a:lnTo>
                  <a:lnTo>
                    <a:pt x="101848" y="1251756"/>
                  </a:lnTo>
                  <a:lnTo>
                    <a:pt x="159241" y="1297508"/>
                  </a:lnTo>
                  <a:lnTo>
                    <a:pt x="214359" y="1206182"/>
                  </a:lnTo>
                  <a:lnTo>
                    <a:pt x="182528" y="1183824"/>
                  </a:lnTo>
                  <a:lnTo>
                    <a:pt x="154195" y="1157473"/>
                  </a:lnTo>
                  <a:lnTo>
                    <a:pt x="129378" y="1127403"/>
                  </a:lnTo>
                  <a:lnTo>
                    <a:pt x="108098" y="1093888"/>
                  </a:lnTo>
                  <a:lnTo>
                    <a:pt x="90374" y="1057202"/>
                  </a:lnTo>
                  <a:lnTo>
                    <a:pt x="76225" y="1017622"/>
                  </a:lnTo>
                  <a:lnTo>
                    <a:pt x="65672" y="975420"/>
                  </a:lnTo>
                  <a:lnTo>
                    <a:pt x="58732" y="930872"/>
                  </a:lnTo>
                  <a:lnTo>
                    <a:pt x="55428" y="884252"/>
                  </a:lnTo>
                  <a:lnTo>
                    <a:pt x="55776" y="835834"/>
                  </a:lnTo>
                  <a:lnTo>
                    <a:pt x="59798" y="785894"/>
                  </a:lnTo>
                  <a:lnTo>
                    <a:pt x="67513" y="734705"/>
                  </a:lnTo>
                  <a:lnTo>
                    <a:pt x="78940" y="682542"/>
                  </a:lnTo>
                  <a:lnTo>
                    <a:pt x="94099" y="629681"/>
                  </a:lnTo>
                  <a:lnTo>
                    <a:pt x="113009" y="576394"/>
                  </a:lnTo>
                  <a:lnTo>
                    <a:pt x="135690" y="522958"/>
                  </a:lnTo>
                  <a:lnTo>
                    <a:pt x="162162" y="469645"/>
                  </a:lnTo>
                </a:path>
              </a:pathLst>
            </a:custGeom>
            <a:ln w="12699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081140" y="53883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27470" y="3411601"/>
            <a:ext cx="2480945" cy="2861945"/>
            <a:chOff x="6427470" y="3411601"/>
            <a:chExt cx="2480945" cy="2861945"/>
          </a:xfrm>
        </p:grpSpPr>
        <p:sp>
          <p:nvSpPr>
            <p:cNvPr id="40" name="object 40"/>
            <p:cNvSpPr/>
            <p:nvPr/>
          </p:nvSpPr>
          <p:spPr>
            <a:xfrm>
              <a:off x="7827645" y="4949063"/>
              <a:ext cx="840105" cy="469900"/>
            </a:xfrm>
            <a:custGeom>
              <a:avLst/>
              <a:gdLst/>
              <a:ahLst/>
              <a:cxnLst/>
              <a:rect l="l" t="t" r="r" b="b"/>
              <a:pathLst>
                <a:path w="840104" h="469900">
                  <a:moveTo>
                    <a:pt x="21844" y="0"/>
                  </a:moveTo>
                  <a:lnTo>
                    <a:pt x="0" y="133985"/>
                  </a:lnTo>
                  <a:lnTo>
                    <a:pt x="160654" y="170687"/>
                  </a:lnTo>
                  <a:lnTo>
                    <a:pt x="125983" y="128016"/>
                  </a:lnTo>
                  <a:lnTo>
                    <a:pt x="162807" y="118814"/>
                  </a:lnTo>
                  <a:lnTo>
                    <a:pt x="201328" y="113777"/>
                  </a:lnTo>
                  <a:lnTo>
                    <a:pt x="241337" y="112806"/>
                  </a:lnTo>
                  <a:lnTo>
                    <a:pt x="282623" y="115798"/>
                  </a:lnTo>
                  <a:lnTo>
                    <a:pt x="324976" y="122652"/>
                  </a:lnTo>
                  <a:lnTo>
                    <a:pt x="368184" y="133269"/>
                  </a:lnTo>
                  <a:lnTo>
                    <a:pt x="412038" y="147547"/>
                  </a:lnTo>
                  <a:lnTo>
                    <a:pt x="456326" y="165386"/>
                  </a:lnTo>
                  <a:lnTo>
                    <a:pt x="500838" y="186684"/>
                  </a:lnTo>
                  <a:lnTo>
                    <a:pt x="545364" y="211341"/>
                  </a:lnTo>
                  <a:lnTo>
                    <a:pt x="589692" y="239256"/>
                  </a:lnTo>
                  <a:lnTo>
                    <a:pt x="633612" y="270328"/>
                  </a:lnTo>
                  <a:lnTo>
                    <a:pt x="676914" y="304457"/>
                  </a:lnTo>
                  <a:lnTo>
                    <a:pt x="719387" y="341541"/>
                  </a:lnTo>
                  <a:lnTo>
                    <a:pt x="760820" y="381480"/>
                  </a:lnTo>
                  <a:lnTo>
                    <a:pt x="801002" y="424173"/>
                  </a:lnTo>
                  <a:lnTo>
                    <a:pt x="839724" y="469519"/>
                  </a:lnTo>
                  <a:lnTo>
                    <a:pt x="770381" y="384175"/>
                  </a:lnTo>
                  <a:lnTo>
                    <a:pt x="731660" y="338829"/>
                  </a:lnTo>
                  <a:lnTo>
                    <a:pt x="691477" y="296136"/>
                  </a:lnTo>
                  <a:lnTo>
                    <a:pt x="650044" y="256197"/>
                  </a:lnTo>
                  <a:lnTo>
                    <a:pt x="607570" y="219113"/>
                  </a:lnTo>
                  <a:lnTo>
                    <a:pt x="564267" y="184984"/>
                  </a:lnTo>
                  <a:lnTo>
                    <a:pt x="520344" y="153912"/>
                  </a:lnTo>
                  <a:lnTo>
                    <a:pt x="476013" y="125997"/>
                  </a:lnTo>
                  <a:lnTo>
                    <a:pt x="431483" y="101340"/>
                  </a:lnTo>
                  <a:lnTo>
                    <a:pt x="386965" y="80042"/>
                  </a:lnTo>
                  <a:lnTo>
                    <a:pt x="342670" y="62203"/>
                  </a:lnTo>
                  <a:lnTo>
                    <a:pt x="298808" y="47925"/>
                  </a:lnTo>
                  <a:lnTo>
                    <a:pt x="255589" y="37308"/>
                  </a:lnTo>
                  <a:lnTo>
                    <a:pt x="213224" y="30454"/>
                  </a:lnTo>
                  <a:lnTo>
                    <a:pt x="171924" y="27462"/>
                  </a:lnTo>
                  <a:lnTo>
                    <a:pt x="131899" y="28433"/>
                  </a:lnTo>
                  <a:lnTo>
                    <a:pt x="93359" y="33470"/>
                  </a:lnTo>
                  <a:lnTo>
                    <a:pt x="56514" y="42672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31682" y="5376799"/>
              <a:ext cx="270510" cy="890269"/>
            </a:xfrm>
            <a:custGeom>
              <a:avLst/>
              <a:gdLst/>
              <a:ahLst/>
              <a:cxnLst/>
              <a:rect l="l" t="t" r="r" b="b"/>
              <a:pathLst>
                <a:path w="270509" h="890270">
                  <a:moveTo>
                    <a:pt x="0" y="0"/>
                  </a:moveTo>
                  <a:lnTo>
                    <a:pt x="34511" y="49019"/>
                  </a:lnTo>
                  <a:lnTo>
                    <a:pt x="65842" y="98525"/>
                  </a:lnTo>
                  <a:lnTo>
                    <a:pt x="93967" y="148300"/>
                  </a:lnTo>
                  <a:lnTo>
                    <a:pt x="118863" y="198128"/>
                  </a:lnTo>
                  <a:lnTo>
                    <a:pt x="140506" y="247793"/>
                  </a:lnTo>
                  <a:lnTo>
                    <a:pt x="158872" y="297076"/>
                  </a:lnTo>
                  <a:lnTo>
                    <a:pt x="173938" y="345762"/>
                  </a:lnTo>
                  <a:lnTo>
                    <a:pt x="185680" y="393633"/>
                  </a:lnTo>
                  <a:lnTo>
                    <a:pt x="194074" y="440473"/>
                  </a:lnTo>
                  <a:lnTo>
                    <a:pt x="199096" y="486065"/>
                  </a:lnTo>
                  <a:lnTo>
                    <a:pt x="200723" y="530191"/>
                  </a:lnTo>
                  <a:lnTo>
                    <a:pt x="198930" y="572636"/>
                  </a:lnTo>
                  <a:lnTo>
                    <a:pt x="193695" y="613182"/>
                  </a:lnTo>
                  <a:lnTo>
                    <a:pt x="184992" y="651613"/>
                  </a:lnTo>
                  <a:lnTo>
                    <a:pt x="172799" y="687711"/>
                  </a:lnTo>
                  <a:lnTo>
                    <a:pt x="137846" y="752043"/>
                  </a:lnTo>
                  <a:lnTo>
                    <a:pt x="88646" y="804443"/>
                  </a:lnTo>
                  <a:lnTo>
                    <a:pt x="157988" y="889800"/>
                  </a:lnTo>
                  <a:lnTo>
                    <a:pt x="204660" y="840825"/>
                  </a:lnTo>
                  <a:lnTo>
                    <a:pt x="239436" y="779723"/>
                  </a:lnTo>
                  <a:lnTo>
                    <a:pt x="261075" y="709399"/>
                  </a:lnTo>
                  <a:lnTo>
                    <a:pt x="267068" y="671261"/>
                  </a:lnTo>
                  <a:lnTo>
                    <a:pt x="269898" y="631396"/>
                  </a:lnTo>
                  <a:lnTo>
                    <a:pt x="269605" y="589998"/>
                  </a:lnTo>
                  <a:lnTo>
                    <a:pt x="266230" y="547258"/>
                  </a:lnTo>
                  <a:lnTo>
                    <a:pt x="259813" y="503371"/>
                  </a:lnTo>
                  <a:lnTo>
                    <a:pt x="250394" y="458528"/>
                  </a:lnTo>
                  <a:lnTo>
                    <a:pt x="238013" y="412922"/>
                  </a:lnTo>
                  <a:lnTo>
                    <a:pt x="222712" y="366748"/>
                  </a:lnTo>
                  <a:lnTo>
                    <a:pt x="204531" y="320197"/>
                  </a:lnTo>
                  <a:lnTo>
                    <a:pt x="183509" y="273462"/>
                  </a:lnTo>
                  <a:lnTo>
                    <a:pt x="159688" y="226736"/>
                  </a:lnTo>
                  <a:lnTo>
                    <a:pt x="133107" y="180213"/>
                  </a:lnTo>
                  <a:lnTo>
                    <a:pt x="103807" y="134085"/>
                  </a:lnTo>
                  <a:lnTo>
                    <a:pt x="71829" y="88545"/>
                  </a:lnTo>
                  <a:lnTo>
                    <a:pt x="37213" y="4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645" y="4949063"/>
              <a:ext cx="1074420" cy="1317625"/>
            </a:xfrm>
            <a:custGeom>
              <a:avLst/>
              <a:gdLst/>
              <a:ahLst/>
              <a:cxnLst/>
              <a:rect l="l" t="t" r="r" b="b"/>
              <a:pathLst>
                <a:path w="1074420" h="1317625">
                  <a:moveTo>
                    <a:pt x="839724" y="469519"/>
                  </a:moveTo>
                  <a:lnTo>
                    <a:pt x="801002" y="424173"/>
                  </a:lnTo>
                  <a:lnTo>
                    <a:pt x="760820" y="381480"/>
                  </a:lnTo>
                  <a:lnTo>
                    <a:pt x="719387" y="341541"/>
                  </a:lnTo>
                  <a:lnTo>
                    <a:pt x="676914" y="304457"/>
                  </a:lnTo>
                  <a:lnTo>
                    <a:pt x="633612" y="270328"/>
                  </a:lnTo>
                  <a:lnTo>
                    <a:pt x="589692" y="239256"/>
                  </a:lnTo>
                  <a:lnTo>
                    <a:pt x="545364" y="211341"/>
                  </a:lnTo>
                  <a:lnTo>
                    <a:pt x="500838" y="186684"/>
                  </a:lnTo>
                  <a:lnTo>
                    <a:pt x="456326" y="165386"/>
                  </a:lnTo>
                  <a:lnTo>
                    <a:pt x="412038" y="147547"/>
                  </a:lnTo>
                  <a:lnTo>
                    <a:pt x="368184" y="133269"/>
                  </a:lnTo>
                  <a:lnTo>
                    <a:pt x="324976" y="122652"/>
                  </a:lnTo>
                  <a:lnTo>
                    <a:pt x="282623" y="115798"/>
                  </a:lnTo>
                  <a:lnTo>
                    <a:pt x="241337" y="112806"/>
                  </a:lnTo>
                  <a:lnTo>
                    <a:pt x="201328" y="113777"/>
                  </a:lnTo>
                  <a:lnTo>
                    <a:pt x="162807" y="118814"/>
                  </a:lnTo>
                  <a:lnTo>
                    <a:pt x="125983" y="128016"/>
                  </a:lnTo>
                  <a:lnTo>
                    <a:pt x="160654" y="170687"/>
                  </a:lnTo>
                  <a:lnTo>
                    <a:pt x="0" y="133985"/>
                  </a:lnTo>
                  <a:lnTo>
                    <a:pt x="21844" y="0"/>
                  </a:lnTo>
                  <a:lnTo>
                    <a:pt x="56514" y="42672"/>
                  </a:lnTo>
                  <a:lnTo>
                    <a:pt x="93359" y="33470"/>
                  </a:lnTo>
                  <a:lnTo>
                    <a:pt x="131899" y="28433"/>
                  </a:lnTo>
                  <a:lnTo>
                    <a:pt x="171924" y="27462"/>
                  </a:lnTo>
                  <a:lnTo>
                    <a:pt x="213224" y="30454"/>
                  </a:lnTo>
                  <a:lnTo>
                    <a:pt x="255589" y="37308"/>
                  </a:lnTo>
                  <a:lnTo>
                    <a:pt x="298808" y="47925"/>
                  </a:lnTo>
                  <a:lnTo>
                    <a:pt x="342670" y="62203"/>
                  </a:lnTo>
                  <a:lnTo>
                    <a:pt x="386965" y="80042"/>
                  </a:lnTo>
                  <a:lnTo>
                    <a:pt x="431483" y="101340"/>
                  </a:lnTo>
                  <a:lnTo>
                    <a:pt x="476013" y="125997"/>
                  </a:lnTo>
                  <a:lnTo>
                    <a:pt x="520344" y="153912"/>
                  </a:lnTo>
                  <a:lnTo>
                    <a:pt x="564267" y="184984"/>
                  </a:lnTo>
                  <a:lnTo>
                    <a:pt x="607570" y="219113"/>
                  </a:lnTo>
                  <a:lnTo>
                    <a:pt x="650044" y="256197"/>
                  </a:lnTo>
                  <a:lnTo>
                    <a:pt x="691477" y="296136"/>
                  </a:lnTo>
                  <a:lnTo>
                    <a:pt x="731660" y="338829"/>
                  </a:lnTo>
                  <a:lnTo>
                    <a:pt x="770381" y="384175"/>
                  </a:lnTo>
                  <a:lnTo>
                    <a:pt x="839724" y="469519"/>
                  </a:lnTo>
                  <a:lnTo>
                    <a:pt x="876613" y="517231"/>
                  </a:lnTo>
                  <a:lnTo>
                    <a:pt x="910452" y="565694"/>
                  </a:lnTo>
                  <a:lnTo>
                    <a:pt x="941209" y="614689"/>
                  </a:lnTo>
                  <a:lnTo>
                    <a:pt x="968852" y="663997"/>
                  </a:lnTo>
                  <a:lnTo>
                    <a:pt x="993350" y="713401"/>
                  </a:lnTo>
                  <a:lnTo>
                    <a:pt x="1014671" y="762682"/>
                  </a:lnTo>
                  <a:lnTo>
                    <a:pt x="1032784" y="811623"/>
                  </a:lnTo>
                  <a:lnTo>
                    <a:pt x="1047658" y="860004"/>
                  </a:lnTo>
                  <a:lnTo>
                    <a:pt x="1059261" y="907607"/>
                  </a:lnTo>
                  <a:lnTo>
                    <a:pt x="1067561" y="954216"/>
                  </a:lnTo>
                  <a:lnTo>
                    <a:pt x="1072528" y="999610"/>
                  </a:lnTo>
                  <a:lnTo>
                    <a:pt x="1074130" y="1043572"/>
                  </a:lnTo>
                  <a:lnTo>
                    <a:pt x="1072335" y="1085885"/>
                  </a:lnTo>
                  <a:lnTo>
                    <a:pt x="1067112" y="1126329"/>
                  </a:lnTo>
                  <a:lnTo>
                    <a:pt x="1058429" y="1164686"/>
                  </a:lnTo>
                  <a:lnTo>
                    <a:pt x="1030560" y="1234268"/>
                  </a:lnTo>
                  <a:lnTo>
                    <a:pt x="988476" y="1292885"/>
                  </a:lnTo>
                  <a:lnTo>
                    <a:pt x="962025" y="1317536"/>
                  </a:lnTo>
                  <a:lnTo>
                    <a:pt x="892682" y="1232179"/>
                  </a:lnTo>
                  <a:lnTo>
                    <a:pt x="919076" y="1207579"/>
                  </a:lnTo>
                  <a:lnTo>
                    <a:pt x="941883" y="1179779"/>
                  </a:lnTo>
                  <a:lnTo>
                    <a:pt x="976836" y="1115447"/>
                  </a:lnTo>
                  <a:lnTo>
                    <a:pt x="989029" y="1079349"/>
                  </a:lnTo>
                  <a:lnTo>
                    <a:pt x="997732" y="1040918"/>
                  </a:lnTo>
                  <a:lnTo>
                    <a:pt x="1002967" y="1000372"/>
                  </a:lnTo>
                  <a:lnTo>
                    <a:pt x="1004760" y="957927"/>
                  </a:lnTo>
                  <a:lnTo>
                    <a:pt x="1003133" y="913801"/>
                  </a:lnTo>
                  <a:lnTo>
                    <a:pt x="998111" y="868209"/>
                  </a:lnTo>
                  <a:lnTo>
                    <a:pt x="989717" y="821369"/>
                  </a:lnTo>
                  <a:lnTo>
                    <a:pt x="977975" y="773498"/>
                  </a:lnTo>
                  <a:lnTo>
                    <a:pt x="962909" y="724812"/>
                  </a:lnTo>
                  <a:lnTo>
                    <a:pt x="944543" y="675529"/>
                  </a:lnTo>
                  <a:lnTo>
                    <a:pt x="922900" y="625864"/>
                  </a:lnTo>
                  <a:lnTo>
                    <a:pt x="898004" y="576036"/>
                  </a:lnTo>
                  <a:lnTo>
                    <a:pt x="869879" y="526261"/>
                  </a:lnTo>
                  <a:lnTo>
                    <a:pt x="838548" y="476755"/>
                  </a:lnTo>
                  <a:lnTo>
                    <a:pt x="804036" y="427736"/>
                  </a:lnTo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33820" y="3417951"/>
              <a:ext cx="1041400" cy="424815"/>
            </a:xfrm>
            <a:custGeom>
              <a:avLst/>
              <a:gdLst/>
              <a:ahLst/>
              <a:cxnLst/>
              <a:rect l="l" t="t" r="r" b="b"/>
              <a:pathLst>
                <a:path w="1041400" h="424814">
                  <a:moveTo>
                    <a:pt x="57276" y="0"/>
                  </a:moveTo>
                  <a:lnTo>
                    <a:pt x="0" y="225806"/>
                  </a:lnTo>
                  <a:lnTo>
                    <a:pt x="272541" y="252730"/>
                  </a:lnTo>
                  <a:lnTo>
                    <a:pt x="218694" y="189484"/>
                  </a:lnTo>
                  <a:lnTo>
                    <a:pt x="262594" y="173723"/>
                  </a:lnTo>
                  <a:lnTo>
                    <a:pt x="307322" y="161343"/>
                  </a:lnTo>
                  <a:lnTo>
                    <a:pt x="352720" y="152299"/>
                  </a:lnTo>
                  <a:lnTo>
                    <a:pt x="398629" y="146546"/>
                  </a:lnTo>
                  <a:lnTo>
                    <a:pt x="444892" y="144038"/>
                  </a:lnTo>
                  <a:lnTo>
                    <a:pt x="491350" y="144730"/>
                  </a:lnTo>
                  <a:lnTo>
                    <a:pt x="537845" y="148577"/>
                  </a:lnTo>
                  <a:lnTo>
                    <a:pt x="584219" y="155535"/>
                  </a:lnTo>
                  <a:lnTo>
                    <a:pt x="630314" y="165557"/>
                  </a:lnTo>
                  <a:lnTo>
                    <a:pt x="675973" y="178599"/>
                  </a:lnTo>
                  <a:lnTo>
                    <a:pt x="721036" y="194616"/>
                  </a:lnTo>
                  <a:lnTo>
                    <a:pt x="765346" y="213563"/>
                  </a:lnTo>
                  <a:lnTo>
                    <a:pt x="808744" y="235395"/>
                  </a:lnTo>
                  <a:lnTo>
                    <a:pt x="851074" y="260066"/>
                  </a:lnTo>
                  <a:lnTo>
                    <a:pt x="892175" y="287531"/>
                  </a:lnTo>
                  <a:lnTo>
                    <a:pt x="931891" y="317745"/>
                  </a:lnTo>
                  <a:lnTo>
                    <a:pt x="970064" y="350664"/>
                  </a:lnTo>
                  <a:lnTo>
                    <a:pt x="1006535" y="386242"/>
                  </a:lnTo>
                  <a:lnTo>
                    <a:pt x="1041146" y="424434"/>
                  </a:lnTo>
                  <a:lnTo>
                    <a:pt x="933450" y="298069"/>
                  </a:lnTo>
                  <a:lnTo>
                    <a:pt x="898858" y="259877"/>
                  </a:lnTo>
                  <a:lnTo>
                    <a:pt x="862404" y="224299"/>
                  </a:lnTo>
                  <a:lnTo>
                    <a:pt x="824247" y="191380"/>
                  </a:lnTo>
                  <a:lnTo>
                    <a:pt x="784544" y="161166"/>
                  </a:lnTo>
                  <a:lnTo>
                    <a:pt x="743454" y="133701"/>
                  </a:lnTo>
                  <a:lnTo>
                    <a:pt x="701135" y="109030"/>
                  </a:lnTo>
                  <a:lnTo>
                    <a:pt x="657745" y="87198"/>
                  </a:lnTo>
                  <a:lnTo>
                    <a:pt x="613442" y="68251"/>
                  </a:lnTo>
                  <a:lnTo>
                    <a:pt x="568385" y="52234"/>
                  </a:lnTo>
                  <a:lnTo>
                    <a:pt x="522732" y="39192"/>
                  </a:lnTo>
                  <a:lnTo>
                    <a:pt x="476641" y="29170"/>
                  </a:lnTo>
                  <a:lnTo>
                    <a:pt x="430270" y="22212"/>
                  </a:lnTo>
                  <a:lnTo>
                    <a:pt x="383777" y="18365"/>
                  </a:lnTo>
                  <a:lnTo>
                    <a:pt x="337320" y="17673"/>
                  </a:lnTo>
                  <a:lnTo>
                    <a:pt x="291059" y="20181"/>
                  </a:lnTo>
                  <a:lnTo>
                    <a:pt x="245150" y="25934"/>
                  </a:lnTo>
                  <a:lnTo>
                    <a:pt x="199753" y="34978"/>
                  </a:lnTo>
                  <a:lnTo>
                    <a:pt x="155025" y="47358"/>
                  </a:lnTo>
                  <a:lnTo>
                    <a:pt x="111125" y="63119"/>
                  </a:lnTo>
                  <a:lnTo>
                    <a:pt x="57276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43521" y="3781933"/>
              <a:ext cx="324485" cy="1056640"/>
            </a:xfrm>
            <a:custGeom>
              <a:avLst/>
              <a:gdLst/>
              <a:ahLst/>
              <a:cxnLst/>
              <a:rect l="l" t="t" r="r" b="b"/>
              <a:pathLst>
                <a:path w="324484" h="1056639">
                  <a:moveTo>
                    <a:pt x="74422" y="0"/>
                  </a:moveTo>
                  <a:lnTo>
                    <a:pt x="102211" y="42892"/>
                  </a:lnTo>
                  <a:lnTo>
                    <a:pt x="126950" y="86745"/>
                  </a:lnTo>
                  <a:lnTo>
                    <a:pt x="148649" y="131408"/>
                  </a:lnTo>
                  <a:lnTo>
                    <a:pt x="167322" y="176727"/>
                  </a:lnTo>
                  <a:lnTo>
                    <a:pt x="182981" y="222548"/>
                  </a:lnTo>
                  <a:lnTo>
                    <a:pt x="195638" y="268720"/>
                  </a:lnTo>
                  <a:lnTo>
                    <a:pt x="205305" y="315088"/>
                  </a:lnTo>
                  <a:lnTo>
                    <a:pt x="211996" y="361501"/>
                  </a:lnTo>
                  <a:lnTo>
                    <a:pt x="215721" y="407805"/>
                  </a:lnTo>
                  <a:lnTo>
                    <a:pt x="216495" y="453847"/>
                  </a:lnTo>
                  <a:lnTo>
                    <a:pt x="214328" y="499475"/>
                  </a:lnTo>
                  <a:lnTo>
                    <a:pt x="209234" y="544535"/>
                  </a:lnTo>
                  <a:lnTo>
                    <a:pt x="201224" y="588874"/>
                  </a:lnTo>
                  <a:lnTo>
                    <a:pt x="190312" y="632340"/>
                  </a:lnTo>
                  <a:lnTo>
                    <a:pt x="176509" y="674780"/>
                  </a:lnTo>
                  <a:lnTo>
                    <a:pt x="159829" y="716041"/>
                  </a:lnTo>
                  <a:lnTo>
                    <a:pt x="140283" y="755969"/>
                  </a:lnTo>
                  <a:lnTo>
                    <a:pt x="117883" y="794412"/>
                  </a:lnTo>
                  <a:lnTo>
                    <a:pt x="92643" y="831217"/>
                  </a:lnTo>
                  <a:lnTo>
                    <a:pt x="64574" y="866231"/>
                  </a:lnTo>
                  <a:lnTo>
                    <a:pt x="33688" y="899301"/>
                  </a:lnTo>
                  <a:lnTo>
                    <a:pt x="0" y="930275"/>
                  </a:lnTo>
                  <a:lnTo>
                    <a:pt x="107569" y="1056640"/>
                  </a:lnTo>
                  <a:lnTo>
                    <a:pt x="148270" y="1018599"/>
                  </a:lnTo>
                  <a:lnTo>
                    <a:pt x="190517" y="970278"/>
                  </a:lnTo>
                  <a:lnTo>
                    <a:pt x="217025" y="933765"/>
                  </a:lnTo>
                  <a:lnTo>
                    <a:pt x="240574" y="895690"/>
                  </a:lnTo>
                  <a:lnTo>
                    <a:pt x="261176" y="856200"/>
                  </a:lnTo>
                  <a:lnTo>
                    <a:pt x="278844" y="815446"/>
                  </a:lnTo>
                  <a:lnTo>
                    <a:pt x="293592" y="773578"/>
                  </a:lnTo>
                  <a:lnTo>
                    <a:pt x="305431" y="730746"/>
                  </a:lnTo>
                  <a:lnTo>
                    <a:pt x="314376" y="687098"/>
                  </a:lnTo>
                  <a:lnTo>
                    <a:pt x="320439" y="642784"/>
                  </a:lnTo>
                  <a:lnTo>
                    <a:pt x="323634" y="597955"/>
                  </a:lnTo>
                  <a:lnTo>
                    <a:pt x="323972" y="552760"/>
                  </a:lnTo>
                  <a:lnTo>
                    <a:pt x="321468" y="507349"/>
                  </a:lnTo>
                  <a:lnTo>
                    <a:pt x="316134" y="461870"/>
                  </a:lnTo>
                  <a:lnTo>
                    <a:pt x="307984" y="416475"/>
                  </a:lnTo>
                  <a:lnTo>
                    <a:pt x="297030" y="371312"/>
                  </a:lnTo>
                  <a:lnTo>
                    <a:pt x="283285" y="326531"/>
                  </a:lnTo>
                  <a:lnTo>
                    <a:pt x="266762" y="282282"/>
                  </a:lnTo>
                  <a:lnTo>
                    <a:pt x="247475" y="238714"/>
                  </a:lnTo>
                  <a:lnTo>
                    <a:pt x="225436" y="195977"/>
                  </a:lnTo>
                  <a:lnTo>
                    <a:pt x="200658" y="154222"/>
                  </a:lnTo>
                  <a:lnTo>
                    <a:pt x="173155" y="113596"/>
                  </a:lnTo>
                  <a:lnTo>
                    <a:pt x="142939" y="74251"/>
                  </a:lnTo>
                  <a:lnTo>
                    <a:pt x="110024" y="36336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5A2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3820" y="3417951"/>
              <a:ext cx="1233805" cy="1421130"/>
            </a:xfrm>
            <a:custGeom>
              <a:avLst/>
              <a:gdLst/>
              <a:ahLst/>
              <a:cxnLst/>
              <a:rect l="l" t="t" r="r" b="b"/>
              <a:pathLst>
                <a:path w="1233804" h="1421129">
                  <a:moveTo>
                    <a:pt x="1041146" y="424434"/>
                  </a:moveTo>
                  <a:lnTo>
                    <a:pt x="1006535" y="386242"/>
                  </a:lnTo>
                  <a:lnTo>
                    <a:pt x="970064" y="350664"/>
                  </a:lnTo>
                  <a:lnTo>
                    <a:pt x="931891" y="317745"/>
                  </a:lnTo>
                  <a:lnTo>
                    <a:pt x="892175" y="287531"/>
                  </a:lnTo>
                  <a:lnTo>
                    <a:pt x="851074" y="260066"/>
                  </a:lnTo>
                  <a:lnTo>
                    <a:pt x="808744" y="235395"/>
                  </a:lnTo>
                  <a:lnTo>
                    <a:pt x="765346" y="213563"/>
                  </a:lnTo>
                  <a:lnTo>
                    <a:pt x="721036" y="194616"/>
                  </a:lnTo>
                  <a:lnTo>
                    <a:pt x="675973" y="178599"/>
                  </a:lnTo>
                  <a:lnTo>
                    <a:pt x="630314" y="165557"/>
                  </a:lnTo>
                  <a:lnTo>
                    <a:pt x="584219" y="155535"/>
                  </a:lnTo>
                  <a:lnTo>
                    <a:pt x="537845" y="148577"/>
                  </a:lnTo>
                  <a:lnTo>
                    <a:pt x="491350" y="144730"/>
                  </a:lnTo>
                  <a:lnTo>
                    <a:pt x="444892" y="144038"/>
                  </a:lnTo>
                  <a:lnTo>
                    <a:pt x="398629" y="146546"/>
                  </a:lnTo>
                  <a:lnTo>
                    <a:pt x="352720" y="152299"/>
                  </a:lnTo>
                  <a:lnTo>
                    <a:pt x="307322" y="161343"/>
                  </a:lnTo>
                  <a:lnTo>
                    <a:pt x="262594" y="173723"/>
                  </a:lnTo>
                  <a:lnTo>
                    <a:pt x="218694" y="189484"/>
                  </a:lnTo>
                  <a:lnTo>
                    <a:pt x="272541" y="252730"/>
                  </a:lnTo>
                  <a:lnTo>
                    <a:pt x="0" y="225806"/>
                  </a:lnTo>
                  <a:lnTo>
                    <a:pt x="57276" y="0"/>
                  </a:lnTo>
                  <a:lnTo>
                    <a:pt x="111125" y="63119"/>
                  </a:lnTo>
                  <a:lnTo>
                    <a:pt x="155025" y="47358"/>
                  </a:lnTo>
                  <a:lnTo>
                    <a:pt x="199753" y="34978"/>
                  </a:lnTo>
                  <a:lnTo>
                    <a:pt x="245150" y="25934"/>
                  </a:lnTo>
                  <a:lnTo>
                    <a:pt x="291059" y="20181"/>
                  </a:lnTo>
                  <a:lnTo>
                    <a:pt x="337320" y="17673"/>
                  </a:lnTo>
                  <a:lnTo>
                    <a:pt x="383777" y="18365"/>
                  </a:lnTo>
                  <a:lnTo>
                    <a:pt x="430270" y="22212"/>
                  </a:lnTo>
                  <a:lnTo>
                    <a:pt x="476641" y="29170"/>
                  </a:lnTo>
                  <a:lnTo>
                    <a:pt x="522732" y="39192"/>
                  </a:lnTo>
                  <a:lnTo>
                    <a:pt x="568385" y="52234"/>
                  </a:lnTo>
                  <a:lnTo>
                    <a:pt x="613442" y="68251"/>
                  </a:lnTo>
                  <a:lnTo>
                    <a:pt x="657745" y="87198"/>
                  </a:lnTo>
                  <a:lnTo>
                    <a:pt x="701135" y="109030"/>
                  </a:lnTo>
                  <a:lnTo>
                    <a:pt x="743454" y="133701"/>
                  </a:lnTo>
                  <a:lnTo>
                    <a:pt x="784544" y="161166"/>
                  </a:lnTo>
                  <a:lnTo>
                    <a:pt x="824247" y="191380"/>
                  </a:lnTo>
                  <a:lnTo>
                    <a:pt x="862404" y="224299"/>
                  </a:lnTo>
                  <a:lnTo>
                    <a:pt x="898858" y="259877"/>
                  </a:lnTo>
                  <a:lnTo>
                    <a:pt x="933450" y="298069"/>
                  </a:lnTo>
                  <a:lnTo>
                    <a:pt x="1041146" y="424434"/>
                  </a:lnTo>
                  <a:lnTo>
                    <a:pt x="1072948" y="464172"/>
                  </a:lnTo>
                  <a:lnTo>
                    <a:pt x="1101875" y="505153"/>
                  </a:lnTo>
                  <a:lnTo>
                    <a:pt x="1127927" y="547228"/>
                  </a:lnTo>
                  <a:lnTo>
                    <a:pt x="1151110" y="590247"/>
                  </a:lnTo>
                  <a:lnTo>
                    <a:pt x="1171427" y="634064"/>
                  </a:lnTo>
                  <a:lnTo>
                    <a:pt x="1188880" y="678529"/>
                  </a:lnTo>
                  <a:lnTo>
                    <a:pt x="1203474" y="723494"/>
                  </a:lnTo>
                  <a:lnTo>
                    <a:pt x="1215211" y="768810"/>
                  </a:lnTo>
                  <a:lnTo>
                    <a:pt x="1224095" y="814330"/>
                  </a:lnTo>
                  <a:lnTo>
                    <a:pt x="1230129" y="859905"/>
                  </a:lnTo>
                  <a:lnTo>
                    <a:pt x="1233317" y="905387"/>
                  </a:lnTo>
                  <a:lnTo>
                    <a:pt x="1233662" y="950626"/>
                  </a:lnTo>
                  <a:lnTo>
                    <a:pt x="1231167" y="995476"/>
                  </a:lnTo>
                  <a:lnTo>
                    <a:pt x="1225836" y="1039786"/>
                  </a:lnTo>
                  <a:lnTo>
                    <a:pt x="1217672" y="1083410"/>
                  </a:lnTo>
                  <a:lnTo>
                    <a:pt x="1206678" y="1126198"/>
                  </a:lnTo>
                  <a:lnTo>
                    <a:pt x="1192859" y="1168002"/>
                  </a:lnTo>
                  <a:lnTo>
                    <a:pt x="1176216" y="1208674"/>
                  </a:lnTo>
                  <a:lnTo>
                    <a:pt x="1156754" y="1248066"/>
                  </a:lnTo>
                  <a:lnTo>
                    <a:pt x="1134476" y="1286029"/>
                  </a:lnTo>
                  <a:lnTo>
                    <a:pt x="1109385" y="1322414"/>
                  </a:lnTo>
                  <a:lnTo>
                    <a:pt x="1081485" y="1357073"/>
                  </a:lnTo>
                  <a:lnTo>
                    <a:pt x="1050778" y="1389859"/>
                  </a:lnTo>
                  <a:lnTo>
                    <a:pt x="1017270" y="1420622"/>
                  </a:lnTo>
                  <a:lnTo>
                    <a:pt x="909701" y="1294257"/>
                  </a:lnTo>
                  <a:lnTo>
                    <a:pt x="943389" y="1263283"/>
                  </a:lnTo>
                  <a:lnTo>
                    <a:pt x="974275" y="1230213"/>
                  </a:lnTo>
                  <a:lnTo>
                    <a:pt x="1002344" y="1195199"/>
                  </a:lnTo>
                  <a:lnTo>
                    <a:pt x="1027584" y="1158394"/>
                  </a:lnTo>
                  <a:lnTo>
                    <a:pt x="1049984" y="1119951"/>
                  </a:lnTo>
                  <a:lnTo>
                    <a:pt x="1069530" y="1080023"/>
                  </a:lnTo>
                  <a:lnTo>
                    <a:pt x="1086210" y="1038762"/>
                  </a:lnTo>
                  <a:lnTo>
                    <a:pt x="1100013" y="996322"/>
                  </a:lnTo>
                  <a:lnTo>
                    <a:pt x="1110925" y="952856"/>
                  </a:lnTo>
                  <a:lnTo>
                    <a:pt x="1118935" y="908517"/>
                  </a:lnTo>
                  <a:lnTo>
                    <a:pt x="1124029" y="863457"/>
                  </a:lnTo>
                  <a:lnTo>
                    <a:pt x="1126196" y="817829"/>
                  </a:lnTo>
                  <a:lnTo>
                    <a:pt x="1125422" y="771787"/>
                  </a:lnTo>
                  <a:lnTo>
                    <a:pt x="1121697" y="725483"/>
                  </a:lnTo>
                  <a:lnTo>
                    <a:pt x="1115006" y="679070"/>
                  </a:lnTo>
                  <a:lnTo>
                    <a:pt x="1105339" y="632702"/>
                  </a:lnTo>
                  <a:lnTo>
                    <a:pt x="1092682" y="586530"/>
                  </a:lnTo>
                  <a:lnTo>
                    <a:pt x="1077023" y="540709"/>
                  </a:lnTo>
                  <a:lnTo>
                    <a:pt x="1058350" y="495390"/>
                  </a:lnTo>
                  <a:lnTo>
                    <a:pt x="1036651" y="450727"/>
                  </a:lnTo>
                  <a:lnTo>
                    <a:pt x="1011912" y="406874"/>
                  </a:lnTo>
                  <a:lnTo>
                    <a:pt x="984123" y="363981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4221" y="375737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63130" y="368820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39448" y="4675568"/>
            <a:ext cx="829310" cy="344805"/>
            <a:chOff x="5239448" y="4675568"/>
            <a:chExt cx="829310" cy="344805"/>
          </a:xfrm>
        </p:grpSpPr>
        <p:sp>
          <p:nvSpPr>
            <p:cNvPr id="49" name="object 49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810768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810768" y="326136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0" y="326136"/>
                  </a:moveTo>
                  <a:lnTo>
                    <a:pt x="810768" y="326136"/>
                  </a:lnTo>
                  <a:lnTo>
                    <a:pt x="81076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8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396610" y="4684217"/>
            <a:ext cx="5118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534977" y="4180840"/>
            <a:ext cx="913130" cy="1026794"/>
            <a:chOff x="5534977" y="4180840"/>
            <a:chExt cx="913130" cy="1026794"/>
          </a:xfrm>
        </p:grpSpPr>
        <p:sp>
          <p:nvSpPr>
            <p:cNvPr id="53" name="object 53"/>
            <p:cNvSpPr/>
            <p:nvPr/>
          </p:nvSpPr>
          <p:spPr>
            <a:xfrm>
              <a:off x="5554980" y="4247388"/>
              <a:ext cx="386715" cy="438150"/>
            </a:xfrm>
            <a:custGeom>
              <a:avLst/>
              <a:gdLst/>
              <a:ahLst/>
              <a:cxnLst/>
              <a:rect l="l" t="t" r="r" b="b"/>
              <a:pathLst>
                <a:path w="386714" h="438150">
                  <a:moveTo>
                    <a:pt x="386588" y="0"/>
                  </a:moveTo>
                  <a:lnTo>
                    <a:pt x="0" y="437769"/>
                  </a:lnTo>
                </a:path>
              </a:pathLst>
            </a:custGeom>
            <a:ln w="3962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42050" y="4187190"/>
              <a:ext cx="200025" cy="677545"/>
            </a:xfrm>
            <a:custGeom>
              <a:avLst/>
              <a:gdLst/>
              <a:ahLst/>
              <a:cxnLst/>
              <a:rect l="l" t="t" r="r" b="b"/>
              <a:pathLst>
                <a:path w="200025" h="677545">
                  <a:moveTo>
                    <a:pt x="124078" y="0"/>
                  </a:moveTo>
                  <a:lnTo>
                    <a:pt x="0" y="19812"/>
                  </a:lnTo>
                  <a:lnTo>
                    <a:pt x="47878" y="165608"/>
                  </a:lnTo>
                  <a:lnTo>
                    <a:pt x="66928" y="124206"/>
                  </a:lnTo>
                  <a:lnTo>
                    <a:pt x="93187" y="157054"/>
                  </a:lnTo>
                  <a:lnTo>
                    <a:pt x="115241" y="193724"/>
                  </a:lnTo>
                  <a:lnTo>
                    <a:pt x="133066" y="233791"/>
                  </a:lnTo>
                  <a:lnTo>
                    <a:pt x="146637" y="276831"/>
                  </a:lnTo>
                  <a:lnTo>
                    <a:pt x="155932" y="322423"/>
                  </a:lnTo>
                  <a:lnTo>
                    <a:pt x="160924" y="370141"/>
                  </a:lnTo>
                  <a:lnTo>
                    <a:pt x="161591" y="419563"/>
                  </a:lnTo>
                  <a:lnTo>
                    <a:pt x="157908" y="470266"/>
                  </a:lnTo>
                  <a:lnTo>
                    <a:pt x="149850" y="521827"/>
                  </a:lnTo>
                  <a:lnTo>
                    <a:pt x="137393" y="573821"/>
                  </a:lnTo>
                  <a:lnTo>
                    <a:pt x="120513" y="625826"/>
                  </a:lnTo>
                  <a:lnTo>
                    <a:pt x="99187" y="677418"/>
                  </a:lnTo>
                  <a:lnTo>
                    <a:pt x="137287" y="594614"/>
                  </a:lnTo>
                  <a:lnTo>
                    <a:pt x="158613" y="542995"/>
                  </a:lnTo>
                  <a:lnTo>
                    <a:pt x="175493" y="490973"/>
                  </a:lnTo>
                  <a:lnTo>
                    <a:pt x="187950" y="438969"/>
                  </a:lnTo>
                  <a:lnTo>
                    <a:pt x="196008" y="387406"/>
                  </a:lnTo>
                  <a:lnTo>
                    <a:pt x="199691" y="336705"/>
                  </a:lnTo>
                  <a:lnTo>
                    <a:pt x="199024" y="287289"/>
                  </a:lnTo>
                  <a:lnTo>
                    <a:pt x="194032" y="239580"/>
                  </a:lnTo>
                  <a:lnTo>
                    <a:pt x="184737" y="193999"/>
                  </a:lnTo>
                  <a:lnTo>
                    <a:pt x="171166" y="150969"/>
                  </a:lnTo>
                  <a:lnTo>
                    <a:pt x="153341" y="110911"/>
                  </a:lnTo>
                  <a:lnTo>
                    <a:pt x="131287" y="74248"/>
                  </a:lnTo>
                  <a:lnTo>
                    <a:pt x="105028" y="41402"/>
                  </a:lnTo>
                  <a:lnTo>
                    <a:pt x="1240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96534" y="4822571"/>
              <a:ext cx="562610" cy="378460"/>
            </a:xfrm>
            <a:custGeom>
              <a:avLst/>
              <a:gdLst/>
              <a:ahLst/>
              <a:cxnLst/>
              <a:rect l="l" t="t" r="r" b="b"/>
              <a:pathLst>
                <a:path w="562610" h="378460">
                  <a:moveTo>
                    <a:pt x="562355" y="0"/>
                  </a:moveTo>
                  <a:lnTo>
                    <a:pt x="534015" y="47962"/>
                  </a:lnTo>
                  <a:lnTo>
                    <a:pt x="502891" y="92236"/>
                  </a:lnTo>
                  <a:lnTo>
                    <a:pt x="469328" y="132642"/>
                  </a:lnTo>
                  <a:lnTo>
                    <a:pt x="433673" y="169004"/>
                  </a:lnTo>
                  <a:lnTo>
                    <a:pt x="396271" y="201141"/>
                  </a:lnTo>
                  <a:lnTo>
                    <a:pt x="357469" y="228876"/>
                  </a:lnTo>
                  <a:lnTo>
                    <a:pt x="317611" y="252031"/>
                  </a:lnTo>
                  <a:lnTo>
                    <a:pt x="277043" y="270427"/>
                  </a:lnTo>
                  <a:lnTo>
                    <a:pt x="236112" y="283887"/>
                  </a:lnTo>
                  <a:lnTo>
                    <a:pt x="195163" y="292231"/>
                  </a:lnTo>
                  <a:lnTo>
                    <a:pt x="154541" y="295282"/>
                  </a:lnTo>
                  <a:lnTo>
                    <a:pt x="114593" y="292861"/>
                  </a:lnTo>
                  <a:lnTo>
                    <a:pt x="75664" y="284790"/>
                  </a:lnTo>
                  <a:lnTo>
                    <a:pt x="38100" y="270890"/>
                  </a:lnTo>
                  <a:lnTo>
                    <a:pt x="0" y="353694"/>
                  </a:lnTo>
                  <a:lnTo>
                    <a:pt x="69587" y="374614"/>
                  </a:lnTo>
                  <a:lnTo>
                    <a:pt x="109579" y="378084"/>
                  </a:lnTo>
                  <a:lnTo>
                    <a:pt x="150132" y="376013"/>
                  </a:lnTo>
                  <a:lnTo>
                    <a:pt x="190920" y="368622"/>
                  </a:lnTo>
                  <a:lnTo>
                    <a:pt x="231619" y="356136"/>
                  </a:lnTo>
                  <a:lnTo>
                    <a:pt x="271905" y="338776"/>
                  </a:lnTo>
                  <a:lnTo>
                    <a:pt x="311454" y="316765"/>
                  </a:lnTo>
                  <a:lnTo>
                    <a:pt x="349941" y="290326"/>
                  </a:lnTo>
                  <a:lnTo>
                    <a:pt x="387041" y="259683"/>
                  </a:lnTo>
                  <a:lnTo>
                    <a:pt x="422430" y="225058"/>
                  </a:lnTo>
                  <a:lnTo>
                    <a:pt x="455783" y="186673"/>
                  </a:lnTo>
                  <a:lnTo>
                    <a:pt x="486777" y="144752"/>
                  </a:lnTo>
                  <a:lnTo>
                    <a:pt x="515087" y="99518"/>
                  </a:lnTo>
                  <a:lnTo>
                    <a:pt x="540388" y="51192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6534" y="4187190"/>
              <a:ext cx="645795" cy="1014094"/>
            </a:xfrm>
            <a:custGeom>
              <a:avLst/>
              <a:gdLst/>
              <a:ahLst/>
              <a:cxnLst/>
              <a:rect l="l" t="t" r="r" b="b"/>
              <a:pathLst>
                <a:path w="645795" h="1014095">
                  <a:moveTo>
                    <a:pt x="544702" y="677418"/>
                  </a:moveTo>
                  <a:lnTo>
                    <a:pt x="566029" y="625826"/>
                  </a:lnTo>
                  <a:lnTo>
                    <a:pt x="582909" y="573821"/>
                  </a:lnTo>
                  <a:lnTo>
                    <a:pt x="595366" y="521827"/>
                  </a:lnTo>
                  <a:lnTo>
                    <a:pt x="603424" y="470266"/>
                  </a:lnTo>
                  <a:lnTo>
                    <a:pt x="607107" y="419563"/>
                  </a:lnTo>
                  <a:lnTo>
                    <a:pt x="606440" y="370141"/>
                  </a:lnTo>
                  <a:lnTo>
                    <a:pt x="601448" y="322423"/>
                  </a:lnTo>
                  <a:lnTo>
                    <a:pt x="592153" y="276831"/>
                  </a:lnTo>
                  <a:lnTo>
                    <a:pt x="578582" y="233791"/>
                  </a:lnTo>
                  <a:lnTo>
                    <a:pt x="560757" y="193724"/>
                  </a:lnTo>
                  <a:lnTo>
                    <a:pt x="538703" y="157054"/>
                  </a:lnTo>
                  <a:lnTo>
                    <a:pt x="512444" y="124206"/>
                  </a:lnTo>
                  <a:lnTo>
                    <a:pt x="493394" y="165608"/>
                  </a:lnTo>
                  <a:lnTo>
                    <a:pt x="445515" y="19812"/>
                  </a:lnTo>
                  <a:lnTo>
                    <a:pt x="569594" y="0"/>
                  </a:lnTo>
                  <a:lnTo>
                    <a:pt x="550544" y="41402"/>
                  </a:lnTo>
                  <a:lnTo>
                    <a:pt x="576803" y="74248"/>
                  </a:lnTo>
                  <a:lnTo>
                    <a:pt x="598857" y="110911"/>
                  </a:lnTo>
                  <a:lnTo>
                    <a:pt x="616682" y="150969"/>
                  </a:lnTo>
                  <a:lnTo>
                    <a:pt x="630253" y="193999"/>
                  </a:lnTo>
                  <a:lnTo>
                    <a:pt x="639548" y="239580"/>
                  </a:lnTo>
                  <a:lnTo>
                    <a:pt x="644540" y="287289"/>
                  </a:lnTo>
                  <a:lnTo>
                    <a:pt x="645207" y="336705"/>
                  </a:lnTo>
                  <a:lnTo>
                    <a:pt x="641524" y="387406"/>
                  </a:lnTo>
                  <a:lnTo>
                    <a:pt x="633466" y="438969"/>
                  </a:lnTo>
                  <a:lnTo>
                    <a:pt x="621009" y="490973"/>
                  </a:lnTo>
                  <a:lnTo>
                    <a:pt x="604129" y="542995"/>
                  </a:lnTo>
                  <a:lnTo>
                    <a:pt x="582802" y="594614"/>
                  </a:lnTo>
                  <a:lnTo>
                    <a:pt x="544702" y="677418"/>
                  </a:lnTo>
                  <a:lnTo>
                    <a:pt x="519507" y="727085"/>
                  </a:lnTo>
                  <a:lnTo>
                    <a:pt x="491284" y="773448"/>
                  </a:lnTo>
                  <a:lnTo>
                    <a:pt x="460365" y="816315"/>
                  </a:lnTo>
                  <a:lnTo>
                    <a:pt x="427084" y="855497"/>
                  </a:lnTo>
                  <a:lnTo>
                    <a:pt x="391771" y="890806"/>
                  </a:lnTo>
                  <a:lnTo>
                    <a:pt x="354759" y="922050"/>
                  </a:lnTo>
                  <a:lnTo>
                    <a:pt x="316381" y="949041"/>
                  </a:lnTo>
                  <a:lnTo>
                    <a:pt x="276967" y="971588"/>
                  </a:lnTo>
                  <a:lnTo>
                    <a:pt x="236851" y="989502"/>
                  </a:lnTo>
                  <a:lnTo>
                    <a:pt x="196365" y="1002594"/>
                  </a:lnTo>
                  <a:lnTo>
                    <a:pt x="155840" y="1010673"/>
                  </a:lnTo>
                  <a:lnTo>
                    <a:pt x="115609" y="1013551"/>
                  </a:lnTo>
                  <a:lnTo>
                    <a:pt x="76004" y="1011037"/>
                  </a:lnTo>
                  <a:lnTo>
                    <a:pt x="37357" y="1002942"/>
                  </a:lnTo>
                  <a:lnTo>
                    <a:pt x="0" y="989076"/>
                  </a:lnTo>
                  <a:lnTo>
                    <a:pt x="38100" y="906272"/>
                  </a:lnTo>
                  <a:lnTo>
                    <a:pt x="75664" y="920171"/>
                  </a:lnTo>
                  <a:lnTo>
                    <a:pt x="114593" y="928242"/>
                  </a:lnTo>
                  <a:lnTo>
                    <a:pt x="154541" y="930663"/>
                  </a:lnTo>
                  <a:lnTo>
                    <a:pt x="195163" y="927612"/>
                  </a:lnTo>
                  <a:lnTo>
                    <a:pt x="236112" y="919268"/>
                  </a:lnTo>
                  <a:lnTo>
                    <a:pt x="277043" y="905808"/>
                  </a:lnTo>
                  <a:lnTo>
                    <a:pt x="317611" y="887412"/>
                  </a:lnTo>
                  <a:lnTo>
                    <a:pt x="357469" y="864257"/>
                  </a:lnTo>
                  <a:lnTo>
                    <a:pt x="396271" y="836522"/>
                  </a:lnTo>
                  <a:lnTo>
                    <a:pt x="433673" y="804385"/>
                  </a:lnTo>
                  <a:lnTo>
                    <a:pt x="469328" y="768023"/>
                  </a:lnTo>
                  <a:lnTo>
                    <a:pt x="502891" y="727617"/>
                  </a:lnTo>
                  <a:lnTo>
                    <a:pt x="534015" y="683343"/>
                  </a:lnTo>
                  <a:lnTo>
                    <a:pt x="562355" y="63538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110096" y="444533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373751" y="1979167"/>
            <a:ext cx="1233805" cy="1428115"/>
            <a:chOff x="5373751" y="1979167"/>
            <a:chExt cx="1233805" cy="1428115"/>
          </a:xfrm>
        </p:grpSpPr>
        <p:sp>
          <p:nvSpPr>
            <p:cNvPr id="59" name="object 59"/>
            <p:cNvSpPr/>
            <p:nvPr/>
          </p:nvSpPr>
          <p:spPr>
            <a:xfrm>
              <a:off x="5380101" y="1985517"/>
              <a:ext cx="1019175" cy="434340"/>
            </a:xfrm>
            <a:custGeom>
              <a:avLst/>
              <a:gdLst/>
              <a:ahLst/>
              <a:cxnLst/>
              <a:rect l="l" t="t" r="r" b="b"/>
              <a:pathLst>
                <a:path w="1019175" h="434339">
                  <a:moveTo>
                    <a:pt x="55625" y="0"/>
                  </a:moveTo>
                  <a:lnTo>
                    <a:pt x="0" y="214249"/>
                  </a:lnTo>
                  <a:lnTo>
                    <a:pt x="260985" y="241046"/>
                  </a:lnTo>
                  <a:lnTo>
                    <a:pt x="209550" y="180848"/>
                  </a:lnTo>
                  <a:lnTo>
                    <a:pt x="252000" y="166479"/>
                  </a:lnTo>
                  <a:lnTo>
                    <a:pt x="295349" y="155463"/>
                  </a:lnTo>
                  <a:lnTo>
                    <a:pt x="339440" y="147753"/>
                  </a:lnTo>
                  <a:lnTo>
                    <a:pt x="384117" y="143300"/>
                  </a:lnTo>
                  <a:lnTo>
                    <a:pt x="429226" y="142053"/>
                  </a:lnTo>
                  <a:lnTo>
                    <a:pt x="474610" y="143966"/>
                  </a:lnTo>
                  <a:lnTo>
                    <a:pt x="520115" y="148988"/>
                  </a:lnTo>
                  <a:lnTo>
                    <a:pt x="565584" y="157072"/>
                  </a:lnTo>
                  <a:lnTo>
                    <a:pt x="610861" y="168168"/>
                  </a:lnTo>
                  <a:lnTo>
                    <a:pt x="655793" y="182228"/>
                  </a:lnTo>
                  <a:lnTo>
                    <a:pt x="700222" y="199203"/>
                  </a:lnTo>
                  <a:lnTo>
                    <a:pt x="743994" y="219044"/>
                  </a:lnTo>
                  <a:lnTo>
                    <a:pt x="786953" y="241702"/>
                  </a:lnTo>
                  <a:lnTo>
                    <a:pt x="828943" y="267129"/>
                  </a:lnTo>
                  <a:lnTo>
                    <a:pt x="869809" y="295276"/>
                  </a:lnTo>
                  <a:lnTo>
                    <a:pt x="909395" y="326094"/>
                  </a:lnTo>
                  <a:lnTo>
                    <a:pt x="947546" y="359534"/>
                  </a:lnTo>
                  <a:lnTo>
                    <a:pt x="984107" y="395547"/>
                  </a:lnTo>
                  <a:lnTo>
                    <a:pt x="1018921" y="434086"/>
                  </a:lnTo>
                  <a:lnTo>
                    <a:pt x="916304" y="313563"/>
                  </a:lnTo>
                  <a:lnTo>
                    <a:pt x="881491" y="275024"/>
                  </a:lnTo>
                  <a:lnTo>
                    <a:pt x="844930" y="239011"/>
                  </a:lnTo>
                  <a:lnTo>
                    <a:pt x="806779" y="205571"/>
                  </a:lnTo>
                  <a:lnTo>
                    <a:pt x="767193" y="174753"/>
                  </a:lnTo>
                  <a:lnTo>
                    <a:pt x="726327" y="146606"/>
                  </a:lnTo>
                  <a:lnTo>
                    <a:pt x="684337" y="121179"/>
                  </a:lnTo>
                  <a:lnTo>
                    <a:pt x="641378" y="98521"/>
                  </a:lnTo>
                  <a:lnTo>
                    <a:pt x="597606" y="78680"/>
                  </a:lnTo>
                  <a:lnTo>
                    <a:pt x="553177" y="61705"/>
                  </a:lnTo>
                  <a:lnTo>
                    <a:pt x="508245" y="47645"/>
                  </a:lnTo>
                  <a:lnTo>
                    <a:pt x="462968" y="36549"/>
                  </a:lnTo>
                  <a:lnTo>
                    <a:pt x="417499" y="28465"/>
                  </a:lnTo>
                  <a:lnTo>
                    <a:pt x="371994" y="23443"/>
                  </a:lnTo>
                  <a:lnTo>
                    <a:pt x="326610" y="21530"/>
                  </a:lnTo>
                  <a:lnTo>
                    <a:pt x="281501" y="22777"/>
                  </a:lnTo>
                  <a:lnTo>
                    <a:pt x="236824" y="27230"/>
                  </a:lnTo>
                  <a:lnTo>
                    <a:pt x="192733" y="34940"/>
                  </a:lnTo>
                  <a:lnTo>
                    <a:pt x="149384" y="45956"/>
                  </a:lnTo>
                  <a:lnTo>
                    <a:pt x="106934" y="60325"/>
                  </a:lnTo>
                  <a:lnTo>
                    <a:pt x="556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99581" y="2361691"/>
              <a:ext cx="301625" cy="1038860"/>
            </a:xfrm>
            <a:custGeom>
              <a:avLst/>
              <a:gdLst/>
              <a:ahLst/>
              <a:cxnLst/>
              <a:rect l="l" t="t" r="r" b="b"/>
              <a:pathLst>
                <a:path w="301625" h="1038860">
                  <a:moveTo>
                    <a:pt x="45466" y="0"/>
                  </a:moveTo>
                  <a:lnTo>
                    <a:pt x="74076" y="43062"/>
                  </a:lnTo>
                  <a:lnTo>
                    <a:pt x="99716" y="87011"/>
                  </a:lnTo>
                  <a:lnTo>
                    <a:pt x="122392" y="131695"/>
                  </a:lnTo>
                  <a:lnTo>
                    <a:pt x="142111" y="176963"/>
                  </a:lnTo>
                  <a:lnTo>
                    <a:pt x="158881" y="222660"/>
                  </a:lnTo>
                  <a:lnTo>
                    <a:pt x="172710" y="268637"/>
                  </a:lnTo>
                  <a:lnTo>
                    <a:pt x="183605" y="314740"/>
                  </a:lnTo>
                  <a:lnTo>
                    <a:pt x="191573" y="360818"/>
                  </a:lnTo>
                  <a:lnTo>
                    <a:pt x="196622" y="406719"/>
                  </a:lnTo>
                  <a:lnTo>
                    <a:pt x="198760" y="452290"/>
                  </a:lnTo>
                  <a:lnTo>
                    <a:pt x="197992" y="497379"/>
                  </a:lnTo>
                  <a:lnTo>
                    <a:pt x="194329" y="541835"/>
                  </a:lnTo>
                  <a:lnTo>
                    <a:pt x="187775" y="585505"/>
                  </a:lnTo>
                  <a:lnTo>
                    <a:pt x="178340" y="628237"/>
                  </a:lnTo>
                  <a:lnTo>
                    <a:pt x="166030" y="669879"/>
                  </a:lnTo>
                  <a:lnTo>
                    <a:pt x="150853" y="710279"/>
                  </a:lnTo>
                  <a:lnTo>
                    <a:pt x="132817" y="749285"/>
                  </a:lnTo>
                  <a:lnTo>
                    <a:pt x="111928" y="786745"/>
                  </a:lnTo>
                  <a:lnTo>
                    <a:pt x="88194" y="822507"/>
                  </a:lnTo>
                  <a:lnTo>
                    <a:pt x="61623" y="856418"/>
                  </a:lnTo>
                  <a:lnTo>
                    <a:pt x="32223" y="888328"/>
                  </a:lnTo>
                  <a:lnTo>
                    <a:pt x="0" y="918083"/>
                  </a:lnTo>
                  <a:lnTo>
                    <a:pt x="102743" y="1038733"/>
                  </a:lnTo>
                  <a:lnTo>
                    <a:pt x="139479" y="1004317"/>
                  </a:lnTo>
                  <a:lnTo>
                    <a:pt x="179087" y="958830"/>
                  </a:lnTo>
                  <a:lnTo>
                    <a:pt x="204231" y="923754"/>
                  </a:lnTo>
                  <a:lnTo>
                    <a:pt x="226452" y="887043"/>
                  </a:lnTo>
                  <a:lnTo>
                    <a:pt x="245764" y="848845"/>
                  </a:lnTo>
                  <a:lnTo>
                    <a:pt x="262184" y="809307"/>
                  </a:lnTo>
                  <a:lnTo>
                    <a:pt x="275726" y="768578"/>
                  </a:lnTo>
                  <a:lnTo>
                    <a:pt x="286408" y="726804"/>
                  </a:lnTo>
                  <a:lnTo>
                    <a:pt x="294244" y="684134"/>
                  </a:lnTo>
                  <a:lnTo>
                    <a:pt x="299251" y="640716"/>
                  </a:lnTo>
                  <a:lnTo>
                    <a:pt x="301443" y="596696"/>
                  </a:lnTo>
                  <a:lnTo>
                    <a:pt x="300838" y="552223"/>
                  </a:lnTo>
                  <a:lnTo>
                    <a:pt x="297449" y="507444"/>
                  </a:lnTo>
                  <a:lnTo>
                    <a:pt x="291294" y="462507"/>
                  </a:lnTo>
                  <a:lnTo>
                    <a:pt x="282388" y="417559"/>
                  </a:lnTo>
                  <a:lnTo>
                    <a:pt x="270746" y="372749"/>
                  </a:lnTo>
                  <a:lnTo>
                    <a:pt x="256384" y="328224"/>
                  </a:lnTo>
                  <a:lnTo>
                    <a:pt x="239319" y="284131"/>
                  </a:lnTo>
                  <a:lnTo>
                    <a:pt x="219565" y="240619"/>
                  </a:lnTo>
                  <a:lnTo>
                    <a:pt x="197138" y="197834"/>
                  </a:lnTo>
                  <a:lnTo>
                    <a:pt x="172055" y="155926"/>
                  </a:lnTo>
                  <a:lnTo>
                    <a:pt x="144330" y="115040"/>
                  </a:lnTo>
                  <a:lnTo>
                    <a:pt x="113980" y="75325"/>
                  </a:lnTo>
                  <a:lnTo>
                    <a:pt x="81020" y="36929"/>
                  </a:lnTo>
                  <a:lnTo>
                    <a:pt x="45466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80101" y="1985517"/>
              <a:ext cx="1221105" cy="1415415"/>
            </a:xfrm>
            <a:custGeom>
              <a:avLst/>
              <a:gdLst/>
              <a:ahLst/>
              <a:cxnLst/>
              <a:rect l="l" t="t" r="r" b="b"/>
              <a:pathLst>
                <a:path w="1221104" h="1415414">
                  <a:moveTo>
                    <a:pt x="1018921" y="434086"/>
                  </a:moveTo>
                  <a:lnTo>
                    <a:pt x="984107" y="395547"/>
                  </a:lnTo>
                  <a:lnTo>
                    <a:pt x="947546" y="359534"/>
                  </a:lnTo>
                  <a:lnTo>
                    <a:pt x="909395" y="326094"/>
                  </a:lnTo>
                  <a:lnTo>
                    <a:pt x="869809" y="295276"/>
                  </a:lnTo>
                  <a:lnTo>
                    <a:pt x="828943" y="267129"/>
                  </a:lnTo>
                  <a:lnTo>
                    <a:pt x="786953" y="241702"/>
                  </a:lnTo>
                  <a:lnTo>
                    <a:pt x="743994" y="219044"/>
                  </a:lnTo>
                  <a:lnTo>
                    <a:pt x="700222" y="199203"/>
                  </a:lnTo>
                  <a:lnTo>
                    <a:pt x="655793" y="182228"/>
                  </a:lnTo>
                  <a:lnTo>
                    <a:pt x="610861" y="168168"/>
                  </a:lnTo>
                  <a:lnTo>
                    <a:pt x="565584" y="157072"/>
                  </a:lnTo>
                  <a:lnTo>
                    <a:pt x="520115" y="148988"/>
                  </a:lnTo>
                  <a:lnTo>
                    <a:pt x="474610" y="143966"/>
                  </a:lnTo>
                  <a:lnTo>
                    <a:pt x="429226" y="142053"/>
                  </a:lnTo>
                  <a:lnTo>
                    <a:pt x="384117" y="143300"/>
                  </a:lnTo>
                  <a:lnTo>
                    <a:pt x="339440" y="147753"/>
                  </a:lnTo>
                  <a:lnTo>
                    <a:pt x="295349" y="155463"/>
                  </a:lnTo>
                  <a:lnTo>
                    <a:pt x="252000" y="166479"/>
                  </a:lnTo>
                  <a:lnTo>
                    <a:pt x="209550" y="180848"/>
                  </a:lnTo>
                  <a:lnTo>
                    <a:pt x="260985" y="241046"/>
                  </a:lnTo>
                  <a:lnTo>
                    <a:pt x="0" y="214249"/>
                  </a:lnTo>
                  <a:lnTo>
                    <a:pt x="55625" y="0"/>
                  </a:lnTo>
                  <a:lnTo>
                    <a:pt x="106934" y="60325"/>
                  </a:lnTo>
                  <a:lnTo>
                    <a:pt x="149384" y="45956"/>
                  </a:lnTo>
                  <a:lnTo>
                    <a:pt x="192733" y="34940"/>
                  </a:lnTo>
                  <a:lnTo>
                    <a:pt x="236824" y="27230"/>
                  </a:lnTo>
                  <a:lnTo>
                    <a:pt x="281501" y="22777"/>
                  </a:lnTo>
                  <a:lnTo>
                    <a:pt x="326610" y="21530"/>
                  </a:lnTo>
                  <a:lnTo>
                    <a:pt x="371994" y="23443"/>
                  </a:lnTo>
                  <a:lnTo>
                    <a:pt x="417499" y="28465"/>
                  </a:lnTo>
                  <a:lnTo>
                    <a:pt x="462968" y="36549"/>
                  </a:lnTo>
                  <a:lnTo>
                    <a:pt x="508245" y="47645"/>
                  </a:lnTo>
                  <a:lnTo>
                    <a:pt x="553177" y="61705"/>
                  </a:lnTo>
                  <a:lnTo>
                    <a:pt x="597606" y="78680"/>
                  </a:lnTo>
                  <a:lnTo>
                    <a:pt x="641378" y="98521"/>
                  </a:lnTo>
                  <a:lnTo>
                    <a:pt x="684337" y="121179"/>
                  </a:lnTo>
                  <a:lnTo>
                    <a:pt x="726327" y="146606"/>
                  </a:lnTo>
                  <a:lnTo>
                    <a:pt x="767193" y="174753"/>
                  </a:lnTo>
                  <a:lnTo>
                    <a:pt x="806779" y="205571"/>
                  </a:lnTo>
                  <a:lnTo>
                    <a:pt x="844930" y="239011"/>
                  </a:lnTo>
                  <a:lnTo>
                    <a:pt x="881491" y="275024"/>
                  </a:lnTo>
                  <a:lnTo>
                    <a:pt x="916304" y="313563"/>
                  </a:lnTo>
                  <a:lnTo>
                    <a:pt x="1018921" y="434086"/>
                  </a:lnTo>
                  <a:lnTo>
                    <a:pt x="1051044" y="474077"/>
                  </a:lnTo>
                  <a:lnTo>
                    <a:pt x="1080390" y="515216"/>
                  </a:lnTo>
                  <a:lnTo>
                    <a:pt x="1106959" y="557355"/>
                  </a:lnTo>
                  <a:lnTo>
                    <a:pt x="1130749" y="600348"/>
                  </a:lnTo>
                  <a:lnTo>
                    <a:pt x="1151760" y="644051"/>
                  </a:lnTo>
                  <a:lnTo>
                    <a:pt x="1169991" y="688316"/>
                  </a:lnTo>
                  <a:lnTo>
                    <a:pt x="1185442" y="732997"/>
                  </a:lnTo>
                  <a:lnTo>
                    <a:pt x="1198113" y="777950"/>
                  </a:lnTo>
                  <a:lnTo>
                    <a:pt x="1208002" y="823027"/>
                  </a:lnTo>
                  <a:lnTo>
                    <a:pt x="1215110" y="868083"/>
                  </a:lnTo>
                  <a:lnTo>
                    <a:pt x="1219435" y="912972"/>
                  </a:lnTo>
                  <a:lnTo>
                    <a:pt x="1220977" y="957548"/>
                  </a:lnTo>
                  <a:lnTo>
                    <a:pt x="1219737" y="1001665"/>
                  </a:lnTo>
                  <a:lnTo>
                    <a:pt x="1215712" y="1045176"/>
                  </a:lnTo>
                  <a:lnTo>
                    <a:pt x="1208902" y="1087937"/>
                  </a:lnTo>
                  <a:lnTo>
                    <a:pt x="1199308" y="1129801"/>
                  </a:lnTo>
                  <a:lnTo>
                    <a:pt x="1186927" y="1170622"/>
                  </a:lnTo>
                  <a:lnTo>
                    <a:pt x="1171761" y="1210254"/>
                  </a:lnTo>
                  <a:lnTo>
                    <a:pt x="1153808" y="1248551"/>
                  </a:lnTo>
                  <a:lnTo>
                    <a:pt x="1133068" y="1285368"/>
                  </a:lnTo>
                  <a:lnTo>
                    <a:pt x="1109539" y="1320557"/>
                  </a:lnTo>
                  <a:lnTo>
                    <a:pt x="1083223" y="1353974"/>
                  </a:lnTo>
                  <a:lnTo>
                    <a:pt x="1054117" y="1385473"/>
                  </a:lnTo>
                  <a:lnTo>
                    <a:pt x="1022223" y="1414907"/>
                  </a:lnTo>
                  <a:lnTo>
                    <a:pt x="919479" y="1294257"/>
                  </a:lnTo>
                  <a:lnTo>
                    <a:pt x="951703" y="1264502"/>
                  </a:lnTo>
                  <a:lnTo>
                    <a:pt x="981103" y="1232592"/>
                  </a:lnTo>
                  <a:lnTo>
                    <a:pt x="1007674" y="1198681"/>
                  </a:lnTo>
                  <a:lnTo>
                    <a:pt x="1031408" y="1162919"/>
                  </a:lnTo>
                  <a:lnTo>
                    <a:pt x="1052297" y="1125459"/>
                  </a:lnTo>
                  <a:lnTo>
                    <a:pt x="1070333" y="1086453"/>
                  </a:lnTo>
                  <a:lnTo>
                    <a:pt x="1085510" y="1046053"/>
                  </a:lnTo>
                  <a:lnTo>
                    <a:pt x="1097820" y="1004411"/>
                  </a:lnTo>
                  <a:lnTo>
                    <a:pt x="1107255" y="961679"/>
                  </a:lnTo>
                  <a:lnTo>
                    <a:pt x="1113809" y="918009"/>
                  </a:lnTo>
                  <a:lnTo>
                    <a:pt x="1117472" y="873553"/>
                  </a:lnTo>
                  <a:lnTo>
                    <a:pt x="1118240" y="828464"/>
                  </a:lnTo>
                  <a:lnTo>
                    <a:pt x="1116102" y="782893"/>
                  </a:lnTo>
                  <a:lnTo>
                    <a:pt x="1111053" y="736992"/>
                  </a:lnTo>
                  <a:lnTo>
                    <a:pt x="1103085" y="690914"/>
                  </a:lnTo>
                  <a:lnTo>
                    <a:pt x="1092190" y="644811"/>
                  </a:lnTo>
                  <a:lnTo>
                    <a:pt x="1078361" y="598834"/>
                  </a:lnTo>
                  <a:lnTo>
                    <a:pt x="1061591" y="553137"/>
                  </a:lnTo>
                  <a:lnTo>
                    <a:pt x="1041872" y="507869"/>
                  </a:lnTo>
                  <a:lnTo>
                    <a:pt x="1019196" y="463185"/>
                  </a:lnTo>
                  <a:lnTo>
                    <a:pt x="993556" y="419236"/>
                  </a:lnTo>
                  <a:lnTo>
                    <a:pt x="964946" y="376174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019927" y="22763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498877" y="417322"/>
            <a:ext cx="1004569" cy="1257935"/>
            <a:chOff x="4498877" y="417322"/>
            <a:chExt cx="1004569" cy="1257935"/>
          </a:xfrm>
        </p:grpSpPr>
        <p:sp>
          <p:nvSpPr>
            <p:cNvPr id="64" name="object 64"/>
            <p:cNvSpPr/>
            <p:nvPr/>
          </p:nvSpPr>
          <p:spPr>
            <a:xfrm>
              <a:off x="4647691" y="423672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526" y="53848"/>
                  </a:lnTo>
                  <a:lnTo>
                    <a:pt x="737531" y="40135"/>
                  </a:lnTo>
                  <a:lnTo>
                    <a:pt x="694609" y="30368"/>
                  </a:lnTo>
                  <a:lnTo>
                    <a:pt x="650966" y="24473"/>
                  </a:lnTo>
                  <a:lnTo>
                    <a:pt x="606807" y="22375"/>
                  </a:lnTo>
                  <a:lnTo>
                    <a:pt x="562339" y="23998"/>
                  </a:lnTo>
                  <a:lnTo>
                    <a:pt x="517768" y="29269"/>
                  </a:lnTo>
                  <a:lnTo>
                    <a:pt x="473299" y="38112"/>
                  </a:lnTo>
                  <a:lnTo>
                    <a:pt x="429140" y="50453"/>
                  </a:lnTo>
                  <a:lnTo>
                    <a:pt x="385496" y="66216"/>
                  </a:lnTo>
                  <a:lnTo>
                    <a:pt x="342574" y="85328"/>
                  </a:lnTo>
                  <a:lnTo>
                    <a:pt x="300579" y="107713"/>
                  </a:lnTo>
                  <a:lnTo>
                    <a:pt x="259717" y="133297"/>
                  </a:lnTo>
                  <a:lnTo>
                    <a:pt x="220195" y="162004"/>
                  </a:lnTo>
                  <a:lnTo>
                    <a:pt x="182220" y="193761"/>
                  </a:lnTo>
                  <a:lnTo>
                    <a:pt x="145996" y="228492"/>
                  </a:lnTo>
                  <a:lnTo>
                    <a:pt x="111730" y="266122"/>
                  </a:lnTo>
                  <a:lnTo>
                    <a:pt x="79629" y="306577"/>
                  </a:lnTo>
                  <a:lnTo>
                    <a:pt x="0" y="414400"/>
                  </a:lnTo>
                  <a:lnTo>
                    <a:pt x="32081" y="373945"/>
                  </a:lnTo>
                  <a:lnTo>
                    <a:pt x="66332" y="336315"/>
                  </a:lnTo>
                  <a:lnTo>
                    <a:pt x="102544" y="301584"/>
                  </a:lnTo>
                  <a:lnTo>
                    <a:pt x="140512" y="269827"/>
                  </a:lnTo>
                  <a:lnTo>
                    <a:pt x="180029" y="241120"/>
                  </a:lnTo>
                  <a:lnTo>
                    <a:pt x="220888" y="215536"/>
                  </a:lnTo>
                  <a:lnTo>
                    <a:pt x="262881" y="193151"/>
                  </a:lnTo>
                  <a:lnTo>
                    <a:pt x="305804" y="174039"/>
                  </a:lnTo>
                  <a:lnTo>
                    <a:pt x="349448" y="158276"/>
                  </a:lnTo>
                  <a:lnTo>
                    <a:pt x="393606" y="145935"/>
                  </a:lnTo>
                  <a:lnTo>
                    <a:pt x="438073" y="137092"/>
                  </a:lnTo>
                  <a:lnTo>
                    <a:pt x="482642" y="131821"/>
                  </a:lnTo>
                  <a:lnTo>
                    <a:pt x="527105" y="130198"/>
                  </a:lnTo>
                  <a:lnTo>
                    <a:pt x="571256" y="132296"/>
                  </a:lnTo>
                  <a:lnTo>
                    <a:pt x="614888" y="138191"/>
                  </a:lnTo>
                  <a:lnTo>
                    <a:pt x="657795" y="147958"/>
                  </a:lnTo>
                  <a:lnTo>
                    <a:pt x="699770" y="161670"/>
                  </a:lnTo>
                  <a:lnTo>
                    <a:pt x="660019" y="215645"/>
                  </a:lnTo>
                  <a:lnTo>
                    <a:pt x="849376" y="167512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05614" y="785876"/>
              <a:ext cx="274955" cy="883285"/>
            </a:xfrm>
            <a:custGeom>
              <a:avLst/>
              <a:gdLst/>
              <a:ahLst/>
              <a:cxnLst/>
              <a:rect l="l" t="t" r="r" b="b"/>
              <a:pathLst>
                <a:path w="274954" h="883285">
                  <a:moveTo>
                    <a:pt x="184241" y="0"/>
                  </a:moveTo>
                  <a:lnTo>
                    <a:pt x="150961" y="40213"/>
                  </a:lnTo>
                  <a:lnTo>
                    <a:pt x="120961" y="81955"/>
                  </a:lnTo>
                  <a:lnTo>
                    <a:pt x="94251" y="125009"/>
                  </a:lnTo>
                  <a:lnTo>
                    <a:pt x="70839" y="169155"/>
                  </a:lnTo>
                  <a:lnTo>
                    <a:pt x="50733" y="214177"/>
                  </a:lnTo>
                  <a:lnTo>
                    <a:pt x="33942" y="259856"/>
                  </a:lnTo>
                  <a:lnTo>
                    <a:pt x="20473" y="305974"/>
                  </a:lnTo>
                  <a:lnTo>
                    <a:pt x="10337" y="352314"/>
                  </a:lnTo>
                  <a:lnTo>
                    <a:pt x="3540" y="398657"/>
                  </a:lnTo>
                  <a:lnTo>
                    <a:pt x="91" y="444785"/>
                  </a:lnTo>
                  <a:lnTo>
                    <a:pt x="0" y="490481"/>
                  </a:lnTo>
                  <a:lnTo>
                    <a:pt x="3273" y="535527"/>
                  </a:lnTo>
                  <a:lnTo>
                    <a:pt x="9919" y="579704"/>
                  </a:lnTo>
                  <a:lnTo>
                    <a:pt x="19947" y="622796"/>
                  </a:lnTo>
                  <a:lnTo>
                    <a:pt x="33365" y="664583"/>
                  </a:lnTo>
                  <a:lnTo>
                    <a:pt x="50182" y="704847"/>
                  </a:lnTo>
                  <a:lnTo>
                    <a:pt x="70406" y="743372"/>
                  </a:lnTo>
                  <a:lnTo>
                    <a:pt x="94045" y="779939"/>
                  </a:lnTo>
                  <a:lnTo>
                    <a:pt x="121108" y="814330"/>
                  </a:lnTo>
                  <a:lnTo>
                    <a:pt x="151602" y="846327"/>
                  </a:lnTo>
                  <a:lnTo>
                    <a:pt x="183696" y="874152"/>
                  </a:lnTo>
                  <a:lnTo>
                    <a:pt x="194909" y="882776"/>
                  </a:lnTo>
                  <a:lnTo>
                    <a:pt x="274665" y="774953"/>
                  </a:lnTo>
                  <a:lnTo>
                    <a:pt x="239585" y="746228"/>
                  </a:lnTo>
                  <a:lnTo>
                    <a:pt x="207895" y="714565"/>
                  </a:lnTo>
                  <a:lnTo>
                    <a:pt x="179623" y="680199"/>
                  </a:lnTo>
                  <a:lnTo>
                    <a:pt x="154796" y="643365"/>
                  </a:lnTo>
                  <a:lnTo>
                    <a:pt x="133441" y="604297"/>
                  </a:lnTo>
                  <a:lnTo>
                    <a:pt x="115586" y="563230"/>
                  </a:lnTo>
                  <a:lnTo>
                    <a:pt x="101258" y="520400"/>
                  </a:lnTo>
                  <a:lnTo>
                    <a:pt x="90484" y="476040"/>
                  </a:lnTo>
                  <a:lnTo>
                    <a:pt x="83292" y="430387"/>
                  </a:lnTo>
                  <a:lnTo>
                    <a:pt x="79709" y="383673"/>
                  </a:lnTo>
                  <a:lnTo>
                    <a:pt x="79762" y="336135"/>
                  </a:lnTo>
                  <a:lnTo>
                    <a:pt x="83479" y="288007"/>
                  </a:lnTo>
                  <a:lnTo>
                    <a:pt x="90886" y="239524"/>
                  </a:lnTo>
                  <a:lnTo>
                    <a:pt x="102012" y="190921"/>
                  </a:lnTo>
                  <a:lnTo>
                    <a:pt x="116883" y="142432"/>
                  </a:lnTo>
                  <a:lnTo>
                    <a:pt x="135526" y="94292"/>
                  </a:lnTo>
                  <a:lnTo>
                    <a:pt x="157970" y="46736"/>
                  </a:lnTo>
                  <a:lnTo>
                    <a:pt x="184241" y="0"/>
                  </a:lnTo>
                  <a:close/>
                </a:path>
              </a:pathLst>
            </a:custGeom>
            <a:solidFill>
              <a:srgbClr val="CD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05227" y="423672"/>
              <a:ext cx="991869" cy="1245235"/>
            </a:xfrm>
            <a:custGeom>
              <a:avLst/>
              <a:gdLst/>
              <a:ahLst/>
              <a:cxnLst/>
              <a:rect l="l" t="t" r="r" b="b"/>
              <a:pathLst>
                <a:path w="991870" h="1245235">
                  <a:moveTo>
                    <a:pt x="142464" y="414400"/>
                  </a:moveTo>
                  <a:lnTo>
                    <a:pt x="174545" y="373945"/>
                  </a:lnTo>
                  <a:lnTo>
                    <a:pt x="208796" y="336315"/>
                  </a:lnTo>
                  <a:lnTo>
                    <a:pt x="245008" y="301584"/>
                  </a:lnTo>
                  <a:lnTo>
                    <a:pt x="282977" y="269827"/>
                  </a:lnTo>
                  <a:lnTo>
                    <a:pt x="322493" y="241120"/>
                  </a:lnTo>
                  <a:lnTo>
                    <a:pt x="363352" y="215536"/>
                  </a:lnTo>
                  <a:lnTo>
                    <a:pt x="405346" y="193151"/>
                  </a:lnTo>
                  <a:lnTo>
                    <a:pt x="448268" y="174039"/>
                  </a:lnTo>
                  <a:lnTo>
                    <a:pt x="491912" y="158276"/>
                  </a:lnTo>
                  <a:lnTo>
                    <a:pt x="536071" y="145935"/>
                  </a:lnTo>
                  <a:lnTo>
                    <a:pt x="580538" y="137092"/>
                  </a:lnTo>
                  <a:lnTo>
                    <a:pt x="625106" y="131821"/>
                  </a:lnTo>
                  <a:lnTo>
                    <a:pt x="669569" y="130198"/>
                  </a:lnTo>
                  <a:lnTo>
                    <a:pt x="713720" y="132296"/>
                  </a:lnTo>
                  <a:lnTo>
                    <a:pt x="757353" y="138191"/>
                  </a:lnTo>
                  <a:lnTo>
                    <a:pt x="800259" y="147958"/>
                  </a:lnTo>
                  <a:lnTo>
                    <a:pt x="842234" y="161670"/>
                  </a:lnTo>
                  <a:lnTo>
                    <a:pt x="802483" y="215645"/>
                  </a:lnTo>
                  <a:lnTo>
                    <a:pt x="991840" y="167512"/>
                  </a:lnTo>
                  <a:lnTo>
                    <a:pt x="961868" y="0"/>
                  </a:lnTo>
                  <a:lnTo>
                    <a:pt x="921990" y="53848"/>
                  </a:lnTo>
                  <a:lnTo>
                    <a:pt x="879995" y="40135"/>
                  </a:lnTo>
                  <a:lnTo>
                    <a:pt x="837073" y="30368"/>
                  </a:lnTo>
                  <a:lnTo>
                    <a:pt x="793430" y="24473"/>
                  </a:lnTo>
                  <a:lnTo>
                    <a:pt x="749271" y="22375"/>
                  </a:lnTo>
                  <a:lnTo>
                    <a:pt x="704803" y="23998"/>
                  </a:lnTo>
                  <a:lnTo>
                    <a:pt x="660232" y="29269"/>
                  </a:lnTo>
                  <a:lnTo>
                    <a:pt x="615764" y="38112"/>
                  </a:lnTo>
                  <a:lnTo>
                    <a:pt x="571604" y="50453"/>
                  </a:lnTo>
                  <a:lnTo>
                    <a:pt x="527960" y="66216"/>
                  </a:lnTo>
                  <a:lnTo>
                    <a:pt x="485038" y="85328"/>
                  </a:lnTo>
                  <a:lnTo>
                    <a:pt x="443043" y="107713"/>
                  </a:lnTo>
                  <a:lnTo>
                    <a:pt x="402181" y="133297"/>
                  </a:lnTo>
                  <a:lnTo>
                    <a:pt x="362660" y="162004"/>
                  </a:lnTo>
                  <a:lnTo>
                    <a:pt x="324684" y="193761"/>
                  </a:lnTo>
                  <a:lnTo>
                    <a:pt x="288460" y="228492"/>
                  </a:lnTo>
                  <a:lnTo>
                    <a:pt x="254194" y="266122"/>
                  </a:lnTo>
                  <a:lnTo>
                    <a:pt x="222093" y="306577"/>
                  </a:lnTo>
                  <a:lnTo>
                    <a:pt x="142464" y="414400"/>
                  </a:lnTo>
                  <a:lnTo>
                    <a:pt x="112851" y="457421"/>
                  </a:lnTo>
                  <a:lnTo>
                    <a:pt x="86716" y="501566"/>
                  </a:lnTo>
                  <a:lnTo>
                    <a:pt x="64046" y="546624"/>
                  </a:lnTo>
                  <a:lnTo>
                    <a:pt x="44826" y="592379"/>
                  </a:lnTo>
                  <a:lnTo>
                    <a:pt x="29043" y="638619"/>
                  </a:lnTo>
                  <a:lnTo>
                    <a:pt x="16682" y="685129"/>
                  </a:lnTo>
                  <a:lnTo>
                    <a:pt x="7731" y="731696"/>
                  </a:lnTo>
                  <a:lnTo>
                    <a:pt x="2174" y="778106"/>
                  </a:lnTo>
                  <a:lnTo>
                    <a:pt x="0" y="824145"/>
                  </a:lnTo>
                  <a:lnTo>
                    <a:pt x="1192" y="869600"/>
                  </a:lnTo>
                  <a:lnTo>
                    <a:pt x="5738" y="914257"/>
                  </a:lnTo>
                  <a:lnTo>
                    <a:pt x="13625" y="957902"/>
                  </a:lnTo>
                  <a:lnTo>
                    <a:pt x="24837" y="1000321"/>
                  </a:lnTo>
                  <a:lnTo>
                    <a:pt x="39362" y="1041300"/>
                  </a:lnTo>
                  <a:lnTo>
                    <a:pt x="57185" y="1080627"/>
                  </a:lnTo>
                  <a:lnTo>
                    <a:pt x="78293" y="1118086"/>
                  </a:lnTo>
                  <a:lnTo>
                    <a:pt x="102672" y="1153465"/>
                  </a:lnTo>
                  <a:lnTo>
                    <a:pt x="130308" y="1186550"/>
                  </a:lnTo>
                  <a:lnTo>
                    <a:pt x="161187" y="1217126"/>
                  </a:lnTo>
                  <a:lnTo>
                    <a:pt x="195296" y="1244980"/>
                  </a:lnTo>
                  <a:lnTo>
                    <a:pt x="275052" y="1137157"/>
                  </a:lnTo>
                  <a:lnTo>
                    <a:pt x="239971" y="1108432"/>
                  </a:lnTo>
                  <a:lnTo>
                    <a:pt x="208281" y="1076769"/>
                  </a:lnTo>
                  <a:lnTo>
                    <a:pt x="180009" y="1042403"/>
                  </a:lnTo>
                  <a:lnTo>
                    <a:pt x="155182" y="1005569"/>
                  </a:lnTo>
                  <a:lnTo>
                    <a:pt x="133827" y="966501"/>
                  </a:lnTo>
                  <a:lnTo>
                    <a:pt x="115972" y="925434"/>
                  </a:lnTo>
                  <a:lnTo>
                    <a:pt x="101644" y="882604"/>
                  </a:lnTo>
                  <a:lnTo>
                    <a:pt x="90871" y="838244"/>
                  </a:lnTo>
                  <a:lnTo>
                    <a:pt x="83679" y="792591"/>
                  </a:lnTo>
                  <a:lnTo>
                    <a:pt x="80095" y="745877"/>
                  </a:lnTo>
                  <a:lnTo>
                    <a:pt x="80148" y="698339"/>
                  </a:lnTo>
                  <a:lnTo>
                    <a:pt x="83865" y="650211"/>
                  </a:lnTo>
                  <a:lnTo>
                    <a:pt x="91272" y="601728"/>
                  </a:lnTo>
                  <a:lnTo>
                    <a:pt x="102398" y="553125"/>
                  </a:lnTo>
                  <a:lnTo>
                    <a:pt x="117269" y="504636"/>
                  </a:lnTo>
                  <a:lnTo>
                    <a:pt x="135913" y="456496"/>
                  </a:lnTo>
                  <a:lnTo>
                    <a:pt x="158357" y="408940"/>
                  </a:lnTo>
                  <a:lnTo>
                    <a:pt x="184628" y="362203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719954" y="709625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0"/>
            <a:ext cx="5805805" cy="5940425"/>
            <a:chOff x="2405368" y="0"/>
            <a:chExt cx="5805805" cy="5940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9598" y="0"/>
              <a:ext cx="4851187" cy="59398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3310128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925"/>
                  </a:lnTo>
                  <a:lnTo>
                    <a:pt x="669769" y="34273"/>
                  </a:lnTo>
                  <a:lnTo>
                    <a:pt x="630737" y="29958"/>
                  </a:lnTo>
                  <a:lnTo>
                    <a:pt x="590520" y="29868"/>
                  </a:lnTo>
                  <a:lnTo>
                    <a:pt x="549346" y="33889"/>
                  </a:lnTo>
                  <a:lnTo>
                    <a:pt x="507443" y="41909"/>
                  </a:lnTo>
                  <a:lnTo>
                    <a:pt x="465038" y="53815"/>
                  </a:lnTo>
                  <a:lnTo>
                    <a:pt x="422359" y="69495"/>
                  </a:lnTo>
                  <a:lnTo>
                    <a:pt x="379634" y="88836"/>
                  </a:lnTo>
                  <a:lnTo>
                    <a:pt x="337091" y="111725"/>
                  </a:lnTo>
                  <a:lnTo>
                    <a:pt x="294957" y="138049"/>
                  </a:lnTo>
                  <a:lnTo>
                    <a:pt x="253460" y="167696"/>
                  </a:lnTo>
                  <a:lnTo>
                    <a:pt x="212828" y="200552"/>
                  </a:lnTo>
                  <a:lnTo>
                    <a:pt x="173288" y="236506"/>
                  </a:lnTo>
                  <a:lnTo>
                    <a:pt x="135068" y="275444"/>
                  </a:lnTo>
                  <a:lnTo>
                    <a:pt x="98396" y="317254"/>
                  </a:lnTo>
                  <a:lnTo>
                    <a:pt x="63500" y="361823"/>
                  </a:lnTo>
                  <a:lnTo>
                    <a:pt x="0" y="447548"/>
                  </a:lnTo>
                  <a:lnTo>
                    <a:pt x="34918" y="403001"/>
                  </a:lnTo>
                  <a:lnTo>
                    <a:pt x="71610" y="361211"/>
                  </a:lnTo>
                  <a:lnTo>
                    <a:pt x="109847" y="322289"/>
                  </a:lnTo>
                  <a:lnTo>
                    <a:pt x="149401" y="286349"/>
                  </a:lnTo>
                  <a:lnTo>
                    <a:pt x="190046" y="253503"/>
                  </a:lnTo>
                  <a:lnTo>
                    <a:pt x="231553" y="223863"/>
                  </a:lnTo>
                  <a:lnTo>
                    <a:pt x="273695" y="197544"/>
                  </a:lnTo>
                  <a:lnTo>
                    <a:pt x="316245" y="174656"/>
                  </a:lnTo>
                  <a:lnTo>
                    <a:pt x="358975" y="155314"/>
                  </a:lnTo>
                  <a:lnTo>
                    <a:pt x="401658" y="139630"/>
                  </a:lnTo>
                  <a:lnTo>
                    <a:pt x="444066" y="127716"/>
                  </a:lnTo>
                  <a:lnTo>
                    <a:pt x="485971" y="119685"/>
                  </a:lnTo>
                  <a:lnTo>
                    <a:pt x="527146" y="115651"/>
                  </a:lnTo>
                  <a:lnTo>
                    <a:pt x="567364" y="115725"/>
                  </a:lnTo>
                  <a:lnTo>
                    <a:pt x="606396" y="120021"/>
                  </a:lnTo>
                  <a:lnTo>
                    <a:pt x="644016" y="128650"/>
                  </a:lnTo>
                  <a:lnTo>
                    <a:pt x="612266" y="171576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3715639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6"/>
                  </a:lnTo>
                  <a:lnTo>
                    <a:pt x="192582" y="738251"/>
                  </a:lnTo>
                  <a:lnTo>
                    <a:pt x="162979" y="713005"/>
                  </a:lnTo>
                  <a:lnTo>
                    <a:pt x="137232" y="684114"/>
                  </a:lnTo>
                  <a:lnTo>
                    <a:pt x="115335" y="651851"/>
                  </a:lnTo>
                  <a:lnTo>
                    <a:pt x="97282" y="616492"/>
                  </a:lnTo>
                  <a:lnTo>
                    <a:pt x="83067" y="578311"/>
                  </a:lnTo>
                  <a:lnTo>
                    <a:pt x="72682" y="537582"/>
                  </a:lnTo>
                  <a:lnTo>
                    <a:pt x="66122" y="494580"/>
                  </a:lnTo>
                  <a:lnTo>
                    <a:pt x="63380" y="449581"/>
                  </a:lnTo>
                  <a:lnTo>
                    <a:pt x="64450" y="402858"/>
                  </a:lnTo>
                  <a:lnTo>
                    <a:pt x="69325" y="354687"/>
                  </a:lnTo>
                  <a:lnTo>
                    <a:pt x="78000" y="305342"/>
                  </a:lnTo>
                  <a:lnTo>
                    <a:pt x="90467" y="255097"/>
                  </a:lnTo>
                  <a:lnTo>
                    <a:pt x="106721" y="204228"/>
                  </a:lnTo>
                  <a:lnTo>
                    <a:pt x="126754" y="153009"/>
                  </a:lnTo>
                  <a:lnTo>
                    <a:pt x="150562" y="101715"/>
                  </a:lnTo>
                  <a:lnTo>
                    <a:pt x="178137" y="5062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3310128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3001"/>
                  </a:lnTo>
                  <a:lnTo>
                    <a:pt x="248152" y="361211"/>
                  </a:lnTo>
                  <a:lnTo>
                    <a:pt x="286388" y="322289"/>
                  </a:lnTo>
                  <a:lnTo>
                    <a:pt x="325943" y="286349"/>
                  </a:lnTo>
                  <a:lnTo>
                    <a:pt x="366587" y="253503"/>
                  </a:lnTo>
                  <a:lnTo>
                    <a:pt x="408095" y="223863"/>
                  </a:lnTo>
                  <a:lnTo>
                    <a:pt x="450237" y="197544"/>
                  </a:lnTo>
                  <a:lnTo>
                    <a:pt x="492787" y="174656"/>
                  </a:lnTo>
                  <a:lnTo>
                    <a:pt x="535517" y="155314"/>
                  </a:lnTo>
                  <a:lnTo>
                    <a:pt x="578200" y="139630"/>
                  </a:lnTo>
                  <a:lnTo>
                    <a:pt x="620607" y="127716"/>
                  </a:lnTo>
                  <a:lnTo>
                    <a:pt x="662513" y="119685"/>
                  </a:lnTo>
                  <a:lnTo>
                    <a:pt x="703688" y="115651"/>
                  </a:lnTo>
                  <a:lnTo>
                    <a:pt x="743905" y="115725"/>
                  </a:lnTo>
                  <a:lnTo>
                    <a:pt x="782938" y="120021"/>
                  </a:lnTo>
                  <a:lnTo>
                    <a:pt x="820558" y="128650"/>
                  </a:lnTo>
                  <a:lnTo>
                    <a:pt x="788808" y="171576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925"/>
                  </a:lnTo>
                  <a:lnTo>
                    <a:pt x="846311" y="34273"/>
                  </a:lnTo>
                  <a:lnTo>
                    <a:pt x="807279" y="29958"/>
                  </a:lnTo>
                  <a:lnTo>
                    <a:pt x="767062" y="29868"/>
                  </a:lnTo>
                  <a:lnTo>
                    <a:pt x="725888" y="33889"/>
                  </a:lnTo>
                  <a:lnTo>
                    <a:pt x="683984" y="41909"/>
                  </a:lnTo>
                  <a:lnTo>
                    <a:pt x="641579" y="53815"/>
                  </a:lnTo>
                  <a:lnTo>
                    <a:pt x="598901" y="69495"/>
                  </a:lnTo>
                  <a:lnTo>
                    <a:pt x="556176" y="88836"/>
                  </a:lnTo>
                  <a:lnTo>
                    <a:pt x="513633" y="111725"/>
                  </a:lnTo>
                  <a:lnTo>
                    <a:pt x="471499" y="138049"/>
                  </a:lnTo>
                  <a:lnTo>
                    <a:pt x="430002" y="167696"/>
                  </a:lnTo>
                  <a:lnTo>
                    <a:pt x="389369" y="200552"/>
                  </a:lnTo>
                  <a:lnTo>
                    <a:pt x="349829" y="236506"/>
                  </a:lnTo>
                  <a:lnTo>
                    <a:pt x="311610" y="275444"/>
                  </a:lnTo>
                  <a:lnTo>
                    <a:pt x="274938" y="317254"/>
                  </a:lnTo>
                  <a:lnTo>
                    <a:pt x="240041" y="361823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762"/>
                  </a:lnTo>
                  <a:lnTo>
                    <a:pt x="162940" y="1118516"/>
                  </a:lnTo>
                  <a:lnTo>
                    <a:pt x="137193" y="1089625"/>
                  </a:lnTo>
                  <a:lnTo>
                    <a:pt x="115297" y="1057362"/>
                  </a:lnTo>
                  <a:lnTo>
                    <a:pt x="97244" y="1022003"/>
                  </a:lnTo>
                  <a:lnTo>
                    <a:pt x="83028" y="983822"/>
                  </a:lnTo>
                  <a:lnTo>
                    <a:pt x="72643" y="943093"/>
                  </a:lnTo>
                  <a:lnTo>
                    <a:pt x="66083" y="900091"/>
                  </a:lnTo>
                  <a:lnTo>
                    <a:pt x="63341" y="855092"/>
                  </a:lnTo>
                  <a:lnTo>
                    <a:pt x="64411" y="808369"/>
                  </a:lnTo>
                  <a:lnTo>
                    <a:pt x="69286" y="760198"/>
                  </a:lnTo>
                  <a:lnTo>
                    <a:pt x="77961" y="710853"/>
                  </a:lnTo>
                  <a:lnTo>
                    <a:pt x="90428" y="660608"/>
                  </a:lnTo>
                  <a:lnTo>
                    <a:pt x="106682" y="609739"/>
                  </a:lnTo>
                  <a:lnTo>
                    <a:pt x="126716" y="558520"/>
                  </a:lnTo>
                  <a:lnTo>
                    <a:pt x="150523" y="507226"/>
                  </a:lnTo>
                  <a:lnTo>
                    <a:pt x="178098" y="45613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4666488"/>
              <a:ext cx="810768" cy="3291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4666488"/>
            <a:ext cx="810895" cy="3295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1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4199953"/>
            <a:ext cx="2010410" cy="809625"/>
            <a:chOff x="3102673" y="4199953"/>
            <a:chExt cx="2010410" cy="809625"/>
          </a:xfrm>
        </p:grpSpPr>
        <p:sp>
          <p:nvSpPr>
            <p:cNvPr id="10" name="object 10"/>
            <p:cNvSpPr/>
            <p:nvPr/>
          </p:nvSpPr>
          <p:spPr>
            <a:xfrm>
              <a:off x="3122675" y="4219955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4675631"/>
              <a:ext cx="815149" cy="3336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4682108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3291078"/>
            <a:ext cx="1217930" cy="1413510"/>
            <a:chOff x="4163377" y="3291078"/>
            <a:chExt cx="1217930" cy="1413510"/>
          </a:xfrm>
        </p:grpSpPr>
        <p:sp>
          <p:nvSpPr>
            <p:cNvPr id="14" name="object 14"/>
            <p:cNvSpPr/>
            <p:nvPr/>
          </p:nvSpPr>
          <p:spPr>
            <a:xfrm>
              <a:off x="4183380" y="421995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541" y="3297428"/>
              <a:ext cx="767080" cy="502920"/>
            </a:xfrm>
            <a:custGeom>
              <a:avLst/>
              <a:gdLst/>
              <a:ahLst/>
              <a:cxnLst/>
              <a:rect l="l" t="t" r="r" b="b"/>
              <a:pathLst>
                <a:path w="767079" h="502920">
                  <a:moveTo>
                    <a:pt x="20066" y="0"/>
                  </a:moveTo>
                  <a:lnTo>
                    <a:pt x="0" y="99949"/>
                  </a:lnTo>
                  <a:lnTo>
                    <a:pt x="127635" y="132334"/>
                  </a:lnTo>
                  <a:lnTo>
                    <a:pt x="100711" y="99187"/>
                  </a:lnTo>
                  <a:lnTo>
                    <a:pt x="131805" y="95184"/>
                  </a:lnTo>
                  <a:lnTo>
                    <a:pt x="199781" y="99248"/>
                  </a:lnTo>
                  <a:lnTo>
                    <a:pt x="274161" y="118612"/>
                  </a:lnTo>
                  <a:lnTo>
                    <a:pt x="313261" y="133734"/>
                  </a:lnTo>
                  <a:lnTo>
                    <a:pt x="353372" y="152324"/>
                  </a:lnTo>
                  <a:lnTo>
                    <a:pt x="394297" y="174263"/>
                  </a:lnTo>
                  <a:lnTo>
                    <a:pt x="435840" y="199432"/>
                  </a:lnTo>
                  <a:lnTo>
                    <a:pt x="477805" y="227712"/>
                  </a:lnTo>
                  <a:lnTo>
                    <a:pt x="519993" y="258985"/>
                  </a:lnTo>
                  <a:lnTo>
                    <a:pt x="562210" y="293130"/>
                  </a:lnTo>
                  <a:lnTo>
                    <a:pt x="604257" y="330030"/>
                  </a:lnTo>
                  <a:lnTo>
                    <a:pt x="645939" y="369565"/>
                  </a:lnTo>
                  <a:lnTo>
                    <a:pt x="687059" y="411617"/>
                  </a:lnTo>
                  <a:lnTo>
                    <a:pt x="727420" y="456065"/>
                  </a:lnTo>
                  <a:lnTo>
                    <a:pt x="766826" y="502793"/>
                  </a:lnTo>
                  <a:lnTo>
                    <a:pt x="713105" y="436626"/>
                  </a:lnTo>
                  <a:lnTo>
                    <a:pt x="673679" y="389898"/>
                  </a:lnTo>
                  <a:lnTo>
                    <a:pt x="633303" y="345450"/>
                  </a:lnTo>
                  <a:lnTo>
                    <a:pt x="592173" y="303398"/>
                  </a:lnTo>
                  <a:lnTo>
                    <a:pt x="550484" y="263863"/>
                  </a:lnTo>
                  <a:lnTo>
                    <a:pt x="508433" y="226963"/>
                  </a:lnTo>
                  <a:lnTo>
                    <a:pt x="466216" y="192818"/>
                  </a:lnTo>
                  <a:lnTo>
                    <a:pt x="424029" y="161545"/>
                  </a:lnTo>
                  <a:lnTo>
                    <a:pt x="382069" y="133265"/>
                  </a:lnTo>
                  <a:lnTo>
                    <a:pt x="340531" y="108096"/>
                  </a:lnTo>
                  <a:lnTo>
                    <a:pt x="299613" y="86157"/>
                  </a:lnTo>
                  <a:lnTo>
                    <a:pt x="259509" y="67567"/>
                  </a:lnTo>
                  <a:lnTo>
                    <a:pt x="220416" y="52445"/>
                  </a:lnTo>
                  <a:lnTo>
                    <a:pt x="182531" y="40910"/>
                  </a:lnTo>
                  <a:lnTo>
                    <a:pt x="111168" y="29077"/>
                  </a:lnTo>
                  <a:lnTo>
                    <a:pt x="78083" y="29017"/>
                  </a:lnTo>
                  <a:lnTo>
                    <a:pt x="46989" y="33020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8062" y="3767582"/>
              <a:ext cx="306705" cy="833119"/>
            </a:xfrm>
            <a:custGeom>
              <a:avLst/>
              <a:gdLst/>
              <a:ahLst/>
              <a:cxnLst/>
              <a:rect l="l" t="t" r="r" b="b"/>
              <a:pathLst>
                <a:path w="306704" h="833120">
                  <a:moveTo>
                    <a:pt x="0" y="0"/>
                  </a:moveTo>
                  <a:lnTo>
                    <a:pt x="39120" y="52829"/>
                  </a:lnTo>
                  <a:lnTo>
                    <a:pt x="75160" y="105782"/>
                  </a:lnTo>
                  <a:lnTo>
                    <a:pt x="108062" y="158611"/>
                  </a:lnTo>
                  <a:lnTo>
                    <a:pt x="137764" y="211066"/>
                  </a:lnTo>
                  <a:lnTo>
                    <a:pt x="164208" y="262897"/>
                  </a:lnTo>
                  <a:lnTo>
                    <a:pt x="187334" y="313854"/>
                  </a:lnTo>
                  <a:lnTo>
                    <a:pt x="207081" y="363689"/>
                  </a:lnTo>
                  <a:lnTo>
                    <a:pt x="223391" y="412152"/>
                  </a:lnTo>
                  <a:lnTo>
                    <a:pt x="236204" y="458993"/>
                  </a:lnTo>
                  <a:lnTo>
                    <a:pt x="245459" y="503964"/>
                  </a:lnTo>
                  <a:lnTo>
                    <a:pt x="251097" y="546814"/>
                  </a:lnTo>
                  <a:lnTo>
                    <a:pt x="253059" y="587295"/>
                  </a:lnTo>
                  <a:lnTo>
                    <a:pt x="251284" y="625156"/>
                  </a:lnTo>
                  <a:lnTo>
                    <a:pt x="236287" y="692023"/>
                  </a:lnTo>
                  <a:lnTo>
                    <a:pt x="205628" y="745421"/>
                  </a:lnTo>
                  <a:lnTo>
                    <a:pt x="184276" y="766445"/>
                  </a:lnTo>
                  <a:lnTo>
                    <a:pt x="238125" y="832612"/>
                  </a:lnTo>
                  <a:lnTo>
                    <a:pt x="271027" y="796043"/>
                  </a:lnTo>
                  <a:lnTo>
                    <a:pt x="296517" y="738585"/>
                  </a:lnTo>
                  <a:lnTo>
                    <a:pt x="306689" y="668788"/>
                  </a:lnTo>
                  <a:lnTo>
                    <a:pt x="306221" y="629877"/>
                  </a:lnTo>
                  <a:lnTo>
                    <a:pt x="302151" y="588619"/>
                  </a:lnTo>
                  <a:lnTo>
                    <a:pt x="294555" y="545260"/>
                  </a:lnTo>
                  <a:lnTo>
                    <a:pt x="283509" y="500047"/>
                  </a:lnTo>
                  <a:lnTo>
                    <a:pt x="269090" y="453224"/>
                  </a:lnTo>
                  <a:lnTo>
                    <a:pt x="251372" y="405038"/>
                  </a:lnTo>
                  <a:lnTo>
                    <a:pt x="230432" y="355735"/>
                  </a:lnTo>
                  <a:lnTo>
                    <a:pt x="206345" y="305562"/>
                  </a:lnTo>
                  <a:lnTo>
                    <a:pt x="179188" y="254763"/>
                  </a:lnTo>
                  <a:lnTo>
                    <a:pt x="149036" y="203584"/>
                  </a:lnTo>
                  <a:lnTo>
                    <a:pt x="115965" y="152273"/>
                  </a:lnTo>
                  <a:lnTo>
                    <a:pt x="80052" y="101075"/>
                  </a:lnTo>
                  <a:lnTo>
                    <a:pt x="41371" y="50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8541" y="3297428"/>
              <a:ext cx="1046480" cy="1303020"/>
            </a:xfrm>
            <a:custGeom>
              <a:avLst/>
              <a:gdLst/>
              <a:ahLst/>
              <a:cxnLst/>
              <a:rect l="l" t="t" r="r" b="b"/>
              <a:pathLst>
                <a:path w="1046479" h="1303020">
                  <a:moveTo>
                    <a:pt x="766826" y="502793"/>
                  </a:moveTo>
                  <a:lnTo>
                    <a:pt x="727420" y="456065"/>
                  </a:lnTo>
                  <a:lnTo>
                    <a:pt x="687059" y="411617"/>
                  </a:lnTo>
                  <a:lnTo>
                    <a:pt x="645939" y="369565"/>
                  </a:lnTo>
                  <a:lnTo>
                    <a:pt x="604257" y="330030"/>
                  </a:lnTo>
                  <a:lnTo>
                    <a:pt x="562210" y="293130"/>
                  </a:lnTo>
                  <a:lnTo>
                    <a:pt x="519993" y="258985"/>
                  </a:lnTo>
                  <a:lnTo>
                    <a:pt x="477805" y="227712"/>
                  </a:lnTo>
                  <a:lnTo>
                    <a:pt x="435840" y="199432"/>
                  </a:lnTo>
                  <a:lnTo>
                    <a:pt x="394297" y="174263"/>
                  </a:lnTo>
                  <a:lnTo>
                    <a:pt x="353372" y="152324"/>
                  </a:lnTo>
                  <a:lnTo>
                    <a:pt x="313261" y="133734"/>
                  </a:lnTo>
                  <a:lnTo>
                    <a:pt x="274161" y="118612"/>
                  </a:lnTo>
                  <a:lnTo>
                    <a:pt x="236268" y="107077"/>
                  </a:lnTo>
                  <a:lnTo>
                    <a:pt x="164894" y="95244"/>
                  </a:lnTo>
                  <a:lnTo>
                    <a:pt x="131805" y="95184"/>
                  </a:lnTo>
                  <a:lnTo>
                    <a:pt x="100711" y="99187"/>
                  </a:lnTo>
                  <a:lnTo>
                    <a:pt x="127635" y="132334"/>
                  </a:lnTo>
                  <a:lnTo>
                    <a:pt x="0" y="99949"/>
                  </a:lnTo>
                  <a:lnTo>
                    <a:pt x="20066" y="0"/>
                  </a:lnTo>
                  <a:lnTo>
                    <a:pt x="46989" y="33020"/>
                  </a:lnTo>
                  <a:lnTo>
                    <a:pt x="78083" y="29017"/>
                  </a:lnTo>
                  <a:lnTo>
                    <a:pt x="146050" y="33081"/>
                  </a:lnTo>
                  <a:lnTo>
                    <a:pt x="220416" y="52445"/>
                  </a:lnTo>
                  <a:lnTo>
                    <a:pt x="259509" y="67567"/>
                  </a:lnTo>
                  <a:lnTo>
                    <a:pt x="299613" y="86157"/>
                  </a:lnTo>
                  <a:lnTo>
                    <a:pt x="340531" y="108096"/>
                  </a:lnTo>
                  <a:lnTo>
                    <a:pt x="382069" y="133265"/>
                  </a:lnTo>
                  <a:lnTo>
                    <a:pt x="424029" y="161545"/>
                  </a:lnTo>
                  <a:lnTo>
                    <a:pt x="466216" y="192818"/>
                  </a:lnTo>
                  <a:lnTo>
                    <a:pt x="508433" y="226963"/>
                  </a:lnTo>
                  <a:lnTo>
                    <a:pt x="550484" y="263863"/>
                  </a:lnTo>
                  <a:lnTo>
                    <a:pt x="592173" y="303398"/>
                  </a:lnTo>
                  <a:lnTo>
                    <a:pt x="633303" y="345450"/>
                  </a:lnTo>
                  <a:lnTo>
                    <a:pt x="673679" y="389898"/>
                  </a:lnTo>
                  <a:lnTo>
                    <a:pt x="713105" y="436626"/>
                  </a:lnTo>
                  <a:lnTo>
                    <a:pt x="766826" y="502793"/>
                  </a:lnTo>
                  <a:lnTo>
                    <a:pt x="806867" y="554058"/>
                  </a:lnTo>
                  <a:lnTo>
                    <a:pt x="844053" y="605665"/>
                  </a:lnTo>
                  <a:lnTo>
                    <a:pt x="878319" y="657375"/>
                  </a:lnTo>
                  <a:lnTo>
                    <a:pt x="909602" y="708948"/>
                  </a:lnTo>
                  <a:lnTo>
                    <a:pt x="937838" y="760143"/>
                  </a:lnTo>
                  <a:lnTo>
                    <a:pt x="962964" y="810720"/>
                  </a:lnTo>
                  <a:lnTo>
                    <a:pt x="984916" y="860439"/>
                  </a:lnTo>
                  <a:lnTo>
                    <a:pt x="1003630" y="909060"/>
                  </a:lnTo>
                  <a:lnTo>
                    <a:pt x="1019044" y="956343"/>
                  </a:lnTo>
                  <a:lnTo>
                    <a:pt x="1031093" y="1002048"/>
                  </a:lnTo>
                  <a:lnTo>
                    <a:pt x="1039714" y="1045935"/>
                  </a:lnTo>
                  <a:lnTo>
                    <a:pt x="1044843" y="1087763"/>
                  </a:lnTo>
                  <a:lnTo>
                    <a:pt x="1046417" y="1127293"/>
                  </a:lnTo>
                  <a:lnTo>
                    <a:pt x="1044373" y="1164285"/>
                  </a:lnTo>
                  <a:lnTo>
                    <a:pt x="1029173" y="1229693"/>
                  </a:lnTo>
                  <a:lnTo>
                    <a:pt x="998737" y="1282067"/>
                  </a:lnTo>
                  <a:lnTo>
                    <a:pt x="977646" y="1302766"/>
                  </a:lnTo>
                  <a:lnTo>
                    <a:pt x="923798" y="1236599"/>
                  </a:lnTo>
                  <a:lnTo>
                    <a:pt x="945149" y="1215575"/>
                  </a:lnTo>
                  <a:lnTo>
                    <a:pt x="962466" y="1190684"/>
                  </a:lnTo>
                  <a:lnTo>
                    <a:pt x="975808" y="1162177"/>
                  </a:lnTo>
                  <a:lnTo>
                    <a:pt x="985234" y="1130302"/>
                  </a:lnTo>
                  <a:lnTo>
                    <a:pt x="990805" y="1095310"/>
                  </a:lnTo>
                  <a:lnTo>
                    <a:pt x="992580" y="1057449"/>
                  </a:lnTo>
                  <a:lnTo>
                    <a:pt x="990618" y="1016968"/>
                  </a:lnTo>
                  <a:lnTo>
                    <a:pt x="984980" y="974118"/>
                  </a:lnTo>
                  <a:lnTo>
                    <a:pt x="975725" y="929147"/>
                  </a:lnTo>
                  <a:lnTo>
                    <a:pt x="962912" y="882306"/>
                  </a:lnTo>
                  <a:lnTo>
                    <a:pt x="946602" y="833843"/>
                  </a:lnTo>
                  <a:lnTo>
                    <a:pt x="926855" y="784008"/>
                  </a:lnTo>
                  <a:lnTo>
                    <a:pt x="903729" y="733051"/>
                  </a:lnTo>
                  <a:lnTo>
                    <a:pt x="877285" y="681220"/>
                  </a:lnTo>
                  <a:lnTo>
                    <a:pt x="847583" y="628765"/>
                  </a:lnTo>
                  <a:lnTo>
                    <a:pt x="814681" y="575936"/>
                  </a:lnTo>
                  <a:lnTo>
                    <a:pt x="778641" y="522983"/>
                  </a:lnTo>
                  <a:lnTo>
                    <a:pt x="739521" y="470154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19501" y="375737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17128" y="537250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339293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1864867"/>
            <a:ext cx="1005205" cy="1257935"/>
            <a:chOff x="3347305" y="1864867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1871217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975"/>
                  </a:lnTo>
                  <a:lnTo>
                    <a:pt x="737657" y="40261"/>
                  </a:lnTo>
                  <a:lnTo>
                    <a:pt x="694732" y="30491"/>
                  </a:lnTo>
                  <a:lnTo>
                    <a:pt x="651083" y="24590"/>
                  </a:lnTo>
                  <a:lnTo>
                    <a:pt x="606918" y="22484"/>
                  </a:lnTo>
                  <a:lnTo>
                    <a:pt x="562443" y="24099"/>
                  </a:lnTo>
                  <a:lnTo>
                    <a:pt x="517864" y="29360"/>
                  </a:lnTo>
                  <a:lnTo>
                    <a:pt x="473388" y="38192"/>
                  </a:lnTo>
                  <a:lnTo>
                    <a:pt x="429222" y="50522"/>
                  </a:lnTo>
                  <a:lnTo>
                    <a:pt x="385573" y="66274"/>
                  </a:lnTo>
                  <a:lnTo>
                    <a:pt x="342646" y="85375"/>
                  </a:lnTo>
                  <a:lnTo>
                    <a:pt x="300649" y="107749"/>
                  </a:lnTo>
                  <a:lnTo>
                    <a:pt x="259788" y="133323"/>
                  </a:lnTo>
                  <a:lnTo>
                    <a:pt x="220270" y="162022"/>
                  </a:lnTo>
                  <a:lnTo>
                    <a:pt x="182301" y="193771"/>
                  </a:lnTo>
                  <a:lnTo>
                    <a:pt x="146088" y="228497"/>
                  </a:lnTo>
                  <a:lnTo>
                    <a:pt x="111837" y="266123"/>
                  </a:lnTo>
                  <a:lnTo>
                    <a:pt x="79756" y="306578"/>
                  </a:lnTo>
                  <a:lnTo>
                    <a:pt x="0" y="414401"/>
                  </a:lnTo>
                  <a:lnTo>
                    <a:pt x="32101" y="373946"/>
                  </a:lnTo>
                  <a:lnTo>
                    <a:pt x="66367" y="336320"/>
                  </a:lnTo>
                  <a:lnTo>
                    <a:pt x="102591" y="301594"/>
                  </a:lnTo>
                  <a:lnTo>
                    <a:pt x="140566" y="269845"/>
                  </a:lnTo>
                  <a:lnTo>
                    <a:pt x="180088" y="241146"/>
                  </a:lnTo>
                  <a:lnTo>
                    <a:pt x="220950" y="215572"/>
                  </a:lnTo>
                  <a:lnTo>
                    <a:pt x="262945" y="193198"/>
                  </a:lnTo>
                  <a:lnTo>
                    <a:pt x="305867" y="174097"/>
                  </a:lnTo>
                  <a:lnTo>
                    <a:pt x="349511" y="158345"/>
                  </a:lnTo>
                  <a:lnTo>
                    <a:pt x="393670" y="146015"/>
                  </a:lnTo>
                  <a:lnTo>
                    <a:pt x="438139" y="137183"/>
                  </a:lnTo>
                  <a:lnTo>
                    <a:pt x="482710" y="131922"/>
                  </a:lnTo>
                  <a:lnTo>
                    <a:pt x="527178" y="130307"/>
                  </a:lnTo>
                  <a:lnTo>
                    <a:pt x="571337" y="132413"/>
                  </a:lnTo>
                  <a:lnTo>
                    <a:pt x="614980" y="138314"/>
                  </a:lnTo>
                  <a:lnTo>
                    <a:pt x="657902" y="148084"/>
                  </a:lnTo>
                  <a:lnTo>
                    <a:pt x="699897" y="161798"/>
                  </a:lnTo>
                  <a:lnTo>
                    <a:pt x="660019" y="215646"/>
                  </a:lnTo>
                  <a:lnTo>
                    <a:pt x="849503" y="167640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2233548"/>
              <a:ext cx="274955" cy="882650"/>
            </a:xfrm>
            <a:custGeom>
              <a:avLst/>
              <a:gdLst/>
              <a:ahLst/>
              <a:cxnLst/>
              <a:rect l="l" t="t" r="r" b="b"/>
              <a:pathLst>
                <a:path w="274954" h="882650">
                  <a:moveTo>
                    <a:pt x="184336" y="0"/>
                  </a:moveTo>
                  <a:lnTo>
                    <a:pt x="151037" y="40212"/>
                  </a:lnTo>
                  <a:lnTo>
                    <a:pt x="121021" y="81952"/>
                  </a:lnTo>
                  <a:lnTo>
                    <a:pt x="94296" y="125001"/>
                  </a:lnTo>
                  <a:lnTo>
                    <a:pt x="70872" y="169142"/>
                  </a:lnTo>
                  <a:lnTo>
                    <a:pt x="50756" y="214157"/>
                  </a:lnTo>
                  <a:lnTo>
                    <a:pt x="33956" y="259829"/>
                  </a:lnTo>
                  <a:lnTo>
                    <a:pt x="20481" y="305938"/>
                  </a:lnTo>
                  <a:lnTo>
                    <a:pt x="10340" y="352269"/>
                  </a:lnTo>
                  <a:lnTo>
                    <a:pt x="3540" y="398603"/>
                  </a:lnTo>
                  <a:lnTo>
                    <a:pt x="90" y="444722"/>
                  </a:lnTo>
                  <a:lnTo>
                    <a:pt x="0" y="490408"/>
                  </a:lnTo>
                  <a:lnTo>
                    <a:pt x="3275" y="535445"/>
                  </a:lnTo>
                  <a:lnTo>
                    <a:pt x="9927" y="579613"/>
                  </a:lnTo>
                  <a:lnTo>
                    <a:pt x="19961" y="622696"/>
                  </a:lnTo>
                  <a:lnTo>
                    <a:pt x="33388" y="664475"/>
                  </a:lnTo>
                  <a:lnTo>
                    <a:pt x="50216" y="704734"/>
                  </a:lnTo>
                  <a:lnTo>
                    <a:pt x="70452" y="743253"/>
                  </a:lnTo>
                  <a:lnTo>
                    <a:pt x="94105" y="779816"/>
                  </a:lnTo>
                  <a:lnTo>
                    <a:pt x="121184" y="814204"/>
                  </a:lnTo>
                  <a:lnTo>
                    <a:pt x="151697" y="846201"/>
                  </a:lnTo>
                  <a:lnTo>
                    <a:pt x="183719" y="874079"/>
                  </a:lnTo>
                  <a:lnTo>
                    <a:pt x="195004" y="882650"/>
                  </a:lnTo>
                  <a:lnTo>
                    <a:pt x="274633" y="774826"/>
                  </a:lnTo>
                  <a:lnTo>
                    <a:pt x="239552" y="746102"/>
                  </a:lnTo>
                  <a:lnTo>
                    <a:pt x="207863" y="714443"/>
                  </a:lnTo>
                  <a:lnTo>
                    <a:pt x="179591" y="680082"/>
                  </a:lnTo>
                  <a:lnTo>
                    <a:pt x="154765" y="643254"/>
                  </a:lnTo>
                  <a:lnTo>
                    <a:pt x="133411" y="604194"/>
                  </a:lnTo>
                  <a:lnTo>
                    <a:pt x="115558" y="563136"/>
                  </a:lnTo>
                  <a:lnTo>
                    <a:pt x="101233" y="520316"/>
                  </a:lnTo>
                  <a:lnTo>
                    <a:pt x="90463" y="475966"/>
                  </a:lnTo>
                  <a:lnTo>
                    <a:pt x="83275" y="430323"/>
                  </a:lnTo>
                  <a:lnTo>
                    <a:pt x="79698" y="383620"/>
                  </a:lnTo>
                  <a:lnTo>
                    <a:pt x="79758" y="336093"/>
                  </a:lnTo>
                  <a:lnTo>
                    <a:pt x="83484" y="287974"/>
                  </a:lnTo>
                  <a:lnTo>
                    <a:pt x="90901" y="239500"/>
                  </a:lnTo>
                  <a:lnTo>
                    <a:pt x="102039" y="190905"/>
                  </a:lnTo>
                  <a:lnTo>
                    <a:pt x="116923" y="142422"/>
                  </a:lnTo>
                  <a:lnTo>
                    <a:pt x="135583" y="94288"/>
                  </a:lnTo>
                  <a:lnTo>
                    <a:pt x="158045" y="46735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1871217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1"/>
                  </a:moveTo>
                  <a:lnTo>
                    <a:pt x="174502" y="373946"/>
                  </a:lnTo>
                  <a:lnTo>
                    <a:pt x="208768" y="336320"/>
                  </a:lnTo>
                  <a:lnTo>
                    <a:pt x="244991" y="301594"/>
                  </a:lnTo>
                  <a:lnTo>
                    <a:pt x="282967" y="269845"/>
                  </a:lnTo>
                  <a:lnTo>
                    <a:pt x="322489" y="241146"/>
                  </a:lnTo>
                  <a:lnTo>
                    <a:pt x="363350" y="215572"/>
                  </a:lnTo>
                  <a:lnTo>
                    <a:pt x="405345" y="193198"/>
                  </a:lnTo>
                  <a:lnTo>
                    <a:pt x="448268" y="174097"/>
                  </a:lnTo>
                  <a:lnTo>
                    <a:pt x="491912" y="158345"/>
                  </a:lnTo>
                  <a:lnTo>
                    <a:pt x="536071" y="146015"/>
                  </a:lnTo>
                  <a:lnTo>
                    <a:pt x="580539" y="137183"/>
                  </a:lnTo>
                  <a:lnTo>
                    <a:pt x="625111" y="131922"/>
                  </a:lnTo>
                  <a:lnTo>
                    <a:pt x="669579" y="130307"/>
                  </a:lnTo>
                  <a:lnTo>
                    <a:pt x="713738" y="132413"/>
                  </a:lnTo>
                  <a:lnTo>
                    <a:pt x="757381" y="138314"/>
                  </a:lnTo>
                  <a:lnTo>
                    <a:pt x="800303" y="148084"/>
                  </a:lnTo>
                  <a:lnTo>
                    <a:pt x="842297" y="161798"/>
                  </a:lnTo>
                  <a:lnTo>
                    <a:pt x="802419" y="215646"/>
                  </a:lnTo>
                  <a:lnTo>
                    <a:pt x="991903" y="167640"/>
                  </a:lnTo>
                  <a:lnTo>
                    <a:pt x="961804" y="0"/>
                  </a:lnTo>
                  <a:lnTo>
                    <a:pt x="922053" y="53975"/>
                  </a:lnTo>
                  <a:lnTo>
                    <a:pt x="880058" y="40261"/>
                  </a:lnTo>
                  <a:lnTo>
                    <a:pt x="837132" y="30491"/>
                  </a:lnTo>
                  <a:lnTo>
                    <a:pt x="793484" y="24590"/>
                  </a:lnTo>
                  <a:lnTo>
                    <a:pt x="749319" y="22484"/>
                  </a:lnTo>
                  <a:lnTo>
                    <a:pt x="704843" y="24099"/>
                  </a:lnTo>
                  <a:lnTo>
                    <a:pt x="660265" y="29360"/>
                  </a:lnTo>
                  <a:lnTo>
                    <a:pt x="615789" y="38192"/>
                  </a:lnTo>
                  <a:lnTo>
                    <a:pt x="571623" y="50522"/>
                  </a:lnTo>
                  <a:lnTo>
                    <a:pt x="527974" y="66274"/>
                  </a:lnTo>
                  <a:lnTo>
                    <a:pt x="485047" y="85375"/>
                  </a:lnTo>
                  <a:lnTo>
                    <a:pt x="443050" y="107749"/>
                  </a:lnTo>
                  <a:lnTo>
                    <a:pt x="402189" y="133323"/>
                  </a:lnTo>
                  <a:lnTo>
                    <a:pt x="362671" y="162022"/>
                  </a:lnTo>
                  <a:lnTo>
                    <a:pt x="324702" y="193771"/>
                  </a:lnTo>
                  <a:lnTo>
                    <a:pt x="288489" y="228497"/>
                  </a:lnTo>
                  <a:lnTo>
                    <a:pt x="254238" y="266123"/>
                  </a:lnTo>
                  <a:lnTo>
                    <a:pt x="222156" y="306578"/>
                  </a:lnTo>
                  <a:lnTo>
                    <a:pt x="142400" y="414401"/>
                  </a:lnTo>
                  <a:lnTo>
                    <a:pt x="112805" y="457439"/>
                  </a:lnTo>
                  <a:lnTo>
                    <a:pt x="86684" y="501601"/>
                  </a:lnTo>
                  <a:lnTo>
                    <a:pt x="64024" y="546672"/>
                  </a:lnTo>
                  <a:lnTo>
                    <a:pt x="44812" y="592440"/>
                  </a:lnTo>
                  <a:lnTo>
                    <a:pt x="29035" y="638690"/>
                  </a:lnTo>
                  <a:lnTo>
                    <a:pt x="16678" y="685209"/>
                  </a:lnTo>
                  <a:lnTo>
                    <a:pt x="7729" y="731783"/>
                  </a:lnTo>
                  <a:lnTo>
                    <a:pt x="2174" y="778198"/>
                  </a:lnTo>
                  <a:lnTo>
                    <a:pt x="0" y="824240"/>
                  </a:lnTo>
                  <a:lnTo>
                    <a:pt x="1192" y="869695"/>
                  </a:lnTo>
                  <a:lnTo>
                    <a:pt x="5739" y="914351"/>
                  </a:lnTo>
                  <a:lnTo>
                    <a:pt x="13625" y="957993"/>
                  </a:lnTo>
                  <a:lnTo>
                    <a:pt x="24839" y="1000407"/>
                  </a:lnTo>
                  <a:lnTo>
                    <a:pt x="39366" y="1041380"/>
                  </a:lnTo>
                  <a:lnTo>
                    <a:pt x="57193" y="1080698"/>
                  </a:lnTo>
                  <a:lnTo>
                    <a:pt x="78307" y="1118147"/>
                  </a:lnTo>
                  <a:lnTo>
                    <a:pt x="102694" y="1153514"/>
                  </a:lnTo>
                  <a:lnTo>
                    <a:pt x="130341" y="1186584"/>
                  </a:lnTo>
                  <a:lnTo>
                    <a:pt x="161233" y="1217144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3"/>
                  </a:lnTo>
                  <a:lnTo>
                    <a:pt x="208218" y="1076774"/>
                  </a:lnTo>
                  <a:lnTo>
                    <a:pt x="179946" y="1042413"/>
                  </a:lnTo>
                  <a:lnTo>
                    <a:pt x="155120" y="1005585"/>
                  </a:lnTo>
                  <a:lnTo>
                    <a:pt x="133767" y="966525"/>
                  </a:lnTo>
                  <a:lnTo>
                    <a:pt x="115914" y="925467"/>
                  </a:lnTo>
                  <a:lnTo>
                    <a:pt x="101588" y="882647"/>
                  </a:lnTo>
                  <a:lnTo>
                    <a:pt x="90818" y="838297"/>
                  </a:lnTo>
                  <a:lnTo>
                    <a:pt x="83631" y="792654"/>
                  </a:lnTo>
                  <a:lnTo>
                    <a:pt x="80054" y="745951"/>
                  </a:lnTo>
                  <a:lnTo>
                    <a:pt x="80114" y="698424"/>
                  </a:lnTo>
                  <a:lnTo>
                    <a:pt x="83839" y="650305"/>
                  </a:lnTo>
                  <a:lnTo>
                    <a:pt x="91257" y="601831"/>
                  </a:lnTo>
                  <a:lnTo>
                    <a:pt x="102394" y="553236"/>
                  </a:lnTo>
                  <a:lnTo>
                    <a:pt x="117279" y="504753"/>
                  </a:lnTo>
                  <a:lnTo>
                    <a:pt x="135938" y="456619"/>
                  </a:lnTo>
                  <a:lnTo>
                    <a:pt x="158400" y="409066"/>
                  </a:lnTo>
                  <a:lnTo>
                    <a:pt x="184691" y="36233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97071" y="215074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35" y="6199632"/>
            <a:ext cx="816863" cy="5103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420992" y="6254597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9105" y="5784913"/>
            <a:ext cx="2010410" cy="937260"/>
            <a:chOff x="6559105" y="5784913"/>
            <a:chExt cx="2010410" cy="937260"/>
          </a:xfrm>
        </p:grpSpPr>
        <p:sp>
          <p:nvSpPr>
            <p:cNvPr id="29" name="object 29"/>
            <p:cNvSpPr/>
            <p:nvPr/>
          </p:nvSpPr>
          <p:spPr>
            <a:xfrm>
              <a:off x="6579108" y="5804916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80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6260592"/>
              <a:ext cx="818172" cy="3336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6211824"/>
              <a:ext cx="793826" cy="510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06257" y="6268313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239511" y="1680972"/>
            <a:ext cx="2945765" cy="4608195"/>
            <a:chOff x="5239511" y="1680972"/>
            <a:chExt cx="2945765" cy="4608195"/>
          </a:xfrm>
        </p:grpSpPr>
        <p:sp>
          <p:nvSpPr>
            <p:cNvPr id="34" name="object 34"/>
            <p:cNvSpPr/>
            <p:nvPr/>
          </p:nvSpPr>
          <p:spPr>
            <a:xfrm>
              <a:off x="7639811" y="580491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19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9511" y="1680972"/>
              <a:ext cx="2434320" cy="453410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063741" y="537250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98877" y="417322"/>
            <a:ext cx="4409440" cy="5855970"/>
            <a:chOff x="4498877" y="417322"/>
            <a:chExt cx="4409440" cy="5855970"/>
          </a:xfrm>
        </p:grpSpPr>
        <p:sp>
          <p:nvSpPr>
            <p:cNvPr id="38" name="object 38"/>
            <p:cNvSpPr/>
            <p:nvPr/>
          </p:nvSpPr>
          <p:spPr>
            <a:xfrm>
              <a:off x="7827645" y="4949062"/>
              <a:ext cx="840105" cy="469900"/>
            </a:xfrm>
            <a:custGeom>
              <a:avLst/>
              <a:gdLst/>
              <a:ahLst/>
              <a:cxnLst/>
              <a:rect l="l" t="t" r="r" b="b"/>
              <a:pathLst>
                <a:path w="840104" h="469900">
                  <a:moveTo>
                    <a:pt x="21844" y="0"/>
                  </a:moveTo>
                  <a:lnTo>
                    <a:pt x="0" y="133985"/>
                  </a:lnTo>
                  <a:lnTo>
                    <a:pt x="160654" y="170687"/>
                  </a:lnTo>
                  <a:lnTo>
                    <a:pt x="125983" y="128016"/>
                  </a:lnTo>
                  <a:lnTo>
                    <a:pt x="162807" y="118814"/>
                  </a:lnTo>
                  <a:lnTo>
                    <a:pt x="201328" y="113777"/>
                  </a:lnTo>
                  <a:lnTo>
                    <a:pt x="241337" y="112806"/>
                  </a:lnTo>
                  <a:lnTo>
                    <a:pt x="282623" y="115798"/>
                  </a:lnTo>
                  <a:lnTo>
                    <a:pt x="324976" y="122652"/>
                  </a:lnTo>
                  <a:lnTo>
                    <a:pt x="368184" y="133269"/>
                  </a:lnTo>
                  <a:lnTo>
                    <a:pt x="412038" y="147547"/>
                  </a:lnTo>
                  <a:lnTo>
                    <a:pt x="456326" y="165386"/>
                  </a:lnTo>
                  <a:lnTo>
                    <a:pt x="500838" y="186684"/>
                  </a:lnTo>
                  <a:lnTo>
                    <a:pt x="545364" y="211341"/>
                  </a:lnTo>
                  <a:lnTo>
                    <a:pt x="589692" y="239256"/>
                  </a:lnTo>
                  <a:lnTo>
                    <a:pt x="633612" y="270328"/>
                  </a:lnTo>
                  <a:lnTo>
                    <a:pt x="676914" y="304457"/>
                  </a:lnTo>
                  <a:lnTo>
                    <a:pt x="719387" y="341541"/>
                  </a:lnTo>
                  <a:lnTo>
                    <a:pt x="760820" y="381480"/>
                  </a:lnTo>
                  <a:lnTo>
                    <a:pt x="801002" y="424173"/>
                  </a:lnTo>
                  <a:lnTo>
                    <a:pt x="839724" y="469519"/>
                  </a:lnTo>
                  <a:lnTo>
                    <a:pt x="770381" y="384175"/>
                  </a:lnTo>
                  <a:lnTo>
                    <a:pt x="731660" y="338829"/>
                  </a:lnTo>
                  <a:lnTo>
                    <a:pt x="691477" y="296136"/>
                  </a:lnTo>
                  <a:lnTo>
                    <a:pt x="650044" y="256197"/>
                  </a:lnTo>
                  <a:lnTo>
                    <a:pt x="607570" y="219113"/>
                  </a:lnTo>
                  <a:lnTo>
                    <a:pt x="564267" y="184984"/>
                  </a:lnTo>
                  <a:lnTo>
                    <a:pt x="520344" y="153912"/>
                  </a:lnTo>
                  <a:lnTo>
                    <a:pt x="476013" y="125997"/>
                  </a:lnTo>
                  <a:lnTo>
                    <a:pt x="431483" y="101340"/>
                  </a:lnTo>
                  <a:lnTo>
                    <a:pt x="386965" y="80042"/>
                  </a:lnTo>
                  <a:lnTo>
                    <a:pt x="342670" y="62203"/>
                  </a:lnTo>
                  <a:lnTo>
                    <a:pt x="298808" y="47925"/>
                  </a:lnTo>
                  <a:lnTo>
                    <a:pt x="255589" y="37308"/>
                  </a:lnTo>
                  <a:lnTo>
                    <a:pt x="213224" y="30454"/>
                  </a:lnTo>
                  <a:lnTo>
                    <a:pt x="171924" y="27462"/>
                  </a:lnTo>
                  <a:lnTo>
                    <a:pt x="131899" y="28433"/>
                  </a:lnTo>
                  <a:lnTo>
                    <a:pt x="93359" y="33470"/>
                  </a:lnTo>
                  <a:lnTo>
                    <a:pt x="56514" y="42672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31682" y="5376799"/>
              <a:ext cx="270510" cy="890269"/>
            </a:xfrm>
            <a:custGeom>
              <a:avLst/>
              <a:gdLst/>
              <a:ahLst/>
              <a:cxnLst/>
              <a:rect l="l" t="t" r="r" b="b"/>
              <a:pathLst>
                <a:path w="270509" h="890270">
                  <a:moveTo>
                    <a:pt x="0" y="0"/>
                  </a:moveTo>
                  <a:lnTo>
                    <a:pt x="34511" y="49019"/>
                  </a:lnTo>
                  <a:lnTo>
                    <a:pt x="65842" y="98525"/>
                  </a:lnTo>
                  <a:lnTo>
                    <a:pt x="93967" y="148300"/>
                  </a:lnTo>
                  <a:lnTo>
                    <a:pt x="118863" y="198128"/>
                  </a:lnTo>
                  <a:lnTo>
                    <a:pt x="140506" y="247793"/>
                  </a:lnTo>
                  <a:lnTo>
                    <a:pt x="158872" y="297076"/>
                  </a:lnTo>
                  <a:lnTo>
                    <a:pt x="173938" y="345762"/>
                  </a:lnTo>
                  <a:lnTo>
                    <a:pt x="185680" y="393633"/>
                  </a:lnTo>
                  <a:lnTo>
                    <a:pt x="194074" y="440473"/>
                  </a:lnTo>
                  <a:lnTo>
                    <a:pt x="199096" y="486065"/>
                  </a:lnTo>
                  <a:lnTo>
                    <a:pt x="200723" y="530191"/>
                  </a:lnTo>
                  <a:lnTo>
                    <a:pt x="198930" y="572636"/>
                  </a:lnTo>
                  <a:lnTo>
                    <a:pt x="193695" y="613182"/>
                  </a:lnTo>
                  <a:lnTo>
                    <a:pt x="184992" y="651613"/>
                  </a:lnTo>
                  <a:lnTo>
                    <a:pt x="172799" y="687711"/>
                  </a:lnTo>
                  <a:lnTo>
                    <a:pt x="137846" y="752043"/>
                  </a:lnTo>
                  <a:lnTo>
                    <a:pt x="88646" y="804443"/>
                  </a:lnTo>
                  <a:lnTo>
                    <a:pt x="157988" y="889800"/>
                  </a:lnTo>
                  <a:lnTo>
                    <a:pt x="204660" y="840825"/>
                  </a:lnTo>
                  <a:lnTo>
                    <a:pt x="239436" y="779723"/>
                  </a:lnTo>
                  <a:lnTo>
                    <a:pt x="261075" y="709399"/>
                  </a:lnTo>
                  <a:lnTo>
                    <a:pt x="267068" y="671261"/>
                  </a:lnTo>
                  <a:lnTo>
                    <a:pt x="269898" y="631396"/>
                  </a:lnTo>
                  <a:lnTo>
                    <a:pt x="269605" y="589998"/>
                  </a:lnTo>
                  <a:lnTo>
                    <a:pt x="266230" y="547258"/>
                  </a:lnTo>
                  <a:lnTo>
                    <a:pt x="259813" y="503371"/>
                  </a:lnTo>
                  <a:lnTo>
                    <a:pt x="250394" y="458528"/>
                  </a:lnTo>
                  <a:lnTo>
                    <a:pt x="238013" y="412922"/>
                  </a:lnTo>
                  <a:lnTo>
                    <a:pt x="222712" y="366748"/>
                  </a:lnTo>
                  <a:lnTo>
                    <a:pt x="204531" y="320197"/>
                  </a:lnTo>
                  <a:lnTo>
                    <a:pt x="183509" y="273462"/>
                  </a:lnTo>
                  <a:lnTo>
                    <a:pt x="159688" y="226736"/>
                  </a:lnTo>
                  <a:lnTo>
                    <a:pt x="133107" y="180213"/>
                  </a:lnTo>
                  <a:lnTo>
                    <a:pt x="103807" y="134085"/>
                  </a:lnTo>
                  <a:lnTo>
                    <a:pt x="71829" y="88545"/>
                  </a:lnTo>
                  <a:lnTo>
                    <a:pt x="37213" y="4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27645" y="4949062"/>
              <a:ext cx="1074420" cy="1317625"/>
            </a:xfrm>
            <a:custGeom>
              <a:avLst/>
              <a:gdLst/>
              <a:ahLst/>
              <a:cxnLst/>
              <a:rect l="l" t="t" r="r" b="b"/>
              <a:pathLst>
                <a:path w="1074420" h="1317625">
                  <a:moveTo>
                    <a:pt x="839724" y="469519"/>
                  </a:moveTo>
                  <a:lnTo>
                    <a:pt x="801002" y="424173"/>
                  </a:lnTo>
                  <a:lnTo>
                    <a:pt x="760820" y="381480"/>
                  </a:lnTo>
                  <a:lnTo>
                    <a:pt x="719387" y="341541"/>
                  </a:lnTo>
                  <a:lnTo>
                    <a:pt x="676914" y="304457"/>
                  </a:lnTo>
                  <a:lnTo>
                    <a:pt x="633612" y="270328"/>
                  </a:lnTo>
                  <a:lnTo>
                    <a:pt x="589692" y="239256"/>
                  </a:lnTo>
                  <a:lnTo>
                    <a:pt x="545364" y="211341"/>
                  </a:lnTo>
                  <a:lnTo>
                    <a:pt x="500838" y="186684"/>
                  </a:lnTo>
                  <a:lnTo>
                    <a:pt x="456326" y="165386"/>
                  </a:lnTo>
                  <a:lnTo>
                    <a:pt x="412038" y="147547"/>
                  </a:lnTo>
                  <a:lnTo>
                    <a:pt x="368184" y="133269"/>
                  </a:lnTo>
                  <a:lnTo>
                    <a:pt x="324976" y="122652"/>
                  </a:lnTo>
                  <a:lnTo>
                    <a:pt x="282623" y="115798"/>
                  </a:lnTo>
                  <a:lnTo>
                    <a:pt x="241337" y="112806"/>
                  </a:lnTo>
                  <a:lnTo>
                    <a:pt x="201328" y="113777"/>
                  </a:lnTo>
                  <a:lnTo>
                    <a:pt x="162807" y="118814"/>
                  </a:lnTo>
                  <a:lnTo>
                    <a:pt x="125983" y="128016"/>
                  </a:lnTo>
                  <a:lnTo>
                    <a:pt x="160654" y="170687"/>
                  </a:lnTo>
                  <a:lnTo>
                    <a:pt x="0" y="133985"/>
                  </a:lnTo>
                  <a:lnTo>
                    <a:pt x="21844" y="0"/>
                  </a:lnTo>
                  <a:lnTo>
                    <a:pt x="56514" y="42672"/>
                  </a:lnTo>
                  <a:lnTo>
                    <a:pt x="93359" y="33470"/>
                  </a:lnTo>
                  <a:lnTo>
                    <a:pt x="131899" y="28433"/>
                  </a:lnTo>
                  <a:lnTo>
                    <a:pt x="171924" y="27462"/>
                  </a:lnTo>
                  <a:lnTo>
                    <a:pt x="213224" y="30454"/>
                  </a:lnTo>
                  <a:lnTo>
                    <a:pt x="255589" y="37308"/>
                  </a:lnTo>
                  <a:lnTo>
                    <a:pt x="298808" y="47925"/>
                  </a:lnTo>
                  <a:lnTo>
                    <a:pt x="342670" y="62203"/>
                  </a:lnTo>
                  <a:lnTo>
                    <a:pt x="386965" y="80042"/>
                  </a:lnTo>
                  <a:lnTo>
                    <a:pt x="431483" y="101340"/>
                  </a:lnTo>
                  <a:lnTo>
                    <a:pt x="476013" y="125997"/>
                  </a:lnTo>
                  <a:lnTo>
                    <a:pt x="520344" y="153912"/>
                  </a:lnTo>
                  <a:lnTo>
                    <a:pt x="564267" y="184984"/>
                  </a:lnTo>
                  <a:lnTo>
                    <a:pt x="607570" y="219113"/>
                  </a:lnTo>
                  <a:lnTo>
                    <a:pt x="650044" y="256197"/>
                  </a:lnTo>
                  <a:lnTo>
                    <a:pt x="691477" y="296136"/>
                  </a:lnTo>
                  <a:lnTo>
                    <a:pt x="731660" y="338829"/>
                  </a:lnTo>
                  <a:lnTo>
                    <a:pt x="770381" y="384175"/>
                  </a:lnTo>
                  <a:lnTo>
                    <a:pt x="839724" y="469519"/>
                  </a:lnTo>
                  <a:lnTo>
                    <a:pt x="876613" y="517231"/>
                  </a:lnTo>
                  <a:lnTo>
                    <a:pt x="910452" y="565694"/>
                  </a:lnTo>
                  <a:lnTo>
                    <a:pt x="941209" y="614689"/>
                  </a:lnTo>
                  <a:lnTo>
                    <a:pt x="968852" y="663997"/>
                  </a:lnTo>
                  <a:lnTo>
                    <a:pt x="993350" y="713401"/>
                  </a:lnTo>
                  <a:lnTo>
                    <a:pt x="1014671" y="762682"/>
                  </a:lnTo>
                  <a:lnTo>
                    <a:pt x="1032784" y="811623"/>
                  </a:lnTo>
                  <a:lnTo>
                    <a:pt x="1047658" y="860004"/>
                  </a:lnTo>
                  <a:lnTo>
                    <a:pt x="1059261" y="907607"/>
                  </a:lnTo>
                  <a:lnTo>
                    <a:pt x="1067561" y="954216"/>
                  </a:lnTo>
                  <a:lnTo>
                    <a:pt x="1072528" y="999610"/>
                  </a:lnTo>
                  <a:lnTo>
                    <a:pt x="1074130" y="1043572"/>
                  </a:lnTo>
                  <a:lnTo>
                    <a:pt x="1072335" y="1085885"/>
                  </a:lnTo>
                  <a:lnTo>
                    <a:pt x="1067112" y="1126329"/>
                  </a:lnTo>
                  <a:lnTo>
                    <a:pt x="1058429" y="1164686"/>
                  </a:lnTo>
                  <a:lnTo>
                    <a:pt x="1030560" y="1234268"/>
                  </a:lnTo>
                  <a:lnTo>
                    <a:pt x="988476" y="1292885"/>
                  </a:lnTo>
                  <a:lnTo>
                    <a:pt x="962025" y="1317536"/>
                  </a:lnTo>
                  <a:lnTo>
                    <a:pt x="892682" y="1232179"/>
                  </a:lnTo>
                  <a:lnTo>
                    <a:pt x="919076" y="1207579"/>
                  </a:lnTo>
                  <a:lnTo>
                    <a:pt x="941883" y="1179779"/>
                  </a:lnTo>
                  <a:lnTo>
                    <a:pt x="976836" y="1115447"/>
                  </a:lnTo>
                  <a:lnTo>
                    <a:pt x="989029" y="1079349"/>
                  </a:lnTo>
                  <a:lnTo>
                    <a:pt x="997732" y="1040918"/>
                  </a:lnTo>
                  <a:lnTo>
                    <a:pt x="1002967" y="1000372"/>
                  </a:lnTo>
                  <a:lnTo>
                    <a:pt x="1004760" y="957927"/>
                  </a:lnTo>
                  <a:lnTo>
                    <a:pt x="1003133" y="913801"/>
                  </a:lnTo>
                  <a:lnTo>
                    <a:pt x="998111" y="868209"/>
                  </a:lnTo>
                  <a:lnTo>
                    <a:pt x="989717" y="821369"/>
                  </a:lnTo>
                  <a:lnTo>
                    <a:pt x="977975" y="773498"/>
                  </a:lnTo>
                  <a:lnTo>
                    <a:pt x="962909" y="724812"/>
                  </a:lnTo>
                  <a:lnTo>
                    <a:pt x="944543" y="675529"/>
                  </a:lnTo>
                  <a:lnTo>
                    <a:pt x="922900" y="625864"/>
                  </a:lnTo>
                  <a:lnTo>
                    <a:pt x="898004" y="576036"/>
                  </a:lnTo>
                  <a:lnTo>
                    <a:pt x="869879" y="526261"/>
                  </a:lnTo>
                  <a:lnTo>
                    <a:pt x="838548" y="476755"/>
                  </a:lnTo>
                  <a:lnTo>
                    <a:pt x="804036" y="427736"/>
                  </a:lnTo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7691" y="423672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526" y="53848"/>
                  </a:lnTo>
                  <a:lnTo>
                    <a:pt x="737531" y="40135"/>
                  </a:lnTo>
                  <a:lnTo>
                    <a:pt x="694609" y="30368"/>
                  </a:lnTo>
                  <a:lnTo>
                    <a:pt x="650966" y="24473"/>
                  </a:lnTo>
                  <a:lnTo>
                    <a:pt x="606807" y="22375"/>
                  </a:lnTo>
                  <a:lnTo>
                    <a:pt x="562339" y="23998"/>
                  </a:lnTo>
                  <a:lnTo>
                    <a:pt x="517768" y="29269"/>
                  </a:lnTo>
                  <a:lnTo>
                    <a:pt x="473299" y="38112"/>
                  </a:lnTo>
                  <a:lnTo>
                    <a:pt x="429140" y="50453"/>
                  </a:lnTo>
                  <a:lnTo>
                    <a:pt x="385496" y="66216"/>
                  </a:lnTo>
                  <a:lnTo>
                    <a:pt x="342574" y="85328"/>
                  </a:lnTo>
                  <a:lnTo>
                    <a:pt x="300579" y="107713"/>
                  </a:lnTo>
                  <a:lnTo>
                    <a:pt x="259717" y="133297"/>
                  </a:lnTo>
                  <a:lnTo>
                    <a:pt x="220195" y="162004"/>
                  </a:lnTo>
                  <a:lnTo>
                    <a:pt x="182220" y="193761"/>
                  </a:lnTo>
                  <a:lnTo>
                    <a:pt x="145996" y="228492"/>
                  </a:lnTo>
                  <a:lnTo>
                    <a:pt x="111730" y="266122"/>
                  </a:lnTo>
                  <a:lnTo>
                    <a:pt x="79629" y="306577"/>
                  </a:lnTo>
                  <a:lnTo>
                    <a:pt x="0" y="414400"/>
                  </a:lnTo>
                  <a:lnTo>
                    <a:pt x="32081" y="373945"/>
                  </a:lnTo>
                  <a:lnTo>
                    <a:pt x="66332" y="336315"/>
                  </a:lnTo>
                  <a:lnTo>
                    <a:pt x="102544" y="301584"/>
                  </a:lnTo>
                  <a:lnTo>
                    <a:pt x="140512" y="269827"/>
                  </a:lnTo>
                  <a:lnTo>
                    <a:pt x="180029" y="241120"/>
                  </a:lnTo>
                  <a:lnTo>
                    <a:pt x="220888" y="215536"/>
                  </a:lnTo>
                  <a:lnTo>
                    <a:pt x="262881" y="193151"/>
                  </a:lnTo>
                  <a:lnTo>
                    <a:pt x="305804" y="174039"/>
                  </a:lnTo>
                  <a:lnTo>
                    <a:pt x="349448" y="158276"/>
                  </a:lnTo>
                  <a:lnTo>
                    <a:pt x="393606" y="145935"/>
                  </a:lnTo>
                  <a:lnTo>
                    <a:pt x="438073" y="137092"/>
                  </a:lnTo>
                  <a:lnTo>
                    <a:pt x="482642" y="131821"/>
                  </a:lnTo>
                  <a:lnTo>
                    <a:pt x="527105" y="130198"/>
                  </a:lnTo>
                  <a:lnTo>
                    <a:pt x="571256" y="132296"/>
                  </a:lnTo>
                  <a:lnTo>
                    <a:pt x="614888" y="138191"/>
                  </a:lnTo>
                  <a:lnTo>
                    <a:pt x="657795" y="147958"/>
                  </a:lnTo>
                  <a:lnTo>
                    <a:pt x="699770" y="161670"/>
                  </a:lnTo>
                  <a:lnTo>
                    <a:pt x="660019" y="215645"/>
                  </a:lnTo>
                  <a:lnTo>
                    <a:pt x="849376" y="167512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05614" y="785876"/>
              <a:ext cx="274955" cy="883285"/>
            </a:xfrm>
            <a:custGeom>
              <a:avLst/>
              <a:gdLst/>
              <a:ahLst/>
              <a:cxnLst/>
              <a:rect l="l" t="t" r="r" b="b"/>
              <a:pathLst>
                <a:path w="274954" h="883285">
                  <a:moveTo>
                    <a:pt x="184241" y="0"/>
                  </a:moveTo>
                  <a:lnTo>
                    <a:pt x="150961" y="40213"/>
                  </a:lnTo>
                  <a:lnTo>
                    <a:pt x="120961" y="81955"/>
                  </a:lnTo>
                  <a:lnTo>
                    <a:pt x="94251" y="125009"/>
                  </a:lnTo>
                  <a:lnTo>
                    <a:pt x="70839" y="169155"/>
                  </a:lnTo>
                  <a:lnTo>
                    <a:pt x="50733" y="214177"/>
                  </a:lnTo>
                  <a:lnTo>
                    <a:pt x="33942" y="259856"/>
                  </a:lnTo>
                  <a:lnTo>
                    <a:pt x="20473" y="305974"/>
                  </a:lnTo>
                  <a:lnTo>
                    <a:pt x="10337" y="352314"/>
                  </a:lnTo>
                  <a:lnTo>
                    <a:pt x="3540" y="398657"/>
                  </a:lnTo>
                  <a:lnTo>
                    <a:pt x="91" y="444785"/>
                  </a:lnTo>
                  <a:lnTo>
                    <a:pt x="0" y="490481"/>
                  </a:lnTo>
                  <a:lnTo>
                    <a:pt x="3273" y="535527"/>
                  </a:lnTo>
                  <a:lnTo>
                    <a:pt x="9919" y="579704"/>
                  </a:lnTo>
                  <a:lnTo>
                    <a:pt x="19947" y="622796"/>
                  </a:lnTo>
                  <a:lnTo>
                    <a:pt x="33365" y="664583"/>
                  </a:lnTo>
                  <a:lnTo>
                    <a:pt x="50182" y="704847"/>
                  </a:lnTo>
                  <a:lnTo>
                    <a:pt x="70406" y="743372"/>
                  </a:lnTo>
                  <a:lnTo>
                    <a:pt x="94045" y="779939"/>
                  </a:lnTo>
                  <a:lnTo>
                    <a:pt x="121108" y="814330"/>
                  </a:lnTo>
                  <a:lnTo>
                    <a:pt x="151602" y="846327"/>
                  </a:lnTo>
                  <a:lnTo>
                    <a:pt x="183696" y="874152"/>
                  </a:lnTo>
                  <a:lnTo>
                    <a:pt x="194909" y="882776"/>
                  </a:lnTo>
                  <a:lnTo>
                    <a:pt x="274665" y="774953"/>
                  </a:lnTo>
                  <a:lnTo>
                    <a:pt x="239585" y="746228"/>
                  </a:lnTo>
                  <a:lnTo>
                    <a:pt x="207895" y="714565"/>
                  </a:lnTo>
                  <a:lnTo>
                    <a:pt x="179623" y="680199"/>
                  </a:lnTo>
                  <a:lnTo>
                    <a:pt x="154796" y="643365"/>
                  </a:lnTo>
                  <a:lnTo>
                    <a:pt x="133441" y="604297"/>
                  </a:lnTo>
                  <a:lnTo>
                    <a:pt x="115586" y="563230"/>
                  </a:lnTo>
                  <a:lnTo>
                    <a:pt x="101258" y="520400"/>
                  </a:lnTo>
                  <a:lnTo>
                    <a:pt x="90484" y="476040"/>
                  </a:lnTo>
                  <a:lnTo>
                    <a:pt x="83292" y="430387"/>
                  </a:lnTo>
                  <a:lnTo>
                    <a:pt x="79709" y="383673"/>
                  </a:lnTo>
                  <a:lnTo>
                    <a:pt x="79762" y="336135"/>
                  </a:lnTo>
                  <a:lnTo>
                    <a:pt x="83479" y="288007"/>
                  </a:lnTo>
                  <a:lnTo>
                    <a:pt x="90886" y="239524"/>
                  </a:lnTo>
                  <a:lnTo>
                    <a:pt x="102012" y="190921"/>
                  </a:lnTo>
                  <a:lnTo>
                    <a:pt x="116883" y="142432"/>
                  </a:lnTo>
                  <a:lnTo>
                    <a:pt x="135526" y="94292"/>
                  </a:lnTo>
                  <a:lnTo>
                    <a:pt x="157970" y="46736"/>
                  </a:lnTo>
                  <a:lnTo>
                    <a:pt x="184241" y="0"/>
                  </a:lnTo>
                  <a:close/>
                </a:path>
              </a:pathLst>
            </a:custGeom>
            <a:solidFill>
              <a:srgbClr val="CD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05227" y="423672"/>
              <a:ext cx="991869" cy="1245235"/>
            </a:xfrm>
            <a:custGeom>
              <a:avLst/>
              <a:gdLst/>
              <a:ahLst/>
              <a:cxnLst/>
              <a:rect l="l" t="t" r="r" b="b"/>
              <a:pathLst>
                <a:path w="991870" h="1245235">
                  <a:moveTo>
                    <a:pt x="142464" y="414400"/>
                  </a:moveTo>
                  <a:lnTo>
                    <a:pt x="174545" y="373945"/>
                  </a:lnTo>
                  <a:lnTo>
                    <a:pt x="208796" y="336315"/>
                  </a:lnTo>
                  <a:lnTo>
                    <a:pt x="245008" y="301584"/>
                  </a:lnTo>
                  <a:lnTo>
                    <a:pt x="282977" y="269827"/>
                  </a:lnTo>
                  <a:lnTo>
                    <a:pt x="322493" y="241120"/>
                  </a:lnTo>
                  <a:lnTo>
                    <a:pt x="363352" y="215536"/>
                  </a:lnTo>
                  <a:lnTo>
                    <a:pt x="405346" y="193151"/>
                  </a:lnTo>
                  <a:lnTo>
                    <a:pt x="448268" y="174039"/>
                  </a:lnTo>
                  <a:lnTo>
                    <a:pt x="491912" y="158276"/>
                  </a:lnTo>
                  <a:lnTo>
                    <a:pt x="536071" y="145935"/>
                  </a:lnTo>
                  <a:lnTo>
                    <a:pt x="580538" y="137092"/>
                  </a:lnTo>
                  <a:lnTo>
                    <a:pt x="625106" y="131821"/>
                  </a:lnTo>
                  <a:lnTo>
                    <a:pt x="669569" y="130198"/>
                  </a:lnTo>
                  <a:lnTo>
                    <a:pt x="713720" y="132296"/>
                  </a:lnTo>
                  <a:lnTo>
                    <a:pt x="757353" y="138191"/>
                  </a:lnTo>
                  <a:lnTo>
                    <a:pt x="800259" y="147958"/>
                  </a:lnTo>
                  <a:lnTo>
                    <a:pt x="842234" y="161670"/>
                  </a:lnTo>
                  <a:lnTo>
                    <a:pt x="802483" y="215645"/>
                  </a:lnTo>
                  <a:lnTo>
                    <a:pt x="991840" y="167512"/>
                  </a:lnTo>
                  <a:lnTo>
                    <a:pt x="961868" y="0"/>
                  </a:lnTo>
                  <a:lnTo>
                    <a:pt x="921990" y="53848"/>
                  </a:lnTo>
                  <a:lnTo>
                    <a:pt x="879995" y="40135"/>
                  </a:lnTo>
                  <a:lnTo>
                    <a:pt x="837073" y="30368"/>
                  </a:lnTo>
                  <a:lnTo>
                    <a:pt x="793430" y="24473"/>
                  </a:lnTo>
                  <a:lnTo>
                    <a:pt x="749271" y="22375"/>
                  </a:lnTo>
                  <a:lnTo>
                    <a:pt x="704803" y="23998"/>
                  </a:lnTo>
                  <a:lnTo>
                    <a:pt x="660232" y="29269"/>
                  </a:lnTo>
                  <a:lnTo>
                    <a:pt x="615764" y="38112"/>
                  </a:lnTo>
                  <a:lnTo>
                    <a:pt x="571604" y="50453"/>
                  </a:lnTo>
                  <a:lnTo>
                    <a:pt x="527960" y="66216"/>
                  </a:lnTo>
                  <a:lnTo>
                    <a:pt x="485038" y="85328"/>
                  </a:lnTo>
                  <a:lnTo>
                    <a:pt x="443043" y="107713"/>
                  </a:lnTo>
                  <a:lnTo>
                    <a:pt x="402181" y="133297"/>
                  </a:lnTo>
                  <a:lnTo>
                    <a:pt x="362660" y="162004"/>
                  </a:lnTo>
                  <a:lnTo>
                    <a:pt x="324684" y="193761"/>
                  </a:lnTo>
                  <a:lnTo>
                    <a:pt x="288460" y="228492"/>
                  </a:lnTo>
                  <a:lnTo>
                    <a:pt x="254194" y="266122"/>
                  </a:lnTo>
                  <a:lnTo>
                    <a:pt x="222093" y="306577"/>
                  </a:lnTo>
                  <a:lnTo>
                    <a:pt x="142464" y="414400"/>
                  </a:lnTo>
                  <a:lnTo>
                    <a:pt x="112851" y="457421"/>
                  </a:lnTo>
                  <a:lnTo>
                    <a:pt x="86716" y="501566"/>
                  </a:lnTo>
                  <a:lnTo>
                    <a:pt x="64046" y="546624"/>
                  </a:lnTo>
                  <a:lnTo>
                    <a:pt x="44826" y="592379"/>
                  </a:lnTo>
                  <a:lnTo>
                    <a:pt x="29043" y="638619"/>
                  </a:lnTo>
                  <a:lnTo>
                    <a:pt x="16682" y="685129"/>
                  </a:lnTo>
                  <a:lnTo>
                    <a:pt x="7731" y="731696"/>
                  </a:lnTo>
                  <a:lnTo>
                    <a:pt x="2174" y="778106"/>
                  </a:lnTo>
                  <a:lnTo>
                    <a:pt x="0" y="824145"/>
                  </a:lnTo>
                  <a:lnTo>
                    <a:pt x="1192" y="869600"/>
                  </a:lnTo>
                  <a:lnTo>
                    <a:pt x="5738" y="914257"/>
                  </a:lnTo>
                  <a:lnTo>
                    <a:pt x="13625" y="957902"/>
                  </a:lnTo>
                  <a:lnTo>
                    <a:pt x="24837" y="1000321"/>
                  </a:lnTo>
                  <a:lnTo>
                    <a:pt x="39362" y="1041300"/>
                  </a:lnTo>
                  <a:lnTo>
                    <a:pt x="57185" y="1080627"/>
                  </a:lnTo>
                  <a:lnTo>
                    <a:pt x="78293" y="1118086"/>
                  </a:lnTo>
                  <a:lnTo>
                    <a:pt x="102672" y="1153465"/>
                  </a:lnTo>
                  <a:lnTo>
                    <a:pt x="130308" y="1186550"/>
                  </a:lnTo>
                  <a:lnTo>
                    <a:pt x="161187" y="1217126"/>
                  </a:lnTo>
                  <a:lnTo>
                    <a:pt x="195296" y="1244980"/>
                  </a:lnTo>
                  <a:lnTo>
                    <a:pt x="275052" y="1137157"/>
                  </a:lnTo>
                  <a:lnTo>
                    <a:pt x="239971" y="1108432"/>
                  </a:lnTo>
                  <a:lnTo>
                    <a:pt x="208281" y="1076769"/>
                  </a:lnTo>
                  <a:lnTo>
                    <a:pt x="180009" y="1042403"/>
                  </a:lnTo>
                  <a:lnTo>
                    <a:pt x="155182" y="1005569"/>
                  </a:lnTo>
                  <a:lnTo>
                    <a:pt x="133827" y="966501"/>
                  </a:lnTo>
                  <a:lnTo>
                    <a:pt x="115972" y="925434"/>
                  </a:lnTo>
                  <a:lnTo>
                    <a:pt x="101644" y="882604"/>
                  </a:lnTo>
                  <a:lnTo>
                    <a:pt x="90871" y="838244"/>
                  </a:lnTo>
                  <a:lnTo>
                    <a:pt x="83679" y="792591"/>
                  </a:lnTo>
                  <a:lnTo>
                    <a:pt x="80095" y="745877"/>
                  </a:lnTo>
                  <a:lnTo>
                    <a:pt x="80148" y="698339"/>
                  </a:lnTo>
                  <a:lnTo>
                    <a:pt x="83865" y="650211"/>
                  </a:lnTo>
                  <a:lnTo>
                    <a:pt x="91272" y="601728"/>
                  </a:lnTo>
                  <a:lnTo>
                    <a:pt x="102398" y="553125"/>
                  </a:lnTo>
                  <a:lnTo>
                    <a:pt x="117269" y="504636"/>
                  </a:lnTo>
                  <a:lnTo>
                    <a:pt x="135913" y="456496"/>
                  </a:lnTo>
                  <a:lnTo>
                    <a:pt x="158357" y="408940"/>
                  </a:lnTo>
                  <a:lnTo>
                    <a:pt x="184628" y="362203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824221" y="375737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46975" y="357149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96610" y="4684217"/>
            <a:ext cx="5118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10096" y="444533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19927" y="22763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48580" y="82613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3814" y="2990850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3504" y="2999232"/>
            <a:ext cx="818172" cy="33362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8379079" y="3004565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702295" y="1593341"/>
            <a:ext cx="1458595" cy="1433195"/>
            <a:chOff x="7702295" y="1593341"/>
            <a:chExt cx="1458595" cy="1433195"/>
          </a:xfrm>
        </p:grpSpPr>
        <p:sp>
          <p:nvSpPr>
            <p:cNvPr id="54" name="object 54"/>
            <p:cNvSpPr/>
            <p:nvPr/>
          </p:nvSpPr>
          <p:spPr>
            <a:xfrm>
              <a:off x="7722107" y="2519172"/>
              <a:ext cx="915035" cy="487680"/>
            </a:xfrm>
            <a:custGeom>
              <a:avLst/>
              <a:gdLst/>
              <a:ahLst/>
              <a:cxnLst/>
              <a:rect l="l" t="t" r="r" b="b"/>
              <a:pathLst>
                <a:path w="915034" h="487680">
                  <a:moveTo>
                    <a:pt x="0" y="0"/>
                  </a:moveTo>
                  <a:lnTo>
                    <a:pt x="914781" y="48755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52129" y="1599691"/>
              <a:ext cx="810260" cy="481965"/>
            </a:xfrm>
            <a:custGeom>
              <a:avLst/>
              <a:gdLst/>
              <a:ahLst/>
              <a:cxnLst/>
              <a:rect l="l" t="t" r="r" b="b"/>
              <a:pathLst>
                <a:path w="810259" h="481964">
                  <a:moveTo>
                    <a:pt x="27813" y="0"/>
                  </a:moveTo>
                  <a:lnTo>
                    <a:pt x="0" y="135509"/>
                  </a:lnTo>
                  <a:lnTo>
                    <a:pt x="160274" y="179324"/>
                  </a:lnTo>
                  <a:lnTo>
                    <a:pt x="127253" y="134493"/>
                  </a:lnTo>
                  <a:lnTo>
                    <a:pt x="164430" y="126179"/>
                  </a:lnTo>
                  <a:lnTo>
                    <a:pt x="202987" y="121969"/>
                  </a:lnTo>
                  <a:lnTo>
                    <a:pt x="242723" y="121759"/>
                  </a:lnTo>
                  <a:lnTo>
                    <a:pt x="283435" y="125447"/>
                  </a:lnTo>
                  <a:lnTo>
                    <a:pt x="324924" y="132930"/>
                  </a:lnTo>
                  <a:lnTo>
                    <a:pt x="366986" y="144106"/>
                  </a:lnTo>
                  <a:lnTo>
                    <a:pt x="409420" y="158873"/>
                  </a:lnTo>
                  <a:lnTo>
                    <a:pt x="452025" y="177128"/>
                  </a:lnTo>
                  <a:lnTo>
                    <a:pt x="494599" y="198768"/>
                  </a:lnTo>
                  <a:lnTo>
                    <a:pt x="536940" y="223690"/>
                  </a:lnTo>
                  <a:lnTo>
                    <a:pt x="578847" y="251793"/>
                  </a:lnTo>
                  <a:lnTo>
                    <a:pt x="620118" y="282974"/>
                  </a:lnTo>
                  <a:lnTo>
                    <a:pt x="660552" y="317130"/>
                  </a:lnTo>
                  <a:lnTo>
                    <a:pt x="699946" y="354159"/>
                  </a:lnTo>
                  <a:lnTo>
                    <a:pt x="738100" y="393958"/>
                  </a:lnTo>
                  <a:lnTo>
                    <a:pt x="774811" y="436425"/>
                  </a:lnTo>
                  <a:lnTo>
                    <a:pt x="809878" y="481457"/>
                  </a:lnTo>
                  <a:lnTo>
                    <a:pt x="743712" y="391795"/>
                  </a:lnTo>
                  <a:lnTo>
                    <a:pt x="708624" y="346743"/>
                  </a:lnTo>
                  <a:lnTo>
                    <a:pt x="671898" y="304261"/>
                  </a:lnTo>
                  <a:lnTo>
                    <a:pt x="633733" y="264451"/>
                  </a:lnTo>
                  <a:lnTo>
                    <a:pt x="594331" y="227416"/>
                  </a:lnTo>
                  <a:lnTo>
                    <a:pt x="553892" y="193256"/>
                  </a:lnTo>
                  <a:lnTo>
                    <a:pt x="512618" y="162075"/>
                  </a:lnTo>
                  <a:lnTo>
                    <a:pt x="470710" y="133974"/>
                  </a:lnTo>
                  <a:lnTo>
                    <a:pt x="428369" y="109055"/>
                  </a:lnTo>
                  <a:lnTo>
                    <a:pt x="385795" y="87421"/>
                  </a:lnTo>
                  <a:lnTo>
                    <a:pt x="343189" y="69173"/>
                  </a:lnTo>
                  <a:lnTo>
                    <a:pt x="300754" y="54414"/>
                  </a:lnTo>
                  <a:lnTo>
                    <a:pt x="258689" y="43245"/>
                  </a:lnTo>
                  <a:lnTo>
                    <a:pt x="217195" y="35769"/>
                  </a:lnTo>
                  <a:lnTo>
                    <a:pt x="176475" y="32087"/>
                  </a:lnTo>
                  <a:lnTo>
                    <a:pt x="136728" y="32302"/>
                  </a:lnTo>
                  <a:lnTo>
                    <a:pt x="98156" y="36516"/>
                  </a:lnTo>
                  <a:lnTo>
                    <a:pt x="60960" y="44831"/>
                  </a:lnTo>
                  <a:lnTo>
                    <a:pt x="2781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27718" y="2037079"/>
              <a:ext cx="226695" cy="875030"/>
            </a:xfrm>
            <a:custGeom>
              <a:avLst/>
              <a:gdLst/>
              <a:ahLst/>
              <a:cxnLst/>
              <a:rect l="l" t="t" r="r" b="b"/>
              <a:pathLst>
                <a:path w="226695" h="875030">
                  <a:moveTo>
                    <a:pt x="0" y="0"/>
                  </a:moveTo>
                  <a:lnTo>
                    <a:pt x="30398" y="48456"/>
                  </a:lnTo>
                  <a:lnTo>
                    <a:pt x="57621" y="97312"/>
                  </a:lnTo>
                  <a:lnTo>
                    <a:pt x="81660" y="146358"/>
                  </a:lnTo>
                  <a:lnTo>
                    <a:pt x="102509" y="195382"/>
                  </a:lnTo>
                  <a:lnTo>
                    <a:pt x="120160" y="244176"/>
                  </a:lnTo>
                  <a:lnTo>
                    <a:pt x="134606" y="292528"/>
                  </a:lnTo>
                  <a:lnTo>
                    <a:pt x="145838" y="340228"/>
                  </a:lnTo>
                  <a:lnTo>
                    <a:pt x="153850" y="387066"/>
                  </a:lnTo>
                  <a:lnTo>
                    <a:pt x="158634" y="432832"/>
                  </a:lnTo>
                  <a:lnTo>
                    <a:pt x="160183" y="477315"/>
                  </a:lnTo>
                  <a:lnTo>
                    <a:pt x="158489" y="520305"/>
                  </a:lnTo>
                  <a:lnTo>
                    <a:pt x="153544" y="561592"/>
                  </a:lnTo>
                  <a:lnTo>
                    <a:pt x="145343" y="600965"/>
                  </a:lnTo>
                  <a:lnTo>
                    <a:pt x="133876" y="638214"/>
                  </a:lnTo>
                  <a:lnTo>
                    <a:pt x="101117" y="705499"/>
                  </a:lnTo>
                  <a:lnTo>
                    <a:pt x="55208" y="761765"/>
                  </a:lnTo>
                  <a:lnTo>
                    <a:pt x="27304" y="785241"/>
                  </a:lnTo>
                  <a:lnTo>
                    <a:pt x="93599" y="874903"/>
                  </a:lnTo>
                  <a:lnTo>
                    <a:pt x="145803" y="825039"/>
                  </a:lnTo>
                  <a:lnTo>
                    <a:pt x="185730" y="762158"/>
                  </a:lnTo>
                  <a:lnTo>
                    <a:pt x="200566" y="726846"/>
                  </a:lnTo>
                  <a:lnTo>
                    <a:pt x="212026" y="689246"/>
                  </a:lnTo>
                  <a:lnTo>
                    <a:pt x="220141" y="649578"/>
                  </a:lnTo>
                  <a:lnTo>
                    <a:pt x="224942" y="608062"/>
                  </a:lnTo>
                  <a:lnTo>
                    <a:pt x="226460" y="564916"/>
                  </a:lnTo>
                  <a:lnTo>
                    <a:pt x="224727" y="520360"/>
                  </a:lnTo>
                  <a:lnTo>
                    <a:pt x="219773" y="474614"/>
                  </a:lnTo>
                  <a:lnTo>
                    <a:pt x="211631" y="427898"/>
                  </a:lnTo>
                  <a:lnTo>
                    <a:pt x="200330" y="380431"/>
                  </a:lnTo>
                  <a:lnTo>
                    <a:pt x="185904" y="332432"/>
                  </a:lnTo>
                  <a:lnTo>
                    <a:pt x="168382" y="284121"/>
                  </a:lnTo>
                  <a:lnTo>
                    <a:pt x="147796" y="235717"/>
                  </a:lnTo>
                  <a:lnTo>
                    <a:pt x="124177" y="187441"/>
                  </a:lnTo>
                  <a:lnTo>
                    <a:pt x="97557" y="139512"/>
                  </a:lnTo>
                  <a:lnTo>
                    <a:pt x="67966" y="92149"/>
                  </a:lnTo>
                  <a:lnTo>
                    <a:pt x="35437" y="45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52129" y="1599691"/>
              <a:ext cx="1002030" cy="1312545"/>
            </a:xfrm>
            <a:custGeom>
              <a:avLst/>
              <a:gdLst/>
              <a:ahLst/>
              <a:cxnLst/>
              <a:rect l="l" t="t" r="r" b="b"/>
              <a:pathLst>
                <a:path w="1002029" h="1312545">
                  <a:moveTo>
                    <a:pt x="809878" y="481457"/>
                  </a:moveTo>
                  <a:lnTo>
                    <a:pt x="774811" y="436425"/>
                  </a:lnTo>
                  <a:lnTo>
                    <a:pt x="738100" y="393958"/>
                  </a:lnTo>
                  <a:lnTo>
                    <a:pt x="699946" y="354159"/>
                  </a:lnTo>
                  <a:lnTo>
                    <a:pt x="660552" y="317130"/>
                  </a:lnTo>
                  <a:lnTo>
                    <a:pt x="620118" y="282974"/>
                  </a:lnTo>
                  <a:lnTo>
                    <a:pt x="578847" y="251793"/>
                  </a:lnTo>
                  <a:lnTo>
                    <a:pt x="536940" y="223690"/>
                  </a:lnTo>
                  <a:lnTo>
                    <a:pt x="494599" y="198768"/>
                  </a:lnTo>
                  <a:lnTo>
                    <a:pt x="452025" y="177128"/>
                  </a:lnTo>
                  <a:lnTo>
                    <a:pt x="409420" y="158873"/>
                  </a:lnTo>
                  <a:lnTo>
                    <a:pt x="366986" y="144106"/>
                  </a:lnTo>
                  <a:lnTo>
                    <a:pt x="324924" y="132930"/>
                  </a:lnTo>
                  <a:lnTo>
                    <a:pt x="283435" y="125447"/>
                  </a:lnTo>
                  <a:lnTo>
                    <a:pt x="242723" y="121759"/>
                  </a:lnTo>
                  <a:lnTo>
                    <a:pt x="202987" y="121969"/>
                  </a:lnTo>
                  <a:lnTo>
                    <a:pt x="164430" y="126179"/>
                  </a:lnTo>
                  <a:lnTo>
                    <a:pt x="127253" y="134493"/>
                  </a:lnTo>
                  <a:lnTo>
                    <a:pt x="160274" y="179324"/>
                  </a:lnTo>
                  <a:lnTo>
                    <a:pt x="0" y="135509"/>
                  </a:lnTo>
                  <a:lnTo>
                    <a:pt x="27813" y="0"/>
                  </a:lnTo>
                  <a:lnTo>
                    <a:pt x="60960" y="44831"/>
                  </a:lnTo>
                  <a:lnTo>
                    <a:pt x="98156" y="36516"/>
                  </a:lnTo>
                  <a:lnTo>
                    <a:pt x="136728" y="32302"/>
                  </a:lnTo>
                  <a:lnTo>
                    <a:pt x="176475" y="32087"/>
                  </a:lnTo>
                  <a:lnTo>
                    <a:pt x="217195" y="35769"/>
                  </a:lnTo>
                  <a:lnTo>
                    <a:pt x="258689" y="43245"/>
                  </a:lnTo>
                  <a:lnTo>
                    <a:pt x="300754" y="54414"/>
                  </a:lnTo>
                  <a:lnTo>
                    <a:pt x="343189" y="69173"/>
                  </a:lnTo>
                  <a:lnTo>
                    <a:pt x="385795" y="87421"/>
                  </a:lnTo>
                  <a:lnTo>
                    <a:pt x="428369" y="109055"/>
                  </a:lnTo>
                  <a:lnTo>
                    <a:pt x="470710" y="133974"/>
                  </a:lnTo>
                  <a:lnTo>
                    <a:pt x="512618" y="162075"/>
                  </a:lnTo>
                  <a:lnTo>
                    <a:pt x="553892" y="193256"/>
                  </a:lnTo>
                  <a:lnTo>
                    <a:pt x="594331" y="227416"/>
                  </a:lnTo>
                  <a:lnTo>
                    <a:pt x="633733" y="264451"/>
                  </a:lnTo>
                  <a:lnTo>
                    <a:pt x="671898" y="304261"/>
                  </a:lnTo>
                  <a:lnTo>
                    <a:pt x="708624" y="346743"/>
                  </a:lnTo>
                  <a:lnTo>
                    <a:pt x="743712" y="391795"/>
                  </a:lnTo>
                  <a:lnTo>
                    <a:pt x="809878" y="481457"/>
                  </a:lnTo>
                  <a:lnTo>
                    <a:pt x="842976" y="528749"/>
                  </a:lnTo>
                  <a:lnTo>
                    <a:pt x="872994" y="576719"/>
                  </a:lnTo>
                  <a:lnTo>
                    <a:pt x="899915" y="625152"/>
                  </a:lnTo>
                  <a:lnTo>
                    <a:pt x="923726" y="673836"/>
                  </a:lnTo>
                  <a:lnTo>
                    <a:pt x="944411" y="722556"/>
                  </a:lnTo>
                  <a:lnTo>
                    <a:pt x="961955" y="771098"/>
                  </a:lnTo>
                  <a:lnTo>
                    <a:pt x="976342" y="819249"/>
                  </a:lnTo>
                  <a:lnTo>
                    <a:pt x="987557" y="866795"/>
                  </a:lnTo>
                  <a:lnTo>
                    <a:pt x="995585" y="913521"/>
                  </a:lnTo>
                  <a:lnTo>
                    <a:pt x="1000410" y="959215"/>
                  </a:lnTo>
                  <a:lnTo>
                    <a:pt x="1002018" y="1003661"/>
                  </a:lnTo>
                  <a:lnTo>
                    <a:pt x="1000394" y="1046647"/>
                  </a:lnTo>
                  <a:lnTo>
                    <a:pt x="995521" y="1087959"/>
                  </a:lnTo>
                  <a:lnTo>
                    <a:pt x="987385" y="1127382"/>
                  </a:lnTo>
                  <a:lnTo>
                    <a:pt x="975971" y="1164703"/>
                  </a:lnTo>
                  <a:lnTo>
                    <a:pt x="943245" y="1232183"/>
                  </a:lnTo>
                  <a:lnTo>
                    <a:pt x="897223" y="1288688"/>
                  </a:lnTo>
                  <a:lnTo>
                    <a:pt x="869188" y="1312291"/>
                  </a:lnTo>
                  <a:lnTo>
                    <a:pt x="802894" y="1222629"/>
                  </a:lnTo>
                  <a:lnTo>
                    <a:pt x="830797" y="1199153"/>
                  </a:lnTo>
                  <a:lnTo>
                    <a:pt x="855399" y="1172503"/>
                  </a:lnTo>
                  <a:lnTo>
                    <a:pt x="894725" y="1110517"/>
                  </a:lnTo>
                  <a:lnTo>
                    <a:pt x="920932" y="1038353"/>
                  </a:lnTo>
                  <a:lnTo>
                    <a:pt x="929133" y="998980"/>
                  </a:lnTo>
                  <a:lnTo>
                    <a:pt x="934078" y="957693"/>
                  </a:lnTo>
                  <a:lnTo>
                    <a:pt x="935772" y="914703"/>
                  </a:lnTo>
                  <a:lnTo>
                    <a:pt x="934223" y="870220"/>
                  </a:lnTo>
                  <a:lnTo>
                    <a:pt x="929439" y="824454"/>
                  </a:lnTo>
                  <a:lnTo>
                    <a:pt x="921427" y="777616"/>
                  </a:lnTo>
                  <a:lnTo>
                    <a:pt x="910195" y="729916"/>
                  </a:lnTo>
                  <a:lnTo>
                    <a:pt x="895749" y="681564"/>
                  </a:lnTo>
                  <a:lnTo>
                    <a:pt x="878098" y="632770"/>
                  </a:lnTo>
                  <a:lnTo>
                    <a:pt x="857249" y="583746"/>
                  </a:lnTo>
                  <a:lnTo>
                    <a:pt x="833210" y="534700"/>
                  </a:lnTo>
                  <a:lnTo>
                    <a:pt x="805987" y="485844"/>
                  </a:lnTo>
                  <a:lnTo>
                    <a:pt x="775589" y="437388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698995" y="214282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53347" y="207970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3416" y="1033841"/>
            <a:ext cx="7192275" cy="18819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66" y="3734765"/>
            <a:ext cx="10349230" cy="1247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40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element</a:t>
            </a:r>
            <a:r>
              <a:rPr sz="4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sz="40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sz="40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accessed</a:t>
            </a:r>
            <a:r>
              <a:rPr sz="40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sz="40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its</a:t>
            </a:r>
            <a:r>
              <a:rPr sz="40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index</a:t>
            </a:r>
            <a:r>
              <a:rPr sz="40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000000"/>
                </a:solidFill>
                <a:latin typeface="Calibri"/>
                <a:cs typeface="Calibri"/>
              </a:rPr>
              <a:t>(a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number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40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denotes</a:t>
            </a:r>
            <a:r>
              <a:rPr sz="40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its</a:t>
            </a:r>
            <a:r>
              <a:rPr sz="40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40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40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40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40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data).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5368" y="0"/>
            <a:ext cx="5805805" cy="5940425"/>
            <a:chOff x="2405368" y="0"/>
            <a:chExt cx="5805805" cy="5940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9598" y="0"/>
              <a:ext cx="4851187" cy="59398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259" y="3310128"/>
              <a:ext cx="765810" cy="447675"/>
            </a:xfrm>
            <a:custGeom>
              <a:avLst/>
              <a:gdLst/>
              <a:ahLst/>
              <a:cxnLst/>
              <a:rect l="l" t="t" r="r" b="b"/>
              <a:pathLst>
                <a:path w="765810" h="447675">
                  <a:moveTo>
                    <a:pt x="739139" y="0"/>
                  </a:moveTo>
                  <a:lnTo>
                    <a:pt x="707389" y="42925"/>
                  </a:lnTo>
                  <a:lnTo>
                    <a:pt x="669769" y="34273"/>
                  </a:lnTo>
                  <a:lnTo>
                    <a:pt x="630737" y="29958"/>
                  </a:lnTo>
                  <a:lnTo>
                    <a:pt x="590520" y="29868"/>
                  </a:lnTo>
                  <a:lnTo>
                    <a:pt x="549346" y="33889"/>
                  </a:lnTo>
                  <a:lnTo>
                    <a:pt x="507443" y="41909"/>
                  </a:lnTo>
                  <a:lnTo>
                    <a:pt x="465038" y="53815"/>
                  </a:lnTo>
                  <a:lnTo>
                    <a:pt x="422359" y="69495"/>
                  </a:lnTo>
                  <a:lnTo>
                    <a:pt x="379634" y="88836"/>
                  </a:lnTo>
                  <a:lnTo>
                    <a:pt x="337091" y="111725"/>
                  </a:lnTo>
                  <a:lnTo>
                    <a:pt x="294957" y="138049"/>
                  </a:lnTo>
                  <a:lnTo>
                    <a:pt x="253460" y="167696"/>
                  </a:lnTo>
                  <a:lnTo>
                    <a:pt x="212828" y="200552"/>
                  </a:lnTo>
                  <a:lnTo>
                    <a:pt x="173288" y="236506"/>
                  </a:lnTo>
                  <a:lnTo>
                    <a:pt x="135068" y="275444"/>
                  </a:lnTo>
                  <a:lnTo>
                    <a:pt x="98396" y="317254"/>
                  </a:lnTo>
                  <a:lnTo>
                    <a:pt x="63500" y="361823"/>
                  </a:lnTo>
                  <a:lnTo>
                    <a:pt x="0" y="447548"/>
                  </a:lnTo>
                  <a:lnTo>
                    <a:pt x="34918" y="403001"/>
                  </a:lnTo>
                  <a:lnTo>
                    <a:pt x="71610" y="361211"/>
                  </a:lnTo>
                  <a:lnTo>
                    <a:pt x="109847" y="322289"/>
                  </a:lnTo>
                  <a:lnTo>
                    <a:pt x="149401" y="286349"/>
                  </a:lnTo>
                  <a:lnTo>
                    <a:pt x="190046" y="253503"/>
                  </a:lnTo>
                  <a:lnTo>
                    <a:pt x="231553" y="223863"/>
                  </a:lnTo>
                  <a:lnTo>
                    <a:pt x="273695" y="197544"/>
                  </a:lnTo>
                  <a:lnTo>
                    <a:pt x="316245" y="174656"/>
                  </a:lnTo>
                  <a:lnTo>
                    <a:pt x="358975" y="155314"/>
                  </a:lnTo>
                  <a:lnTo>
                    <a:pt x="401658" y="139630"/>
                  </a:lnTo>
                  <a:lnTo>
                    <a:pt x="444066" y="127716"/>
                  </a:lnTo>
                  <a:lnTo>
                    <a:pt x="485971" y="119685"/>
                  </a:lnTo>
                  <a:lnTo>
                    <a:pt x="527146" y="115651"/>
                  </a:lnTo>
                  <a:lnTo>
                    <a:pt x="567364" y="115725"/>
                  </a:lnTo>
                  <a:lnTo>
                    <a:pt x="606396" y="120021"/>
                  </a:lnTo>
                  <a:lnTo>
                    <a:pt x="644016" y="128650"/>
                  </a:lnTo>
                  <a:lnTo>
                    <a:pt x="612266" y="171576"/>
                  </a:lnTo>
                  <a:lnTo>
                    <a:pt x="765428" y="130048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1679" y="3715639"/>
              <a:ext cx="209550" cy="824230"/>
            </a:xfrm>
            <a:custGeom>
              <a:avLst/>
              <a:gdLst/>
              <a:ahLst/>
              <a:cxnLst/>
              <a:rect l="l" t="t" r="r" b="b"/>
              <a:pathLst>
                <a:path w="209550" h="824229">
                  <a:moveTo>
                    <a:pt x="209473" y="0"/>
                  </a:moveTo>
                  <a:lnTo>
                    <a:pt x="174619" y="44736"/>
                  </a:lnTo>
                  <a:lnTo>
                    <a:pt x="142831" y="90553"/>
                  </a:lnTo>
                  <a:lnTo>
                    <a:pt x="114141" y="137210"/>
                  </a:lnTo>
                  <a:lnTo>
                    <a:pt x="88580" y="184467"/>
                  </a:lnTo>
                  <a:lnTo>
                    <a:pt x="66182" y="232082"/>
                  </a:lnTo>
                  <a:lnTo>
                    <a:pt x="46978" y="279816"/>
                  </a:lnTo>
                  <a:lnTo>
                    <a:pt x="31000" y="327427"/>
                  </a:lnTo>
                  <a:lnTo>
                    <a:pt x="18281" y="374676"/>
                  </a:lnTo>
                  <a:lnTo>
                    <a:pt x="8853" y="421320"/>
                  </a:lnTo>
                  <a:lnTo>
                    <a:pt x="2749" y="467120"/>
                  </a:lnTo>
                  <a:lnTo>
                    <a:pt x="0" y="511836"/>
                  </a:lnTo>
                  <a:lnTo>
                    <a:pt x="638" y="555225"/>
                  </a:lnTo>
                  <a:lnTo>
                    <a:pt x="4696" y="597049"/>
                  </a:lnTo>
                  <a:lnTo>
                    <a:pt x="12206" y="637065"/>
                  </a:lnTo>
                  <a:lnTo>
                    <a:pt x="23201" y="675034"/>
                  </a:lnTo>
                  <a:lnTo>
                    <a:pt x="37712" y="710715"/>
                  </a:lnTo>
                  <a:lnTo>
                    <a:pt x="77412" y="774251"/>
                  </a:lnTo>
                  <a:lnTo>
                    <a:pt x="109045" y="807527"/>
                  </a:lnTo>
                  <a:lnTo>
                    <a:pt x="129209" y="823976"/>
                  </a:lnTo>
                  <a:lnTo>
                    <a:pt x="192582" y="738251"/>
                  </a:lnTo>
                  <a:lnTo>
                    <a:pt x="162979" y="713005"/>
                  </a:lnTo>
                  <a:lnTo>
                    <a:pt x="137232" y="684114"/>
                  </a:lnTo>
                  <a:lnTo>
                    <a:pt x="115335" y="651851"/>
                  </a:lnTo>
                  <a:lnTo>
                    <a:pt x="97282" y="616492"/>
                  </a:lnTo>
                  <a:lnTo>
                    <a:pt x="83067" y="578311"/>
                  </a:lnTo>
                  <a:lnTo>
                    <a:pt x="72682" y="537582"/>
                  </a:lnTo>
                  <a:lnTo>
                    <a:pt x="66122" y="494580"/>
                  </a:lnTo>
                  <a:lnTo>
                    <a:pt x="63380" y="449581"/>
                  </a:lnTo>
                  <a:lnTo>
                    <a:pt x="64450" y="402858"/>
                  </a:lnTo>
                  <a:lnTo>
                    <a:pt x="69325" y="354687"/>
                  </a:lnTo>
                  <a:lnTo>
                    <a:pt x="78000" y="305342"/>
                  </a:lnTo>
                  <a:lnTo>
                    <a:pt x="90467" y="255097"/>
                  </a:lnTo>
                  <a:lnTo>
                    <a:pt x="106721" y="204228"/>
                  </a:lnTo>
                  <a:lnTo>
                    <a:pt x="126754" y="153009"/>
                  </a:lnTo>
                  <a:lnTo>
                    <a:pt x="150562" y="101715"/>
                  </a:lnTo>
                  <a:lnTo>
                    <a:pt x="178137" y="50620"/>
                  </a:lnTo>
                  <a:lnTo>
                    <a:pt x="209473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1718" y="3310128"/>
              <a:ext cx="942340" cy="1229995"/>
            </a:xfrm>
            <a:custGeom>
              <a:avLst/>
              <a:gdLst/>
              <a:ahLst/>
              <a:cxnLst/>
              <a:rect l="l" t="t" r="r" b="b"/>
              <a:pathLst>
                <a:path w="942339" h="1229995">
                  <a:moveTo>
                    <a:pt x="176541" y="447548"/>
                  </a:moveTo>
                  <a:lnTo>
                    <a:pt x="211460" y="403001"/>
                  </a:lnTo>
                  <a:lnTo>
                    <a:pt x="248152" y="361211"/>
                  </a:lnTo>
                  <a:lnTo>
                    <a:pt x="286388" y="322289"/>
                  </a:lnTo>
                  <a:lnTo>
                    <a:pt x="325943" y="286349"/>
                  </a:lnTo>
                  <a:lnTo>
                    <a:pt x="366587" y="253503"/>
                  </a:lnTo>
                  <a:lnTo>
                    <a:pt x="408095" y="223863"/>
                  </a:lnTo>
                  <a:lnTo>
                    <a:pt x="450237" y="197544"/>
                  </a:lnTo>
                  <a:lnTo>
                    <a:pt x="492787" y="174656"/>
                  </a:lnTo>
                  <a:lnTo>
                    <a:pt x="535517" y="155314"/>
                  </a:lnTo>
                  <a:lnTo>
                    <a:pt x="578200" y="139630"/>
                  </a:lnTo>
                  <a:lnTo>
                    <a:pt x="620607" y="127716"/>
                  </a:lnTo>
                  <a:lnTo>
                    <a:pt x="662513" y="119685"/>
                  </a:lnTo>
                  <a:lnTo>
                    <a:pt x="703688" y="115651"/>
                  </a:lnTo>
                  <a:lnTo>
                    <a:pt x="743905" y="115725"/>
                  </a:lnTo>
                  <a:lnTo>
                    <a:pt x="782938" y="120021"/>
                  </a:lnTo>
                  <a:lnTo>
                    <a:pt x="820558" y="128650"/>
                  </a:lnTo>
                  <a:lnTo>
                    <a:pt x="788808" y="171576"/>
                  </a:lnTo>
                  <a:lnTo>
                    <a:pt x="941970" y="130048"/>
                  </a:lnTo>
                  <a:lnTo>
                    <a:pt x="915681" y="0"/>
                  </a:lnTo>
                  <a:lnTo>
                    <a:pt x="883931" y="42925"/>
                  </a:lnTo>
                  <a:lnTo>
                    <a:pt x="846311" y="34273"/>
                  </a:lnTo>
                  <a:lnTo>
                    <a:pt x="807279" y="29958"/>
                  </a:lnTo>
                  <a:lnTo>
                    <a:pt x="767062" y="29868"/>
                  </a:lnTo>
                  <a:lnTo>
                    <a:pt x="725888" y="33889"/>
                  </a:lnTo>
                  <a:lnTo>
                    <a:pt x="683984" y="41909"/>
                  </a:lnTo>
                  <a:lnTo>
                    <a:pt x="641579" y="53815"/>
                  </a:lnTo>
                  <a:lnTo>
                    <a:pt x="598901" y="69495"/>
                  </a:lnTo>
                  <a:lnTo>
                    <a:pt x="556176" y="88836"/>
                  </a:lnTo>
                  <a:lnTo>
                    <a:pt x="513633" y="111725"/>
                  </a:lnTo>
                  <a:lnTo>
                    <a:pt x="471499" y="138049"/>
                  </a:lnTo>
                  <a:lnTo>
                    <a:pt x="430002" y="167696"/>
                  </a:lnTo>
                  <a:lnTo>
                    <a:pt x="389369" y="200552"/>
                  </a:lnTo>
                  <a:lnTo>
                    <a:pt x="349829" y="236506"/>
                  </a:lnTo>
                  <a:lnTo>
                    <a:pt x="311610" y="275444"/>
                  </a:lnTo>
                  <a:lnTo>
                    <a:pt x="274938" y="317254"/>
                  </a:lnTo>
                  <a:lnTo>
                    <a:pt x="240041" y="361823"/>
                  </a:lnTo>
                  <a:lnTo>
                    <a:pt x="176541" y="447548"/>
                  </a:lnTo>
                  <a:lnTo>
                    <a:pt x="144110" y="494055"/>
                  </a:lnTo>
                  <a:lnTo>
                    <a:pt x="114925" y="541298"/>
                  </a:lnTo>
                  <a:lnTo>
                    <a:pt x="88999" y="589043"/>
                  </a:lnTo>
                  <a:lnTo>
                    <a:pt x="66348" y="637054"/>
                  </a:lnTo>
                  <a:lnTo>
                    <a:pt x="46986" y="685096"/>
                  </a:lnTo>
                  <a:lnTo>
                    <a:pt x="30926" y="732936"/>
                  </a:lnTo>
                  <a:lnTo>
                    <a:pt x="18184" y="780337"/>
                  </a:lnTo>
                  <a:lnTo>
                    <a:pt x="8772" y="827065"/>
                  </a:lnTo>
                  <a:lnTo>
                    <a:pt x="2706" y="872885"/>
                  </a:lnTo>
                  <a:lnTo>
                    <a:pt x="0" y="917562"/>
                  </a:lnTo>
                  <a:lnTo>
                    <a:pt x="667" y="960862"/>
                  </a:lnTo>
                  <a:lnTo>
                    <a:pt x="4722" y="1002550"/>
                  </a:lnTo>
                  <a:lnTo>
                    <a:pt x="12180" y="1042390"/>
                  </a:lnTo>
                  <a:lnTo>
                    <a:pt x="23054" y="1080148"/>
                  </a:lnTo>
                  <a:lnTo>
                    <a:pt x="37359" y="1115589"/>
                  </a:lnTo>
                  <a:lnTo>
                    <a:pt x="76318" y="1178581"/>
                  </a:lnTo>
                  <a:lnTo>
                    <a:pt x="129170" y="1229487"/>
                  </a:lnTo>
                  <a:lnTo>
                    <a:pt x="192543" y="1143762"/>
                  </a:lnTo>
                  <a:lnTo>
                    <a:pt x="162940" y="1118516"/>
                  </a:lnTo>
                  <a:lnTo>
                    <a:pt x="137193" y="1089625"/>
                  </a:lnTo>
                  <a:lnTo>
                    <a:pt x="115297" y="1057362"/>
                  </a:lnTo>
                  <a:lnTo>
                    <a:pt x="97244" y="1022003"/>
                  </a:lnTo>
                  <a:lnTo>
                    <a:pt x="83028" y="983822"/>
                  </a:lnTo>
                  <a:lnTo>
                    <a:pt x="72643" y="943093"/>
                  </a:lnTo>
                  <a:lnTo>
                    <a:pt x="66083" y="900091"/>
                  </a:lnTo>
                  <a:lnTo>
                    <a:pt x="63341" y="855092"/>
                  </a:lnTo>
                  <a:lnTo>
                    <a:pt x="64411" y="808369"/>
                  </a:lnTo>
                  <a:lnTo>
                    <a:pt x="69286" y="760198"/>
                  </a:lnTo>
                  <a:lnTo>
                    <a:pt x="77961" y="710853"/>
                  </a:lnTo>
                  <a:lnTo>
                    <a:pt x="90428" y="660608"/>
                  </a:lnTo>
                  <a:lnTo>
                    <a:pt x="106682" y="609739"/>
                  </a:lnTo>
                  <a:lnTo>
                    <a:pt x="126716" y="558520"/>
                  </a:lnTo>
                  <a:lnTo>
                    <a:pt x="150523" y="507226"/>
                  </a:lnTo>
                  <a:lnTo>
                    <a:pt x="178098" y="456131"/>
                  </a:lnTo>
                  <a:lnTo>
                    <a:pt x="209434" y="40551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4666488"/>
              <a:ext cx="810768" cy="3291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6351" y="4666488"/>
            <a:ext cx="810895" cy="3295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1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2673" y="4199953"/>
            <a:ext cx="2010410" cy="809625"/>
            <a:chOff x="3102673" y="4199953"/>
            <a:chExt cx="2010410" cy="809625"/>
          </a:xfrm>
        </p:grpSpPr>
        <p:sp>
          <p:nvSpPr>
            <p:cNvPr id="10" name="object 10"/>
            <p:cNvSpPr/>
            <p:nvPr/>
          </p:nvSpPr>
          <p:spPr>
            <a:xfrm>
              <a:off x="3122675" y="4219955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60" h="450850">
                  <a:moveTo>
                    <a:pt x="504951" y="0"/>
                  </a:moveTo>
                  <a:lnTo>
                    <a:pt x="0" y="45034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79" y="4675631"/>
              <a:ext cx="815149" cy="3336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49826" y="4682108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377" y="3291078"/>
            <a:ext cx="1217930" cy="1413510"/>
            <a:chOff x="4163377" y="3291078"/>
            <a:chExt cx="1217930" cy="1413510"/>
          </a:xfrm>
        </p:grpSpPr>
        <p:sp>
          <p:nvSpPr>
            <p:cNvPr id="14" name="object 14"/>
            <p:cNvSpPr/>
            <p:nvPr/>
          </p:nvSpPr>
          <p:spPr>
            <a:xfrm>
              <a:off x="4183380" y="4219956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58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541" y="3297428"/>
              <a:ext cx="767080" cy="502920"/>
            </a:xfrm>
            <a:custGeom>
              <a:avLst/>
              <a:gdLst/>
              <a:ahLst/>
              <a:cxnLst/>
              <a:rect l="l" t="t" r="r" b="b"/>
              <a:pathLst>
                <a:path w="767079" h="502920">
                  <a:moveTo>
                    <a:pt x="20066" y="0"/>
                  </a:moveTo>
                  <a:lnTo>
                    <a:pt x="0" y="99949"/>
                  </a:lnTo>
                  <a:lnTo>
                    <a:pt x="127635" y="132334"/>
                  </a:lnTo>
                  <a:lnTo>
                    <a:pt x="100711" y="99187"/>
                  </a:lnTo>
                  <a:lnTo>
                    <a:pt x="131805" y="95184"/>
                  </a:lnTo>
                  <a:lnTo>
                    <a:pt x="199781" y="99248"/>
                  </a:lnTo>
                  <a:lnTo>
                    <a:pt x="274161" y="118612"/>
                  </a:lnTo>
                  <a:lnTo>
                    <a:pt x="313261" y="133734"/>
                  </a:lnTo>
                  <a:lnTo>
                    <a:pt x="353372" y="152324"/>
                  </a:lnTo>
                  <a:lnTo>
                    <a:pt x="394297" y="174263"/>
                  </a:lnTo>
                  <a:lnTo>
                    <a:pt x="435840" y="199432"/>
                  </a:lnTo>
                  <a:lnTo>
                    <a:pt x="477805" y="227712"/>
                  </a:lnTo>
                  <a:lnTo>
                    <a:pt x="519993" y="258985"/>
                  </a:lnTo>
                  <a:lnTo>
                    <a:pt x="562210" y="293130"/>
                  </a:lnTo>
                  <a:lnTo>
                    <a:pt x="604257" y="330030"/>
                  </a:lnTo>
                  <a:lnTo>
                    <a:pt x="645939" y="369565"/>
                  </a:lnTo>
                  <a:lnTo>
                    <a:pt x="687059" y="411617"/>
                  </a:lnTo>
                  <a:lnTo>
                    <a:pt x="727420" y="456065"/>
                  </a:lnTo>
                  <a:lnTo>
                    <a:pt x="766826" y="502793"/>
                  </a:lnTo>
                  <a:lnTo>
                    <a:pt x="713105" y="436626"/>
                  </a:lnTo>
                  <a:lnTo>
                    <a:pt x="673679" y="389898"/>
                  </a:lnTo>
                  <a:lnTo>
                    <a:pt x="633303" y="345450"/>
                  </a:lnTo>
                  <a:lnTo>
                    <a:pt x="592173" y="303398"/>
                  </a:lnTo>
                  <a:lnTo>
                    <a:pt x="550484" y="263863"/>
                  </a:lnTo>
                  <a:lnTo>
                    <a:pt x="508433" y="226963"/>
                  </a:lnTo>
                  <a:lnTo>
                    <a:pt x="466216" y="192818"/>
                  </a:lnTo>
                  <a:lnTo>
                    <a:pt x="424029" y="161545"/>
                  </a:lnTo>
                  <a:lnTo>
                    <a:pt x="382069" y="133265"/>
                  </a:lnTo>
                  <a:lnTo>
                    <a:pt x="340531" y="108096"/>
                  </a:lnTo>
                  <a:lnTo>
                    <a:pt x="299613" y="86157"/>
                  </a:lnTo>
                  <a:lnTo>
                    <a:pt x="259509" y="67567"/>
                  </a:lnTo>
                  <a:lnTo>
                    <a:pt x="220416" y="52445"/>
                  </a:lnTo>
                  <a:lnTo>
                    <a:pt x="182531" y="40910"/>
                  </a:lnTo>
                  <a:lnTo>
                    <a:pt x="111168" y="29077"/>
                  </a:lnTo>
                  <a:lnTo>
                    <a:pt x="78083" y="29017"/>
                  </a:lnTo>
                  <a:lnTo>
                    <a:pt x="46989" y="33020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8062" y="3767582"/>
              <a:ext cx="306705" cy="833119"/>
            </a:xfrm>
            <a:custGeom>
              <a:avLst/>
              <a:gdLst/>
              <a:ahLst/>
              <a:cxnLst/>
              <a:rect l="l" t="t" r="r" b="b"/>
              <a:pathLst>
                <a:path w="306704" h="833120">
                  <a:moveTo>
                    <a:pt x="0" y="0"/>
                  </a:moveTo>
                  <a:lnTo>
                    <a:pt x="39120" y="52829"/>
                  </a:lnTo>
                  <a:lnTo>
                    <a:pt x="75160" y="105782"/>
                  </a:lnTo>
                  <a:lnTo>
                    <a:pt x="108062" y="158611"/>
                  </a:lnTo>
                  <a:lnTo>
                    <a:pt x="137764" y="211066"/>
                  </a:lnTo>
                  <a:lnTo>
                    <a:pt x="164208" y="262897"/>
                  </a:lnTo>
                  <a:lnTo>
                    <a:pt x="187334" y="313854"/>
                  </a:lnTo>
                  <a:lnTo>
                    <a:pt x="207081" y="363689"/>
                  </a:lnTo>
                  <a:lnTo>
                    <a:pt x="223391" y="412152"/>
                  </a:lnTo>
                  <a:lnTo>
                    <a:pt x="236204" y="458993"/>
                  </a:lnTo>
                  <a:lnTo>
                    <a:pt x="245459" y="503964"/>
                  </a:lnTo>
                  <a:lnTo>
                    <a:pt x="251097" y="546814"/>
                  </a:lnTo>
                  <a:lnTo>
                    <a:pt x="253059" y="587295"/>
                  </a:lnTo>
                  <a:lnTo>
                    <a:pt x="251284" y="625156"/>
                  </a:lnTo>
                  <a:lnTo>
                    <a:pt x="236287" y="692023"/>
                  </a:lnTo>
                  <a:lnTo>
                    <a:pt x="205628" y="745421"/>
                  </a:lnTo>
                  <a:lnTo>
                    <a:pt x="184276" y="766445"/>
                  </a:lnTo>
                  <a:lnTo>
                    <a:pt x="238125" y="832612"/>
                  </a:lnTo>
                  <a:lnTo>
                    <a:pt x="271027" y="796043"/>
                  </a:lnTo>
                  <a:lnTo>
                    <a:pt x="296517" y="738585"/>
                  </a:lnTo>
                  <a:lnTo>
                    <a:pt x="306689" y="668788"/>
                  </a:lnTo>
                  <a:lnTo>
                    <a:pt x="306221" y="629877"/>
                  </a:lnTo>
                  <a:lnTo>
                    <a:pt x="302151" y="588619"/>
                  </a:lnTo>
                  <a:lnTo>
                    <a:pt x="294555" y="545260"/>
                  </a:lnTo>
                  <a:lnTo>
                    <a:pt x="283509" y="500047"/>
                  </a:lnTo>
                  <a:lnTo>
                    <a:pt x="269090" y="453224"/>
                  </a:lnTo>
                  <a:lnTo>
                    <a:pt x="251372" y="405038"/>
                  </a:lnTo>
                  <a:lnTo>
                    <a:pt x="230432" y="355735"/>
                  </a:lnTo>
                  <a:lnTo>
                    <a:pt x="206345" y="305562"/>
                  </a:lnTo>
                  <a:lnTo>
                    <a:pt x="179188" y="254763"/>
                  </a:lnTo>
                  <a:lnTo>
                    <a:pt x="149036" y="203584"/>
                  </a:lnTo>
                  <a:lnTo>
                    <a:pt x="115965" y="152273"/>
                  </a:lnTo>
                  <a:lnTo>
                    <a:pt x="80052" y="101075"/>
                  </a:lnTo>
                  <a:lnTo>
                    <a:pt x="41371" y="50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8541" y="3297428"/>
              <a:ext cx="1046480" cy="1303020"/>
            </a:xfrm>
            <a:custGeom>
              <a:avLst/>
              <a:gdLst/>
              <a:ahLst/>
              <a:cxnLst/>
              <a:rect l="l" t="t" r="r" b="b"/>
              <a:pathLst>
                <a:path w="1046479" h="1303020">
                  <a:moveTo>
                    <a:pt x="766826" y="502793"/>
                  </a:moveTo>
                  <a:lnTo>
                    <a:pt x="727420" y="456065"/>
                  </a:lnTo>
                  <a:lnTo>
                    <a:pt x="687059" y="411617"/>
                  </a:lnTo>
                  <a:lnTo>
                    <a:pt x="645939" y="369565"/>
                  </a:lnTo>
                  <a:lnTo>
                    <a:pt x="604257" y="330030"/>
                  </a:lnTo>
                  <a:lnTo>
                    <a:pt x="562210" y="293130"/>
                  </a:lnTo>
                  <a:lnTo>
                    <a:pt x="519993" y="258985"/>
                  </a:lnTo>
                  <a:lnTo>
                    <a:pt x="477805" y="227712"/>
                  </a:lnTo>
                  <a:lnTo>
                    <a:pt x="435840" y="199432"/>
                  </a:lnTo>
                  <a:lnTo>
                    <a:pt x="394297" y="174263"/>
                  </a:lnTo>
                  <a:lnTo>
                    <a:pt x="353372" y="152324"/>
                  </a:lnTo>
                  <a:lnTo>
                    <a:pt x="313261" y="133734"/>
                  </a:lnTo>
                  <a:lnTo>
                    <a:pt x="274161" y="118612"/>
                  </a:lnTo>
                  <a:lnTo>
                    <a:pt x="236268" y="107077"/>
                  </a:lnTo>
                  <a:lnTo>
                    <a:pt x="164894" y="95244"/>
                  </a:lnTo>
                  <a:lnTo>
                    <a:pt x="131805" y="95184"/>
                  </a:lnTo>
                  <a:lnTo>
                    <a:pt x="100711" y="99187"/>
                  </a:lnTo>
                  <a:lnTo>
                    <a:pt x="127635" y="132334"/>
                  </a:lnTo>
                  <a:lnTo>
                    <a:pt x="0" y="99949"/>
                  </a:lnTo>
                  <a:lnTo>
                    <a:pt x="20066" y="0"/>
                  </a:lnTo>
                  <a:lnTo>
                    <a:pt x="46989" y="33020"/>
                  </a:lnTo>
                  <a:lnTo>
                    <a:pt x="78083" y="29017"/>
                  </a:lnTo>
                  <a:lnTo>
                    <a:pt x="146050" y="33081"/>
                  </a:lnTo>
                  <a:lnTo>
                    <a:pt x="220416" y="52445"/>
                  </a:lnTo>
                  <a:lnTo>
                    <a:pt x="259509" y="67567"/>
                  </a:lnTo>
                  <a:lnTo>
                    <a:pt x="299613" y="86157"/>
                  </a:lnTo>
                  <a:lnTo>
                    <a:pt x="340531" y="108096"/>
                  </a:lnTo>
                  <a:lnTo>
                    <a:pt x="382069" y="133265"/>
                  </a:lnTo>
                  <a:lnTo>
                    <a:pt x="424029" y="161545"/>
                  </a:lnTo>
                  <a:lnTo>
                    <a:pt x="466216" y="192818"/>
                  </a:lnTo>
                  <a:lnTo>
                    <a:pt x="508433" y="226963"/>
                  </a:lnTo>
                  <a:lnTo>
                    <a:pt x="550484" y="263863"/>
                  </a:lnTo>
                  <a:lnTo>
                    <a:pt x="592173" y="303398"/>
                  </a:lnTo>
                  <a:lnTo>
                    <a:pt x="633303" y="345450"/>
                  </a:lnTo>
                  <a:lnTo>
                    <a:pt x="673679" y="389898"/>
                  </a:lnTo>
                  <a:lnTo>
                    <a:pt x="713105" y="436626"/>
                  </a:lnTo>
                  <a:lnTo>
                    <a:pt x="766826" y="502793"/>
                  </a:lnTo>
                  <a:lnTo>
                    <a:pt x="806867" y="554058"/>
                  </a:lnTo>
                  <a:lnTo>
                    <a:pt x="844053" y="605665"/>
                  </a:lnTo>
                  <a:lnTo>
                    <a:pt x="878319" y="657375"/>
                  </a:lnTo>
                  <a:lnTo>
                    <a:pt x="909602" y="708948"/>
                  </a:lnTo>
                  <a:lnTo>
                    <a:pt x="937838" y="760143"/>
                  </a:lnTo>
                  <a:lnTo>
                    <a:pt x="962964" y="810720"/>
                  </a:lnTo>
                  <a:lnTo>
                    <a:pt x="984916" y="860439"/>
                  </a:lnTo>
                  <a:lnTo>
                    <a:pt x="1003630" y="909060"/>
                  </a:lnTo>
                  <a:lnTo>
                    <a:pt x="1019044" y="956343"/>
                  </a:lnTo>
                  <a:lnTo>
                    <a:pt x="1031093" y="1002048"/>
                  </a:lnTo>
                  <a:lnTo>
                    <a:pt x="1039714" y="1045935"/>
                  </a:lnTo>
                  <a:lnTo>
                    <a:pt x="1044843" y="1087763"/>
                  </a:lnTo>
                  <a:lnTo>
                    <a:pt x="1046417" y="1127293"/>
                  </a:lnTo>
                  <a:lnTo>
                    <a:pt x="1044373" y="1164285"/>
                  </a:lnTo>
                  <a:lnTo>
                    <a:pt x="1029173" y="1229693"/>
                  </a:lnTo>
                  <a:lnTo>
                    <a:pt x="998737" y="1282067"/>
                  </a:lnTo>
                  <a:lnTo>
                    <a:pt x="977646" y="1302766"/>
                  </a:lnTo>
                  <a:lnTo>
                    <a:pt x="923798" y="1236599"/>
                  </a:lnTo>
                  <a:lnTo>
                    <a:pt x="945149" y="1215575"/>
                  </a:lnTo>
                  <a:lnTo>
                    <a:pt x="962466" y="1190684"/>
                  </a:lnTo>
                  <a:lnTo>
                    <a:pt x="975808" y="1162177"/>
                  </a:lnTo>
                  <a:lnTo>
                    <a:pt x="985234" y="1130302"/>
                  </a:lnTo>
                  <a:lnTo>
                    <a:pt x="990805" y="1095310"/>
                  </a:lnTo>
                  <a:lnTo>
                    <a:pt x="992580" y="1057449"/>
                  </a:lnTo>
                  <a:lnTo>
                    <a:pt x="990618" y="1016968"/>
                  </a:lnTo>
                  <a:lnTo>
                    <a:pt x="984980" y="974118"/>
                  </a:lnTo>
                  <a:lnTo>
                    <a:pt x="975725" y="929147"/>
                  </a:lnTo>
                  <a:lnTo>
                    <a:pt x="962912" y="882306"/>
                  </a:lnTo>
                  <a:lnTo>
                    <a:pt x="946602" y="833843"/>
                  </a:lnTo>
                  <a:lnTo>
                    <a:pt x="926855" y="784008"/>
                  </a:lnTo>
                  <a:lnTo>
                    <a:pt x="903729" y="733051"/>
                  </a:lnTo>
                  <a:lnTo>
                    <a:pt x="877285" y="681220"/>
                  </a:lnTo>
                  <a:lnTo>
                    <a:pt x="847583" y="628765"/>
                  </a:lnTo>
                  <a:lnTo>
                    <a:pt x="814681" y="575936"/>
                  </a:lnTo>
                  <a:lnTo>
                    <a:pt x="778641" y="522983"/>
                  </a:lnTo>
                  <a:lnTo>
                    <a:pt x="739521" y="470154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56713" y="373049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1751" y="5262829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291" y="339293"/>
            <a:ext cx="2646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(VL+VR)+1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3347305" y="1864867"/>
            <a:ext cx="1005205" cy="1257935"/>
            <a:chOff x="3347305" y="1864867"/>
            <a:chExt cx="1005205" cy="1257935"/>
          </a:xfrm>
        </p:grpSpPr>
        <p:sp>
          <p:nvSpPr>
            <p:cNvPr id="22" name="object 22"/>
            <p:cNvSpPr/>
            <p:nvPr/>
          </p:nvSpPr>
          <p:spPr>
            <a:xfrm>
              <a:off x="3496056" y="1871217"/>
              <a:ext cx="849630" cy="414655"/>
            </a:xfrm>
            <a:custGeom>
              <a:avLst/>
              <a:gdLst/>
              <a:ahLst/>
              <a:cxnLst/>
              <a:rect l="l" t="t" r="r" b="b"/>
              <a:pathLst>
                <a:path w="849629" h="414655">
                  <a:moveTo>
                    <a:pt x="819404" y="0"/>
                  </a:moveTo>
                  <a:lnTo>
                    <a:pt x="779653" y="53975"/>
                  </a:lnTo>
                  <a:lnTo>
                    <a:pt x="737657" y="40261"/>
                  </a:lnTo>
                  <a:lnTo>
                    <a:pt x="694732" y="30491"/>
                  </a:lnTo>
                  <a:lnTo>
                    <a:pt x="651083" y="24590"/>
                  </a:lnTo>
                  <a:lnTo>
                    <a:pt x="606918" y="22484"/>
                  </a:lnTo>
                  <a:lnTo>
                    <a:pt x="562443" y="24099"/>
                  </a:lnTo>
                  <a:lnTo>
                    <a:pt x="517864" y="29360"/>
                  </a:lnTo>
                  <a:lnTo>
                    <a:pt x="473388" y="38192"/>
                  </a:lnTo>
                  <a:lnTo>
                    <a:pt x="429222" y="50522"/>
                  </a:lnTo>
                  <a:lnTo>
                    <a:pt x="385573" y="66274"/>
                  </a:lnTo>
                  <a:lnTo>
                    <a:pt x="342646" y="85375"/>
                  </a:lnTo>
                  <a:lnTo>
                    <a:pt x="300649" y="107749"/>
                  </a:lnTo>
                  <a:lnTo>
                    <a:pt x="259788" y="133323"/>
                  </a:lnTo>
                  <a:lnTo>
                    <a:pt x="220270" y="162022"/>
                  </a:lnTo>
                  <a:lnTo>
                    <a:pt x="182301" y="193771"/>
                  </a:lnTo>
                  <a:lnTo>
                    <a:pt x="146088" y="228497"/>
                  </a:lnTo>
                  <a:lnTo>
                    <a:pt x="111837" y="266123"/>
                  </a:lnTo>
                  <a:lnTo>
                    <a:pt x="79756" y="306578"/>
                  </a:lnTo>
                  <a:lnTo>
                    <a:pt x="0" y="414401"/>
                  </a:lnTo>
                  <a:lnTo>
                    <a:pt x="32101" y="373946"/>
                  </a:lnTo>
                  <a:lnTo>
                    <a:pt x="66367" y="336320"/>
                  </a:lnTo>
                  <a:lnTo>
                    <a:pt x="102591" y="301594"/>
                  </a:lnTo>
                  <a:lnTo>
                    <a:pt x="140566" y="269845"/>
                  </a:lnTo>
                  <a:lnTo>
                    <a:pt x="180088" y="241146"/>
                  </a:lnTo>
                  <a:lnTo>
                    <a:pt x="220950" y="215572"/>
                  </a:lnTo>
                  <a:lnTo>
                    <a:pt x="262945" y="193198"/>
                  </a:lnTo>
                  <a:lnTo>
                    <a:pt x="305867" y="174097"/>
                  </a:lnTo>
                  <a:lnTo>
                    <a:pt x="349511" y="158345"/>
                  </a:lnTo>
                  <a:lnTo>
                    <a:pt x="393670" y="146015"/>
                  </a:lnTo>
                  <a:lnTo>
                    <a:pt x="438139" y="137183"/>
                  </a:lnTo>
                  <a:lnTo>
                    <a:pt x="482710" y="131922"/>
                  </a:lnTo>
                  <a:lnTo>
                    <a:pt x="527178" y="130307"/>
                  </a:lnTo>
                  <a:lnTo>
                    <a:pt x="571337" y="132413"/>
                  </a:lnTo>
                  <a:lnTo>
                    <a:pt x="614980" y="138314"/>
                  </a:lnTo>
                  <a:lnTo>
                    <a:pt x="657902" y="148084"/>
                  </a:lnTo>
                  <a:lnTo>
                    <a:pt x="699897" y="161798"/>
                  </a:lnTo>
                  <a:lnTo>
                    <a:pt x="660019" y="215646"/>
                  </a:lnTo>
                  <a:lnTo>
                    <a:pt x="849503" y="167640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4010" y="2233548"/>
              <a:ext cx="274955" cy="882650"/>
            </a:xfrm>
            <a:custGeom>
              <a:avLst/>
              <a:gdLst/>
              <a:ahLst/>
              <a:cxnLst/>
              <a:rect l="l" t="t" r="r" b="b"/>
              <a:pathLst>
                <a:path w="274954" h="882650">
                  <a:moveTo>
                    <a:pt x="184336" y="0"/>
                  </a:moveTo>
                  <a:lnTo>
                    <a:pt x="151037" y="40212"/>
                  </a:lnTo>
                  <a:lnTo>
                    <a:pt x="121021" y="81952"/>
                  </a:lnTo>
                  <a:lnTo>
                    <a:pt x="94296" y="125001"/>
                  </a:lnTo>
                  <a:lnTo>
                    <a:pt x="70872" y="169142"/>
                  </a:lnTo>
                  <a:lnTo>
                    <a:pt x="50756" y="214157"/>
                  </a:lnTo>
                  <a:lnTo>
                    <a:pt x="33956" y="259829"/>
                  </a:lnTo>
                  <a:lnTo>
                    <a:pt x="20481" y="305938"/>
                  </a:lnTo>
                  <a:lnTo>
                    <a:pt x="10340" y="352269"/>
                  </a:lnTo>
                  <a:lnTo>
                    <a:pt x="3540" y="398603"/>
                  </a:lnTo>
                  <a:lnTo>
                    <a:pt x="90" y="444722"/>
                  </a:lnTo>
                  <a:lnTo>
                    <a:pt x="0" y="490408"/>
                  </a:lnTo>
                  <a:lnTo>
                    <a:pt x="3275" y="535445"/>
                  </a:lnTo>
                  <a:lnTo>
                    <a:pt x="9927" y="579613"/>
                  </a:lnTo>
                  <a:lnTo>
                    <a:pt x="19961" y="622696"/>
                  </a:lnTo>
                  <a:lnTo>
                    <a:pt x="33388" y="664475"/>
                  </a:lnTo>
                  <a:lnTo>
                    <a:pt x="50216" y="704734"/>
                  </a:lnTo>
                  <a:lnTo>
                    <a:pt x="70452" y="743253"/>
                  </a:lnTo>
                  <a:lnTo>
                    <a:pt x="94105" y="779816"/>
                  </a:lnTo>
                  <a:lnTo>
                    <a:pt x="121184" y="814204"/>
                  </a:lnTo>
                  <a:lnTo>
                    <a:pt x="151697" y="846201"/>
                  </a:lnTo>
                  <a:lnTo>
                    <a:pt x="183719" y="874079"/>
                  </a:lnTo>
                  <a:lnTo>
                    <a:pt x="195004" y="882650"/>
                  </a:lnTo>
                  <a:lnTo>
                    <a:pt x="274633" y="774826"/>
                  </a:lnTo>
                  <a:lnTo>
                    <a:pt x="239552" y="746102"/>
                  </a:lnTo>
                  <a:lnTo>
                    <a:pt x="207863" y="714443"/>
                  </a:lnTo>
                  <a:lnTo>
                    <a:pt x="179591" y="680082"/>
                  </a:lnTo>
                  <a:lnTo>
                    <a:pt x="154765" y="643254"/>
                  </a:lnTo>
                  <a:lnTo>
                    <a:pt x="133411" y="604194"/>
                  </a:lnTo>
                  <a:lnTo>
                    <a:pt x="115558" y="563136"/>
                  </a:lnTo>
                  <a:lnTo>
                    <a:pt x="101233" y="520316"/>
                  </a:lnTo>
                  <a:lnTo>
                    <a:pt x="90463" y="475966"/>
                  </a:lnTo>
                  <a:lnTo>
                    <a:pt x="83275" y="430323"/>
                  </a:lnTo>
                  <a:lnTo>
                    <a:pt x="79698" y="383620"/>
                  </a:lnTo>
                  <a:lnTo>
                    <a:pt x="79758" y="336093"/>
                  </a:lnTo>
                  <a:lnTo>
                    <a:pt x="83484" y="287974"/>
                  </a:lnTo>
                  <a:lnTo>
                    <a:pt x="90901" y="239500"/>
                  </a:lnTo>
                  <a:lnTo>
                    <a:pt x="102039" y="190905"/>
                  </a:lnTo>
                  <a:lnTo>
                    <a:pt x="116923" y="142422"/>
                  </a:lnTo>
                  <a:lnTo>
                    <a:pt x="135583" y="94288"/>
                  </a:lnTo>
                  <a:lnTo>
                    <a:pt x="158045" y="46735"/>
                  </a:lnTo>
                  <a:lnTo>
                    <a:pt x="184336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3655" y="1871217"/>
              <a:ext cx="992505" cy="1245235"/>
            </a:xfrm>
            <a:custGeom>
              <a:avLst/>
              <a:gdLst/>
              <a:ahLst/>
              <a:cxnLst/>
              <a:rect l="l" t="t" r="r" b="b"/>
              <a:pathLst>
                <a:path w="992504" h="1245235">
                  <a:moveTo>
                    <a:pt x="142400" y="414401"/>
                  </a:moveTo>
                  <a:lnTo>
                    <a:pt x="174502" y="373946"/>
                  </a:lnTo>
                  <a:lnTo>
                    <a:pt x="208768" y="336320"/>
                  </a:lnTo>
                  <a:lnTo>
                    <a:pt x="244991" y="301594"/>
                  </a:lnTo>
                  <a:lnTo>
                    <a:pt x="282967" y="269845"/>
                  </a:lnTo>
                  <a:lnTo>
                    <a:pt x="322489" y="241146"/>
                  </a:lnTo>
                  <a:lnTo>
                    <a:pt x="363350" y="215572"/>
                  </a:lnTo>
                  <a:lnTo>
                    <a:pt x="405345" y="193198"/>
                  </a:lnTo>
                  <a:lnTo>
                    <a:pt x="448268" y="174097"/>
                  </a:lnTo>
                  <a:lnTo>
                    <a:pt x="491912" y="158345"/>
                  </a:lnTo>
                  <a:lnTo>
                    <a:pt x="536071" y="146015"/>
                  </a:lnTo>
                  <a:lnTo>
                    <a:pt x="580539" y="137183"/>
                  </a:lnTo>
                  <a:lnTo>
                    <a:pt x="625111" y="131922"/>
                  </a:lnTo>
                  <a:lnTo>
                    <a:pt x="669579" y="130307"/>
                  </a:lnTo>
                  <a:lnTo>
                    <a:pt x="713738" y="132413"/>
                  </a:lnTo>
                  <a:lnTo>
                    <a:pt x="757381" y="138314"/>
                  </a:lnTo>
                  <a:lnTo>
                    <a:pt x="800303" y="148084"/>
                  </a:lnTo>
                  <a:lnTo>
                    <a:pt x="842297" y="161798"/>
                  </a:lnTo>
                  <a:lnTo>
                    <a:pt x="802419" y="215646"/>
                  </a:lnTo>
                  <a:lnTo>
                    <a:pt x="991903" y="167640"/>
                  </a:lnTo>
                  <a:lnTo>
                    <a:pt x="961804" y="0"/>
                  </a:lnTo>
                  <a:lnTo>
                    <a:pt x="922053" y="53975"/>
                  </a:lnTo>
                  <a:lnTo>
                    <a:pt x="880058" y="40261"/>
                  </a:lnTo>
                  <a:lnTo>
                    <a:pt x="837132" y="30491"/>
                  </a:lnTo>
                  <a:lnTo>
                    <a:pt x="793484" y="24590"/>
                  </a:lnTo>
                  <a:lnTo>
                    <a:pt x="749319" y="22484"/>
                  </a:lnTo>
                  <a:lnTo>
                    <a:pt x="704843" y="24099"/>
                  </a:lnTo>
                  <a:lnTo>
                    <a:pt x="660265" y="29360"/>
                  </a:lnTo>
                  <a:lnTo>
                    <a:pt x="615789" y="38192"/>
                  </a:lnTo>
                  <a:lnTo>
                    <a:pt x="571623" y="50522"/>
                  </a:lnTo>
                  <a:lnTo>
                    <a:pt x="527974" y="66274"/>
                  </a:lnTo>
                  <a:lnTo>
                    <a:pt x="485047" y="85375"/>
                  </a:lnTo>
                  <a:lnTo>
                    <a:pt x="443050" y="107749"/>
                  </a:lnTo>
                  <a:lnTo>
                    <a:pt x="402189" y="133323"/>
                  </a:lnTo>
                  <a:lnTo>
                    <a:pt x="362671" y="162022"/>
                  </a:lnTo>
                  <a:lnTo>
                    <a:pt x="324702" y="193771"/>
                  </a:lnTo>
                  <a:lnTo>
                    <a:pt x="288489" y="228497"/>
                  </a:lnTo>
                  <a:lnTo>
                    <a:pt x="254238" y="266123"/>
                  </a:lnTo>
                  <a:lnTo>
                    <a:pt x="222156" y="306578"/>
                  </a:lnTo>
                  <a:lnTo>
                    <a:pt x="142400" y="414401"/>
                  </a:lnTo>
                  <a:lnTo>
                    <a:pt x="112805" y="457439"/>
                  </a:lnTo>
                  <a:lnTo>
                    <a:pt x="86684" y="501601"/>
                  </a:lnTo>
                  <a:lnTo>
                    <a:pt x="64024" y="546672"/>
                  </a:lnTo>
                  <a:lnTo>
                    <a:pt x="44812" y="592440"/>
                  </a:lnTo>
                  <a:lnTo>
                    <a:pt x="29035" y="638690"/>
                  </a:lnTo>
                  <a:lnTo>
                    <a:pt x="16678" y="685209"/>
                  </a:lnTo>
                  <a:lnTo>
                    <a:pt x="7729" y="731783"/>
                  </a:lnTo>
                  <a:lnTo>
                    <a:pt x="2174" y="778198"/>
                  </a:lnTo>
                  <a:lnTo>
                    <a:pt x="0" y="824240"/>
                  </a:lnTo>
                  <a:lnTo>
                    <a:pt x="1192" y="869695"/>
                  </a:lnTo>
                  <a:lnTo>
                    <a:pt x="5739" y="914351"/>
                  </a:lnTo>
                  <a:lnTo>
                    <a:pt x="13625" y="957993"/>
                  </a:lnTo>
                  <a:lnTo>
                    <a:pt x="24839" y="1000407"/>
                  </a:lnTo>
                  <a:lnTo>
                    <a:pt x="39366" y="1041380"/>
                  </a:lnTo>
                  <a:lnTo>
                    <a:pt x="57193" y="1080698"/>
                  </a:lnTo>
                  <a:lnTo>
                    <a:pt x="78307" y="1118147"/>
                  </a:lnTo>
                  <a:lnTo>
                    <a:pt x="102694" y="1153514"/>
                  </a:lnTo>
                  <a:lnTo>
                    <a:pt x="130341" y="1186584"/>
                  </a:lnTo>
                  <a:lnTo>
                    <a:pt x="161233" y="1217144"/>
                  </a:lnTo>
                  <a:lnTo>
                    <a:pt x="195359" y="1244981"/>
                  </a:lnTo>
                  <a:lnTo>
                    <a:pt x="274988" y="1137158"/>
                  </a:lnTo>
                  <a:lnTo>
                    <a:pt x="239908" y="1108433"/>
                  </a:lnTo>
                  <a:lnTo>
                    <a:pt x="208218" y="1076774"/>
                  </a:lnTo>
                  <a:lnTo>
                    <a:pt x="179946" y="1042413"/>
                  </a:lnTo>
                  <a:lnTo>
                    <a:pt x="155120" y="1005585"/>
                  </a:lnTo>
                  <a:lnTo>
                    <a:pt x="133767" y="966525"/>
                  </a:lnTo>
                  <a:lnTo>
                    <a:pt x="115914" y="925467"/>
                  </a:lnTo>
                  <a:lnTo>
                    <a:pt x="101588" y="882647"/>
                  </a:lnTo>
                  <a:lnTo>
                    <a:pt x="90818" y="838297"/>
                  </a:lnTo>
                  <a:lnTo>
                    <a:pt x="83631" y="792654"/>
                  </a:lnTo>
                  <a:lnTo>
                    <a:pt x="80054" y="745951"/>
                  </a:lnTo>
                  <a:lnTo>
                    <a:pt x="80114" y="698424"/>
                  </a:lnTo>
                  <a:lnTo>
                    <a:pt x="83839" y="650305"/>
                  </a:lnTo>
                  <a:lnTo>
                    <a:pt x="91257" y="601831"/>
                  </a:lnTo>
                  <a:lnTo>
                    <a:pt x="102394" y="553236"/>
                  </a:lnTo>
                  <a:lnTo>
                    <a:pt x="117279" y="504753"/>
                  </a:lnTo>
                  <a:lnTo>
                    <a:pt x="135938" y="456619"/>
                  </a:lnTo>
                  <a:lnTo>
                    <a:pt x="158400" y="409066"/>
                  </a:lnTo>
                  <a:lnTo>
                    <a:pt x="184691" y="36233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12260" y="217144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735" y="6199632"/>
            <a:ext cx="816863" cy="5103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420992" y="6254597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9105" y="5784913"/>
            <a:ext cx="2010410" cy="937260"/>
            <a:chOff x="6559105" y="5784913"/>
            <a:chExt cx="2010410" cy="937260"/>
          </a:xfrm>
        </p:grpSpPr>
        <p:sp>
          <p:nvSpPr>
            <p:cNvPr id="29" name="object 29"/>
            <p:cNvSpPr/>
            <p:nvPr/>
          </p:nvSpPr>
          <p:spPr>
            <a:xfrm>
              <a:off x="6579108" y="5804916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80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6260592"/>
              <a:ext cx="818172" cy="3336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6211824"/>
              <a:ext cx="793826" cy="510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06257" y="6268313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54031" y="4904866"/>
            <a:ext cx="2231390" cy="1384300"/>
            <a:chOff x="5954031" y="4904866"/>
            <a:chExt cx="2231390" cy="1384300"/>
          </a:xfrm>
        </p:grpSpPr>
        <p:sp>
          <p:nvSpPr>
            <p:cNvPr id="34" name="object 34"/>
            <p:cNvSpPr/>
            <p:nvPr/>
          </p:nvSpPr>
          <p:spPr>
            <a:xfrm>
              <a:off x="7639812" y="5804915"/>
              <a:ext cx="525145" cy="464184"/>
            </a:xfrm>
            <a:custGeom>
              <a:avLst/>
              <a:gdLst/>
              <a:ahLst/>
              <a:cxnLst/>
              <a:rect l="l" t="t" r="r" b="b"/>
              <a:pathLst>
                <a:path w="525145" h="464185">
                  <a:moveTo>
                    <a:pt x="0" y="0"/>
                  </a:moveTo>
                  <a:lnTo>
                    <a:pt x="525145" y="464019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841" y="4911216"/>
              <a:ext cx="732790" cy="514984"/>
            </a:xfrm>
            <a:custGeom>
              <a:avLst/>
              <a:gdLst/>
              <a:ahLst/>
              <a:cxnLst/>
              <a:rect l="l" t="t" r="r" b="b"/>
              <a:pathLst>
                <a:path w="732790" h="514985">
                  <a:moveTo>
                    <a:pt x="694055" y="0"/>
                  </a:moveTo>
                  <a:lnTo>
                    <a:pt x="666495" y="45592"/>
                  </a:lnTo>
                  <a:lnTo>
                    <a:pt x="628228" y="40503"/>
                  </a:lnTo>
                  <a:lnTo>
                    <a:pt x="588959" y="39860"/>
                  </a:lnTo>
                  <a:lnTo>
                    <a:pt x="548904" y="43532"/>
                  </a:lnTo>
                  <a:lnTo>
                    <a:pt x="508281" y="51385"/>
                  </a:lnTo>
                  <a:lnTo>
                    <a:pt x="467305" y="63285"/>
                  </a:lnTo>
                  <a:lnTo>
                    <a:pt x="426193" y="79099"/>
                  </a:lnTo>
                  <a:lnTo>
                    <a:pt x="385160" y="98694"/>
                  </a:lnTo>
                  <a:lnTo>
                    <a:pt x="344424" y="121935"/>
                  </a:lnTo>
                  <a:lnTo>
                    <a:pt x="304199" y="148691"/>
                  </a:lnTo>
                  <a:lnTo>
                    <a:pt x="264702" y="178827"/>
                  </a:lnTo>
                  <a:lnTo>
                    <a:pt x="226149" y="212210"/>
                  </a:lnTo>
                  <a:lnTo>
                    <a:pt x="188757" y="248707"/>
                  </a:lnTo>
                  <a:lnTo>
                    <a:pt x="152742" y="288184"/>
                  </a:lnTo>
                  <a:lnTo>
                    <a:pt x="118319" y="330508"/>
                  </a:lnTo>
                  <a:lnTo>
                    <a:pt x="85706" y="375546"/>
                  </a:lnTo>
                  <a:lnTo>
                    <a:pt x="55118" y="423163"/>
                  </a:lnTo>
                  <a:lnTo>
                    <a:pt x="0" y="514603"/>
                  </a:lnTo>
                  <a:lnTo>
                    <a:pt x="30588" y="466963"/>
                  </a:lnTo>
                  <a:lnTo>
                    <a:pt x="63201" y="421906"/>
                  </a:lnTo>
                  <a:lnTo>
                    <a:pt x="97624" y="379565"/>
                  </a:lnTo>
                  <a:lnTo>
                    <a:pt x="133639" y="340074"/>
                  </a:lnTo>
                  <a:lnTo>
                    <a:pt x="171031" y="303565"/>
                  </a:lnTo>
                  <a:lnTo>
                    <a:pt x="209584" y="270171"/>
                  </a:lnTo>
                  <a:lnTo>
                    <a:pt x="249081" y="240027"/>
                  </a:lnTo>
                  <a:lnTo>
                    <a:pt x="289305" y="213264"/>
                  </a:lnTo>
                  <a:lnTo>
                    <a:pt x="330042" y="190017"/>
                  </a:lnTo>
                  <a:lnTo>
                    <a:pt x="371075" y="170419"/>
                  </a:lnTo>
                  <a:lnTo>
                    <a:pt x="412187" y="154602"/>
                  </a:lnTo>
                  <a:lnTo>
                    <a:pt x="453163" y="142700"/>
                  </a:lnTo>
                  <a:lnTo>
                    <a:pt x="493786" y="134846"/>
                  </a:lnTo>
                  <a:lnTo>
                    <a:pt x="533841" y="131174"/>
                  </a:lnTo>
                  <a:lnTo>
                    <a:pt x="573110" y="131816"/>
                  </a:lnTo>
                  <a:lnTo>
                    <a:pt x="611378" y="136905"/>
                  </a:lnTo>
                  <a:lnTo>
                    <a:pt x="583818" y="182625"/>
                  </a:lnTo>
                  <a:lnTo>
                    <a:pt x="732409" y="126999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0374" y="5380862"/>
              <a:ext cx="214629" cy="828040"/>
            </a:xfrm>
            <a:custGeom>
              <a:avLst/>
              <a:gdLst/>
              <a:ahLst/>
              <a:cxnLst/>
              <a:rect l="l" t="t" r="r" b="b"/>
              <a:pathLst>
                <a:path w="214629" h="828039">
                  <a:moveTo>
                    <a:pt x="162168" y="0"/>
                  </a:moveTo>
                  <a:lnTo>
                    <a:pt x="131656" y="47792"/>
                  </a:lnTo>
                  <a:lnTo>
                    <a:pt x="104295" y="96374"/>
                  </a:lnTo>
                  <a:lnTo>
                    <a:pt x="80094" y="145504"/>
                  </a:lnTo>
                  <a:lnTo>
                    <a:pt x="59063" y="194939"/>
                  </a:lnTo>
                  <a:lnTo>
                    <a:pt x="41212" y="244437"/>
                  </a:lnTo>
                  <a:lnTo>
                    <a:pt x="26551" y="293754"/>
                  </a:lnTo>
                  <a:lnTo>
                    <a:pt x="15089" y="342648"/>
                  </a:lnTo>
                  <a:lnTo>
                    <a:pt x="6837" y="390877"/>
                  </a:lnTo>
                  <a:lnTo>
                    <a:pt x="1804" y="438199"/>
                  </a:lnTo>
                  <a:lnTo>
                    <a:pt x="0" y="484369"/>
                  </a:lnTo>
                  <a:lnTo>
                    <a:pt x="1434" y="529147"/>
                  </a:lnTo>
                  <a:lnTo>
                    <a:pt x="6117" y="572288"/>
                  </a:lnTo>
                  <a:lnTo>
                    <a:pt x="14057" y="613552"/>
                  </a:lnTo>
                  <a:lnTo>
                    <a:pt x="25266" y="652694"/>
                  </a:lnTo>
                  <a:lnTo>
                    <a:pt x="39753" y="689473"/>
                  </a:lnTo>
                  <a:lnTo>
                    <a:pt x="57527" y="723645"/>
                  </a:lnTo>
                  <a:lnTo>
                    <a:pt x="102977" y="783202"/>
                  </a:lnTo>
                  <a:lnTo>
                    <a:pt x="137602" y="813387"/>
                  </a:lnTo>
                  <a:lnTo>
                    <a:pt x="159247" y="827862"/>
                  </a:lnTo>
                  <a:lnTo>
                    <a:pt x="214365" y="736536"/>
                  </a:lnTo>
                  <a:lnTo>
                    <a:pt x="182535" y="714178"/>
                  </a:lnTo>
                  <a:lnTo>
                    <a:pt x="154201" y="687827"/>
                  </a:lnTo>
                  <a:lnTo>
                    <a:pt x="129385" y="657757"/>
                  </a:lnTo>
                  <a:lnTo>
                    <a:pt x="108105" y="624242"/>
                  </a:lnTo>
                  <a:lnTo>
                    <a:pt x="90381" y="587556"/>
                  </a:lnTo>
                  <a:lnTo>
                    <a:pt x="76232" y="547976"/>
                  </a:lnTo>
                  <a:lnTo>
                    <a:pt x="65678" y="505774"/>
                  </a:lnTo>
                  <a:lnTo>
                    <a:pt x="58739" y="461226"/>
                  </a:lnTo>
                  <a:lnTo>
                    <a:pt x="55434" y="414606"/>
                  </a:lnTo>
                  <a:lnTo>
                    <a:pt x="55783" y="366188"/>
                  </a:lnTo>
                  <a:lnTo>
                    <a:pt x="59805" y="316248"/>
                  </a:lnTo>
                  <a:lnTo>
                    <a:pt x="67520" y="265059"/>
                  </a:lnTo>
                  <a:lnTo>
                    <a:pt x="78947" y="212896"/>
                  </a:lnTo>
                  <a:lnTo>
                    <a:pt x="94106" y="160035"/>
                  </a:lnTo>
                  <a:lnTo>
                    <a:pt x="113016" y="106748"/>
                  </a:lnTo>
                  <a:lnTo>
                    <a:pt x="135697" y="53312"/>
                  </a:lnTo>
                  <a:lnTo>
                    <a:pt x="162168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60381" y="4911216"/>
              <a:ext cx="866140" cy="1297940"/>
            </a:xfrm>
            <a:custGeom>
              <a:avLst/>
              <a:gdLst/>
              <a:ahLst/>
              <a:cxnLst/>
              <a:rect l="l" t="t" r="r" b="b"/>
              <a:pathLst>
                <a:path w="866140" h="1297939">
                  <a:moveTo>
                    <a:pt x="133460" y="514603"/>
                  </a:moveTo>
                  <a:lnTo>
                    <a:pt x="164048" y="466963"/>
                  </a:lnTo>
                  <a:lnTo>
                    <a:pt x="196661" y="421906"/>
                  </a:lnTo>
                  <a:lnTo>
                    <a:pt x="231084" y="379565"/>
                  </a:lnTo>
                  <a:lnTo>
                    <a:pt x="267099" y="340074"/>
                  </a:lnTo>
                  <a:lnTo>
                    <a:pt x="304491" y="303565"/>
                  </a:lnTo>
                  <a:lnTo>
                    <a:pt x="343044" y="270171"/>
                  </a:lnTo>
                  <a:lnTo>
                    <a:pt x="382541" y="240027"/>
                  </a:lnTo>
                  <a:lnTo>
                    <a:pt x="422766" y="213264"/>
                  </a:lnTo>
                  <a:lnTo>
                    <a:pt x="463502" y="190017"/>
                  </a:lnTo>
                  <a:lnTo>
                    <a:pt x="504535" y="170419"/>
                  </a:lnTo>
                  <a:lnTo>
                    <a:pt x="545648" y="154602"/>
                  </a:lnTo>
                  <a:lnTo>
                    <a:pt x="586623" y="142700"/>
                  </a:lnTo>
                  <a:lnTo>
                    <a:pt x="627246" y="134846"/>
                  </a:lnTo>
                  <a:lnTo>
                    <a:pt x="667301" y="131174"/>
                  </a:lnTo>
                  <a:lnTo>
                    <a:pt x="706570" y="131816"/>
                  </a:lnTo>
                  <a:lnTo>
                    <a:pt x="744838" y="136905"/>
                  </a:lnTo>
                  <a:lnTo>
                    <a:pt x="717279" y="182625"/>
                  </a:lnTo>
                  <a:lnTo>
                    <a:pt x="865869" y="126999"/>
                  </a:lnTo>
                  <a:lnTo>
                    <a:pt x="827515" y="0"/>
                  </a:lnTo>
                  <a:lnTo>
                    <a:pt x="799956" y="45592"/>
                  </a:lnTo>
                  <a:lnTo>
                    <a:pt x="761688" y="40503"/>
                  </a:lnTo>
                  <a:lnTo>
                    <a:pt x="722419" y="39860"/>
                  </a:lnTo>
                  <a:lnTo>
                    <a:pt x="682364" y="43532"/>
                  </a:lnTo>
                  <a:lnTo>
                    <a:pt x="641741" y="51385"/>
                  </a:lnTo>
                  <a:lnTo>
                    <a:pt x="600766" y="63285"/>
                  </a:lnTo>
                  <a:lnTo>
                    <a:pt x="559653" y="79099"/>
                  </a:lnTo>
                  <a:lnTo>
                    <a:pt x="518620" y="98694"/>
                  </a:lnTo>
                  <a:lnTo>
                    <a:pt x="477884" y="121935"/>
                  </a:lnTo>
                  <a:lnTo>
                    <a:pt x="437659" y="148691"/>
                  </a:lnTo>
                  <a:lnTo>
                    <a:pt x="398162" y="178827"/>
                  </a:lnTo>
                  <a:lnTo>
                    <a:pt x="359609" y="212210"/>
                  </a:lnTo>
                  <a:lnTo>
                    <a:pt x="322217" y="248707"/>
                  </a:lnTo>
                  <a:lnTo>
                    <a:pt x="286202" y="288184"/>
                  </a:lnTo>
                  <a:lnTo>
                    <a:pt x="251779" y="330508"/>
                  </a:lnTo>
                  <a:lnTo>
                    <a:pt x="219166" y="375546"/>
                  </a:lnTo>
                  <a:lnTo>
                    <a:pt x="188578" y="423163"/>
                  </a:lnTo>
                  <a:lnTo>
                    <a:pt x="133460" y="514603"/>
                  </a:lnTo>
                  <a:lnTo>
                    <a:pt x="105495" y="563933"/>
                  </a:lnTo>
                  <a:lnTo>
                    <a:pt x="80833" y="613692"/>
                  </a:lnTo>
                  <a:lnTo>
                    <a:pt x="59465" y="663646"/>
                  </a:lnTo>
                  <a:lnTo>
                    <a:pt x="41384" y="713559"/>
                  </a:lnTo>
                  <a:lnTo>
                    <a:pt x="26581" y="763196"/>
                  </a:lnTo>
                  <a:lnTo>
                    <a:pt x="15048" y="812322"/>
                  </a:lnTo>
                  <a:lnTo>
                    <a:pt x="6779" y="860702"/>
                  </a:lnTo>
                  <a:lnTo>
                    <a:pt x="1766" y="908101"/>
                  </a:lnTo>
                  <a:lnTo>
                    <a:pt x="0" y="954283"/>
                  </a:lnTo>
                  <a:lnTo>
                    <a:pt x="1473" y="999015"/>
                  </a:lnTo>
                  <a:lnTo>
                    <a:pt x="6179" y="1042060"/>
                  </a:lnTo>
                  <a:lnTo>
                    <a:pt x="14108" y="1083184"/>
                  </a:lnTo>
                  <a:lnTo>
                    <a:pt x="25254" y="1122152"/>
                  </a:lnTo>
                  <a:lnTo>
                    <a:pt x="39609" y="1158728"/>
                  </a:lnTo>
                  <a:lnTo>
                    <a:pt x="57165" y="1192677"/>
                  </a:lnTo>
                  <a:lnTo>
                    <a:pt x="101848" y="1251756"/>
                  </a:lnTo>
                  <a:lnTo>
                    <a:pt x="159241" y="1297508"/>
                  </a:lnTo>
                  <a:lnTo>
                    <a:pt x="214359" y="1206182"/>
                  </a:lnTo>
                  <a:lnTo>
                    <a:pt x="182528" y="1183824"/>
                  </a:lnTo>
                  <a:lnTo>
                    <a:pt x="154195" y="1157473"/>
                  </a:lnTo>
                  <a:lnTo>
                    <a:pt x="129378" y="1127403"/>
                  </a:lnTo>
                  <a:lnTo>
                    <a:pt x="108098" y="1093888"/>
                  </a:lnTo>
                  <a:lnTo>
                    <a:pt x="90374" y="1057202"/>
                  </a:lnTo>
                  <a:lnTo>
                    <a:pt x="76225" y="1017622"/>
                  </a:lnTo>
                  <a:lnTo>
                    <a:pt x="65672" y="975420"/>
                  </a:lnTo>
                  <a:lnTo>
                    <a:pt x="58732" y="930872"/>
                  </a:lnTo>
                  <a:lnTo>
                    <a:pt x="55428" y="884252"/>
                  </a:lnTo>
                  <a:lnTo>
                    <a:pt x="55776" y="835834"/>
                  </a:lnTo>
                  <a:lnTo>
                    <a:pt x="59798" y="785894"/>
                  </a:lnTo>
                  <a:lnTo>
                    <a:pt x="67513" y="734705"/>
                  </a:lnTo>
                  <a:lnTo>
                    <a:pt x="78940" y="682542"/>
                  </a:lnTo>
                  <a:lnTo>
                    <a:pt x="94099" y="629681"/>
                  </a:lnTo>
                  <a:lnTo>
                    <a:pt x="113009" y="576394"/>
                  </a:lnTo>
                  <a:lnTo>
                    <a:pt x="135690" y="522958"/>
                  </a:lnTo>
                  <a:lnTo>
                    <a:pt x="162162" y="469645"/>
                  </a:lnTo>
                </a:path>
              </a:pathLst>
            </a:custGeom>
            <a:ln w="12699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067171" y="536122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11290" y="3378200"/>
            <a:ext cx="2397125" cy="2894965"/>
            <a:chOff x="6511290" y="3378200"/>
            <a:chExt cx="2397125" cy="2894965"/>
          </a:xfrm>
        </p:grpSpPr>
        <p:sp>
          <p:nvSpPr>
            <p:cNvPr id="40" name="object 40"/>
            <p:cNvSpPr/>
            <p:nvPr/>
          </p:nvSpPr>
          <p:spPr>
            <a:xfrm>
              <a:off x="7827645" y="4949063"/>
              <a:ext cx="840105" cy="469900"/>
            </a:xfrm>
            <a:custGeom>
              <a:avLst/>
              <a:gdLst/>
              <a:ahLst/>
              <a:cxnLst/>
              <a:rect l="l" t="t" r="r" b="b"/>
              <a:pathLst>
                <a:path w="840104" h="469900">
                  <a:moveTo>
                    <a:pt x="21844" y="0"/>
                  </a:moveTo>
                  <a:lnTo>
                    <a:pt x="0" y="133985"/>
                  </a:lnTo>
                  <a:lnTo>
                    <a:pt x="160654" y="170687"/>
                  </a:lnTo>
                  <a:lnTo>
                    <a:pt x="125983" y="128016"/>
                  </a:lnTo>
                  <a:lnTo>
                    <a:pt x="162807" y="118814"/>
                  </a:lnTo>
                  <a:lnTo>
                    <a:pt x="201328" y="113777"/>
                  </a:lnTo>
                  <a:lnTo>
                    <a:pt x="241337" y="112806"/>
                  </a:lnTo>
                  <a:lnTo>
                    <a:pt x="282623" y="115798"/>
                  </a:lnTo>
                  <a:lnTo>
                    <a:pt x="324976" y="122652"/>
                  </a:lnTo>
                  <a:lnTo>
                    <a:pt x="368184" y="133269"/>
                  </a:lnTo>
                  <a:lnTo>
                    <a:pt x="412038" y="147547"/>
                  </a:lnTo>
                  <a:lnTo>
                    <a:pt x="456326" y="165386"/>
                  </a:lnTo>
                  <a:lnTo>
                    <a:pt x="500838" y="186684"/>
                  </a:lnTo>
                  <a:lnTo>
                    <a:pt x="545364" y="211341"/>
                  </a:lnTo>
                  <a:lnTo>
                    <a:pt x="589692" y="239256"/>
                  </a:lnTo>
                  <a:lnTo>
                    <a:pt x="633612" y="270328"/>
                  </a:lnTo>
                  <a:lnTo>
                    <a:pt x="676914" y="304457"/>
                  </a:lnTo>
                  <a:lnTo>
                    <a:pt x="719387" y="341541"/>
                  </a:lnTo>
                  <a:lnTo>
                    <a:pt x="760820" y="381480"/>
                  </a:lnTo>
                  <a:lnTo>
                    <a:pt x="801002" y="424173"/>
                  </a:lnTo>
                  <a:lnTo>
                    <a:pt x="839724" y="469519"/>
                  </a:lnTo>
                  <a:lnTo>
                    <a:pt x="770381" y="384175"/>
                  </a:lnTo>
                  <a:lnTo>
                    <a:pt x="731660" y="338829"/>
                  </a:lnTo>
                  <a:lnTo>
                    <a:pt x="691477" y="296136"/>
                  </a:lnTo>
                  <a:lnTo>
                    <a:pt x="650044" y="256197"/>
                  </a:lnTo>
                  <a:lnTo>
                    <a:pt x="607570" y="219113"/>
                  </a:lnTo>
                  <a:lnTo>
                    <a:pt x="564267" y="184984"/>
                  </a:lnTo>
                  <a:lnTo>
                    <a:pt x="520344" y="153912"/>
                  </a:lnTo>
                  <a:lnTo>
                    <a:pt x="476013" y="125997"/>
                  </a:lnTo>
                  <a:lnTo>
                    <a:pt x="431483" y="101340"/>
                  </a:lnTo>
                  <a:lnTo>
                    <a:pt x="386965" y="80042"/>
                  </a:lnTo>
                  <a:lnTo>
                    <a:pt x="342670" y="62203"/>
                  </a:lnTo>
                  <a:lnTo>
                    <a:pt x="298808" y="47925"/>
                  </a:lnTo>
                  <a:lnTo>
                    <a:pt x="255589" y="37308"/>
                  </a:lnTo>
                  <a:lnTo>
                    <a:pt x="213224" y="30454"/>
                  </a:lnTo>
                  <a:lnTo>
                    <a:pt x="171924" y="27462"/>
                  </a:lnTo>
                  <a:lnTo>
                    <a:pt x="131899" y="28433"/>
                  </a:lnTo>
                  <a:lnTo>
                    <a:pt x="93359" y="33470"/>
                  </a:lnTo>
                  <a:lnTo>
                    <a:pt x="56514" y="42672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31682" y="5376798"/>
              <a:ext cx="270510" cy="890269"/>
            </a:xfrm>
            <a:custGeom>
              <a:avLst/>
              <a:gdLst/>
              <a:ahLst/>
              <a:cxnLst/>
              <a:rect l="l" t="t" r="r" b="b"/>
              <a:pathLst>
                <a:path w="270509" h="890270">
                  <a:moveTo>
                    <a:pt x="0" y="0"/>
                  </a:moveTo>
                  <a:lnTo>
                    <a:pt x="34511" y="49019"/>
                  </a:lnTo>
                  <a:lnTo>
                    <a:pt x="65842" y="98525"/>
                  </a:lnTo>
                  <a:lnTo>
                    <a:pt x="93967" y="148300"/>
                  </a:lnTo>
                  <a:lnTo>
                    <a:pt x="118863" y="198128"/>
                  </a:lnTo>
                  <a:lnTo>
                    <a:pt x="140506" y="247793"/>
                  </a:lnTo>
                  <a:lnTo>
                    <a:pt x="158872" y="297076"/>
                  </a:lnTo>
                  <a:lnTo>
                    <a:pt x="173938" y="345762"/>
                  </a:lnTo>
                  <a:lnTo>
                    <a:pt x="185680" y="393633"/>
                  </a:lnTo>
                  <a:lnTo>
                    <a:pt x="194074" y="440473"/>
                  </a:lnTo>
                  <a:lnTo>
                    <a:pt x="199096" y="486065"/>
                  </a:lnTo>
                  <a:lnTo>
                    <a:pt x="200723" y="530191"/>
                  </a:lnTo>
                  <a:lnTo>
                    <a:pt x="198930" y="572636"/>
                  </a:lnTo>
                  <a:lnTo>
                    <a:pt x="193695" y="613182"/>
                  </a:lnTo>
                  <a:lnTo>
                    <a:pt x="184992" y="651613"/>
                  </a:lnTo>
                  <a:lnTo>
                    <a:pt x="172799" y="687711"/>
                  </a:lnTo>
                  <a:lnTo>
                    <a:pt x="137846" y="752043"/>
                  </a:lnTo>
                  <a:lnTo>
                    <a:pt x="88646" y="804443"/>
                  </a:lnTo>
                  <a:lnTo>
                    <a:pt x="157988" y="889800"/>
                  </a:lnTo>
                  <a:lnTo>
                    <a:pt x="204660" y="840825"/>
                  </a:lnTo>
                  <a:lnTo>
                    <a:pt x="239436" y="779723"/>
                  </a:lnTo>
                  <a:lnTo>
                    <a:pt x="261075" y="709399"/>
                  </a:lnTo>
                  <a:lnTo>
                    <a:pt x="267068" y="671261"/>
                  </a:lnTo>
                  <a:lnTo>
                    <a:pt x="269898" y="631396"/>
                  </a:lnTo>
                  <a:lnTo>
                    <a:pt x="269605" y="589998"/>
                  </a:lnTo>
                  <a:lnTo>
                    <a:pt x="266230" y="547258"/>
                  </a:lnTo>
                  <a:lnTo>
                    <a:pt x="259813" y="503371"/>
                  </a:lnTo>
                  <a:lnTo>
                    <a:pt x="250394" y="458528"/>
                  </a:lnTo>
                  <a:lnTo>
                    <a:pt x="238013" y="412922"/>
                  </a:lnTo>
                  <a:lnTo>
                    <a:pt x="222712" y="366748"/>
                  </a:lnTo>
                  <a:lnTo>
                    <a:pt x="204531" y="320197"/>
                  </a:lnTo>
                  <a:lnTo>
                    <a:pt x="183509" y="273462"/>
                  </a:lnTo>
                  <a:lnTo>
                    <a:pt x="159688" y="226736"/>
                  </a:lnTo>
                  <a:lnTo>
                    <a:pt x="133107" y="180213"/>
                  </a:lnTo>
                  <a:lnTo>
                    <a:pt x="103807" y="134085"/>
                  </a:lnTo>
                  <a:lnTo>
                    <a:pt x="71829" y="88545"/>
                  </a:lnTo>
                  <a:lnTo>
                    <a:pt x="37213" y="4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645" y="4949063"/>
              <a:ext cx="1074420" cy="1317625"/>
            </a:xfrm>
            <a:custGeom>
              <a:avLst/>
              <a:gdLst/>
              <a:ahLst/>
              <a:cxnLst/>
              <a:rect l="l" t="t" r="r" b="b"/>
              <a:pathLst>
                <a:path w="1074420" h="1317625">
                  <a:moveTo>
                    <a:pt x="839724" y="469519"/>
                  </a:moveTo>
                  <a:lnTo>
                    <a:pt x="801002" y="424173"/>
                  </a:lnTo>
                  <a:lnTo>
                    <a:pt x="760820" y="381480"/>
                  </a:lnTo>
                  <a:lnTo>
                    <a:pt x="719387" y="341541"/>
                  </a:lnTo>
                  <a:lnTo>
                    <a:pt x="676914" y="304457"/>
                  </a:lnTo>
                  <a:lnTo>
                    <a:pt x="633612" y="270328"/>
                  </a:lnTo>
                  <a:lnTo>
                    <a:pt x="589692" y="239256"/>
                  </a:lnTo>
                  <a:lnTo>
                    <a:pt x="545364" y="211341"/>
                  </a:lnTo>
                  <a:lnTo>
                    <a:pt x="500838" y="186684"/>
                  </a:lnTo>
                  <a:lnTo>
                    <a:pt x="456326" y="165386"/>
                  </a:lnTo>
                  <a:lnTo>
                    <a:pt x="412038" y="147547"/>
                  </a:lnTo>
                  <a:lnTo>
                    <a:pt x="368184" y="133269"/>
                  </a:lnTo>
                  <a:lnTo>
                    <a:pt x="324976" y="122652"/>
                  </a:lnTo>
                  <a:lnTo>
                    <a:pt x="282623" y="115798"/>
                  </a:lnTo>
                  <a:lnTo>
                    <a:pt x="241337" y="112806"/>
                  </a:lnTo>
                  <a:lnTo>
                    <a:pt x="201328" y="113777"/>
                  </a:lnTo>
                  <a:lnTo>
                    <a:pt x="162807" y="118814"/>
                  </a:lnTo>
                  <a:lnTo>
                    <a:pt x="125983" y="128016"/>
                  </a:lnTo>
                  <a:lnTo>
                    <a:pt x="160654" y="170687"/>
                  </a:lnTo>
                  <a:lnTo>
                    <a:pt x="0" y="133985"/>
                  </a:lnTo>
                  <a:lnTo>
                    <a:pt x="21844" y="0"/>
                  </a:lnTo>
                  <a:lnTo>
                    <a:pt x="56514" y="42672"/>
                  </a:lnTo>
                  <a:lnTo>
                    <a:pt x="93359" y="33470"/>
                  </a:lnTo>
                  <a:lnTo>
                    <a:pt x="131899" y="28433"/>
                  </a:lnTo>
                  <a:lnTo>
                    <a:pt x="171924" y="27462"/>
                  </a:lnTo>
                  <a:lnTo>
                    <a:pt x="213224" y="30454"/>
                  </a:lnTo>
                  <a:lnTo>
                    <a:pt x="255589" y="37308"/>
                  </a:lnTo>
                  <a:lnTo>
                    <a:pt x="298808" y="47925"/>
                  </a:lnTo>
                  <a:lnTo>
                    <a:pt x="342670" y="62203"/>
                  </a:lnTo>
                  <a:lnTo>
                    <a:pt x="386965" y="80042"/>
                  </a:lnTo>
                  <a:lnTo>
                    <a:pt x="431483" y="101340"/>
                  </a:lnTo>
                  <a:lnTo>
                    <a:pt x="476013" y="125997"/>
                  </a:lnTo>
                  <a:lnTo>
                    <a:pt x="520344" y="153912"/>
                  </a:lnTo>
                  <a:lnTo>
                    <a:pt x="564267" y="184984"/>
                  </a:lnTo>
                  <a:lnTo>
                    <a:pt x="607570" y="219113"/>
                  </a:lnTo>
                  <a:lnTo>
                    <a:pt x="650044" y="256197"/>
                  </a:lnTo>
                  <a:lnTo>
                    <a:pt x="691477" y="296136"/>
                  </a:lnTo>
                  <a:lnTo>
                    <a:pt x="731660" y="338829"/>
                  </a:lnTo>
                  <a:lnTo>
                    <a:pt x="770381" y="384175"/>
                  </a:lnTo>
                  <a:lnTo>
                    <a:pt x="839724" y="469519"/>
                  </a:lnTo>
                  <a:lnTo>
                    <a:pt x="876613" y="517231"/>
                  </a:lnTo>
                  <a:lnTo>
                    <a:pt x="910452" y="565694"/>
                  </a:lnTo>
                  <a:lnTo>
                    <a:pt x="941209" y="614689"/>
                  </a:lnTo>
                  <a:lnTo>
                    <a:pt x="968852" y="663997"/>
                  </a:lnTo>
                  <a:lnTo>
                    <a:pt x="993350" y="713401"/>
                  </a:lnTo>
                  <a:lnTo>
                    <a:pt x="1014671" y="762682"/>
                  </a:lnTo>
                  <a:lnTo>
                    <a:pt x="1032784" y="811623"/>
                  </a:lnTo>
                  <a:lnTo>
                    <a:pt x="1047658" y="860004"/>
                  </a:lnTo>
                  <a:lnTo>
                    <a:pt x="1059261" y="907607"/>
                  </a:lnTo>
                  <a:lnTo>
                    <a:pt x="1067561" y="954216"/>
                  </a:lnTo>
                  <a:lnTo>
                    <a:pt x="1072528" y="999610"/>
                  </a:lnTo>
                  <a:lnTo>
                    <a:pt x="1074130" y="1043572"/>
                  </a:lnTo>
                  <a:lnTo>
                    <a:pt x="1072335" y="1085885"/>
                  </a:lnTo>
                  <a:lnTo>
                    <a:pt x="1067112" y="1126329"/>
                  </a:lnTo>
                  <a:lnTo>
                    <a:pt x="1058429" y="1164686"/>
                  </a:lnTo>
                  <a:lnTo>
                    <a:pt x="1030560" y="1234268"/>
                  </a:lnTo>
                  <a:lnTo>
                    <a:pt x="988476" y="1292885"/>
                  </a:lnTo>
                  <a:lnTo>
                    <a:pt x="962025" y="1317536"/>
                  </a:lnTo>
                  <a:lnTo>
                    <a:pt x="892682" y="1232179"/>
                  </a:lnTo>
                  <a:lnTo>
                    <a:pt x="919076" y="1207579"/>
                  </a:lnTo>
                  <a:lnTo>
                    <a:pt x="941883" y="1179779"/>
                  </a:lnTo>
                  <a:lnTo>
                    <a:pt x="976836" y="1115447"/>
                  </a:lnTo>
                  <a:lnTo>
                    <a:pt x="989029" y="1079349"/>
                  </a:lnTo>
                  <a:lnTo>
                    <a:pt x="997732" y="1040918"/>
                  </a:lnTo>
                  <a:lnTo>
                    <a:pt x="1002967" y="1000372"/>
                  </a:lnTo>
                  <a:lnTo>
                    <a:pt x="1004760" y="957927"/>
                  </a:lnTo>
                  <a:lnTo>
                    <a:pt x="1003133" y="913801"/>
                  </a:lnTo>
                  <a:lnTo>
                    <a:pt x="998111" y="868209"/>
                  </a:lnTo>
                  <a:lnTo>
                    <a:pt x="989717" y="821369"/>
                  </a:lnTo>
                  <a:lnTo>
                    <a:pt x="977975" y="773498"/>
                  </a:lnTo>
                  <a:lnTo>
                    <a:pt x="962909" y="724812"/>
                  </a:lnTo>
                  <a:lnTo>
                    <a:pt x="944543" y="675529"/>
                  </a:lnTo>
                  <a:lnTo>
                    <a:pt x="922900" y="625864"/>
                  </a:lnTo>
                  <a:lnTo>
                    <a:pt x="898004" y="576036"/>
                  </a:lnTo>
                  <a:lnTo>
                    <a:pt x="869879" y="526261"/>
                  </a:lnTo>
                  <a:lnTo>
                    <a:pt x="838548" y="476755"/>
                  </a:lnTo>
                  <a:lnTo>
                    <a:pt x="804036" y="427736"/>
                  </a:lnTo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17640" y="3384550"/>
              <a:ext cx="951865" cy="451484"/>
            </a:xfrm>
            <a:custGeom>
              <a:avLst/>
              <a:gdLst/>
              <a:ahLst/>
              <a:cxnLst/>
              <a:rect l="l" t="t" r="r" b="b"/>
              <a:pathLst>
                <a:path w="951865" h="451485">
                  <a:moveTo>
                    <a:pt x="51180" y="0"/>
                  </a:moveTo>
                  <a:lnTo>
                    <a:pt x="0" y="183134"/>
                  </a:lnTo>
                  <a:lnTo>
                    <a:pt x="229742" y="209676"/>
                  </a:lnTo>
                  <a:lnTo>
                    <a:pt x="185038" y="157225"/>
                  </a:lnTo>
                  <a:lnTo>
                    <a:pt x="225558" y="145927"/>
                  </a:lnTo>
                  <a:lnTo>
                    <a:pt x="267244" y="138233"/>
                  </a:lnTo>
                  <a:lnTo>
                    <a:pt x="309925" y="134077"/>
                  </a:lnTo>
                  <a:lnTo>
                    <a:pt x="353426" y="133393"/>
                  </a:lnTo>
                  <a:lnTo>
                    <a:pt x="397573" y="136114"/>
                  </a:lnTo>
                  <a:lnTo>
                    <a:pt x="442195" y="142174"/>
                  </a:lnTo>
                  <a:lnTo>
                    <a:pt x="487116" y="151506"/>
                  </a:lnTo>
                  <a:lnTo>
                    <a:pt x="532165" y="164043"/>
                  </a:lnTo>
                  <a:lnTo>
                    <a:pt x="577167" y="179720"/>
                  </a:lnTo>
                  <a:lnTo>
                    <a:pt x="621949" y="198470"/>
                  </a:lnTo>
                  <a:lnTo>
                    <a:pt x="666338" y="220226"/>
                  </a:lnTo>
                  <a:lnTo>
                    <a:pt x="710160" y="244921"/>
                  </a:lnTo>
                  <a:lnTo>
                    <a:pt x="753242" y="272490"/>
                  </a:lnTo>
                  <a:lnTo>
                    <a:pt x="795411" y="302865"/>
                  </a:lnTo>
                  <a:lnTo>
                    <a:pt x="836493" y="335981"/>
                  </a:lnTo>
                  <a:lnTo>
                    <a:pt x="876314" y="371770"/>
                  </a:lnTo>
                  <a:lnTo>
                    <a:pt x="914702" y="410166"/>
                  </a:lnTo>
                  <a:lnTo>
                    <a:pt x="951483" y="451104"/>
                  </a:lnTo>
                  <a:lnTo>
                    <a:pt x="862202" y="346201"/>
                  </a:lnTo>
                  <a:lnTo>
                    <a:pt x="825422" y="305266"/>
                  </a:lnTo>
                  <a:lnTo>
                    <a:pt x="787037" y="266872"/>
                  </a:lnTo>
                  <a:lnTo>
                    <a:pt x="747220" y="231088"/>
                  </a:lnTo>
                  <a:lnTo>
                    <a:pt x="706144" y="197979"/>
                  </a:lnTo>
                  <a:lnTo>
                    <a:pt x="663982" y="167612"/>
                  </a:lnTo>
                  <a:lnTo>
                    <a:pt x="620907" y="140052"/>
                  </a:lnTo>
                  <a:lnTo>
                    <a:pt x="577092" y="115367"/>
                  </a:lnTo>
                  <a:lnTo>
                    <a:pt x="532710" y="93621"/>
                  </a:lnTo>
                  <a:lnTo>
                    <a:pt x="487933" y="74882"/>
                  </a:lnTo>
                  <a:lnTo>
                    <a:pt x="442936" y="59215"/>
                  </a:lnTo>
                  <a:lnTo>
                    <a:pt x="397891" y="46688"/>
                  </a:lnTo>
                  <a:lnTo>
                    <a:pt x="352970" y="37366"/>
                  </a:lnTo>
                  <a:lnTo>
                    <a:pt x="308347" y="31315"/>
                  </a:lnTo>
                  <a:lnTo>
                    <a:pt x="264196" y="28602"/>
                  </a:lnTo>
                  <a:lnTo>
                    <a:pt x="220688" y="29292"/>
                  </a:lnTo>
                  <a:lnTo>
                    <a:pt x="177997" y="33453"/>
                  </a:lnTo>
                  <a:lnTo>
                    <a:pt x="136296" y="41151"/>
                  </a:lnTo>
                  <a:lnTo>
                    <a:pt x="95757" y="52450"/>
                  </a:lnTo>
                  <a:lnTo>
                    <a:pt x="5118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22769" y="3784726"/>
              <a:ext cx="270510" cy="981075"/>
            </a:xfrm>
            <a:custGeom>
              <a:avLst/>
              <a:gdLst/>
              <a:ahLst/>
              <a:cxnLst/>
              <a:rect l="l" t="t" r="r" b="b"/>
              <a:pathLst>
                <a:path w="270509" h="981075">
                  <a:moveTo>
                    <a:pt x="0" y="0"/>
                  </a:moveTo>
                  <a:lnTo>
                    <a:pt x="31503" y="44939"/>
                  </a:lnTo>
                  <a:lnTo>
                    <a:pt x="60008" y="90633"/>
                  </a:lnTo>
                  <a:lnTo>
                    <a:pt x="85508" y="136913"/>
                  </a:lnTo>
                  <a:lnTo>
                    <a:pt x="108000" y="183608"/>
                  </a:lnTo>
                  <a:lnTo>
                    <a:pt x="127477" y="230547"/>
                  </a:lnTo>
                  <a:lnTo>
                    <a:pt x="143936" y="277559"/>
                  </a:lnTo>
                  <a:lnTo>
                    <a:pt x="157371" y="324475"/>
                  </a:lnTo>
                  <a:lnTo>
                    <a:pt x="167778" y="371124"/>
                  </a:lnTo>
                  <a:lnTo>
                    <a:pt x="175152" y="417334"/>
                  </a:lnTo>
                  <a:lnTo>
                    <a:pt x="179487" y="462937"/>
                  </a:lnTo>
                  <a:lnTo>
                    <a:pt x="180780" y="507761"/>
                  </a:lnTo>
                  <a:lnTo>
                    <a:pt x="179024" y="551636"/>
                  </a:lnTo>
                  <a:lnTo>
                    <a:pt x="174216" y="594391"/>
                  </a:lnTo>
                  <a:lnTo>
                    <a:pt x="166351" y="635856"/>
                  </a:lnTo>
                  <a:lnTo>
                    <a:pt x="155423" y="675860"/>
                  </a:lnTo>
                  <a:lnTo>
                    <a:pt x="141427" y="714233"/>
                  </a:lnTo>
                  <a:lnTo>
                    <a:pt x="124360" y="750804"/>
                  </a:lnTo>
                  <a:lnTo>
                    <a:pt x="104216" y="785404"/>
                  </a:lnTo>
                  <a:lnTo>
                    <a:pt x="80990" y="817861"/>
                  </a:lnTo>
                  <a:lnTo>
                    <a:pt x="54677" y="848004"/>
                  </a:lnTo>
                  <a:lnTo>
                    <a:pt x="25273" y="875665"/>
                  </a:lnTo>
                  <a:lnTo>
                    <a:pt x="114553" y="980567"/>
                  </a:lnTo>
                  <a:lnTo>
                    <a:pt x="150875" y="945388"/>
                  </a:lnTo>
                  <a:lnTo>
                    <a:pt x="176197" y="914905"/>
                  </a:lnTo>
                  <a:lnTo>
                    <a:pt x="198442" y="882336"/>
                  </a:lnTo>
                  <a:lnTo>
                    <a:pt x="217635" y="847842"/>
                  </a:lnTo>
                  <a:lnTo>
                    <a:pt x="233801" y="811582"/>
                  </a:lnTo>
                  <a:lnTo>
                    <a:pt x="246968" y="773717"/>
                  </a:lnTo>
                  <a:lnTo>
                    <a:pt x="257159" y="734406"/>
                  </a:lnTo>
                  <a:lnTo>
                    <a:pt x="264401" y="693809"/>
                  </a:lnTo>
                  <a:lnTo>
                    <a:pt x="268719" y="652087"/>
                  </a:lnTo>
                  <a:lnTo>
                    <a:pt x="270138" y="609400"/>
                  </a:lnTo>
                  <a:lnTo>
                    <a:pt x="268685" y="565906"/>
                  </a:lnTo>
                  <a:lnTo>
                    <a:pt x="264385" y="521768"/>
                  </a:lnTo>
                  <a:lnTo>
                    <a:pt x="257263" y="477144"/>
                  </a:lnTo>
                  <a:lnTo>
                    <a:pt x="247345" y="432194"/>
                  </a:lnTo>
                  <a:lnTo>
                    <a:pt x="234656" y="387079"/>
                  </a:lnTo>
                  <a:lnTo>
                    <a:pt x="219223" y="341958"/>
                  </a:lnTo>
                  <a:lnTo>
                    <a:pt x="201069" y="296992"/>
                  </a:lnTo>
                  <a:lnTo>
                    <a:pt x="180222" y="252341"/>
                  </a:lnTo>
                  <a:lnTo>
                    <a:pt x="156707" y="208164"/>
                  </a:lnTo>
                  <a:lnTo>
                    <a:pt x="130549" y="164622"/>
                  </a:lnTo>
                  <a:lnTo>
                    <a:pt x="101774" y="121874"/>
                  </a:lnTo>
                  <a:lnTo>
                    <a:pt x="70406" y="80081"/>
                  </a:lnTo>
                  <a:lnTo>
                    <a:pt x="36473" y="39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2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17640" y="3384550"/>
              <a:ext cx="1175385" cy="1381125"/>
            </a:xfrm>
            <a:custGeom>
              <a:avLst/>
              <a:gdLst/>
              <a:ahLst/>
              <a:cxnLst/>
              <a:rect l="l" t="t" r="r" b="b"/>
              <a:pathLst>
                <a:path w="1175384" h="1381125">
                  <a:moveTo>
                    <a:pt x="951483" y="451104"/>
                  </a:moveTo>
                  <a:lnTo>
                    <a:pt x="914702" y="410166"/>
                  </a:lnTo>
                  <a:lnTo>
                    <a:pt x="876314" y="371770"/>
                  </a:lnTo>
                  <a:lnTo>
                    <a:pt x="836493" y="335981"/>
                  </a:lnTo>
                  <a:lnTo>
                    <a:pt x="795411" y="302865"/>
                  </a:lnTo>
                  <a:lnTo>
                    <a:pt x="753242" y="272490"/>
                  </a:lnTo>
                  <a:lnTo>
                    <a:pt x="710160" y="244921"/>
                  </a:lnTo>
                  <a:lnTo>
                    <a:pt x="666338" y="220226"/>
                  </a:lnTo>
                  <a:lnTo>
                    <a:pt x="621949" y="198470"/>
                  </a:lnTo>
                  <a:lnTo>
                    <a:pt x="577167" y="179720"/>
                  </a:lnTo>
                  <a:lnTo>
                    <a:pt x="532165" y="164043"/>
                  </a:lnTo>
                  <a:lnTo>
                    <a:pt x="487116" y="151506"/>
                  </a:lnTo>
                  <a:lnTo>
                    <a:pt x="442195" y="142174"/>
                  </a:lnTo>
                  <a:lnTo>
                    <a:pt x="397573" y="136114"/>
                  </a:lnTo>
                  <a:lnTo>
                    <a:pt x="353426" y="133393"/>
                  </a:lnTo>
                  <a:lnTo>
                    <a:pt x="309925" y="134077"/>
                  </a:lnTo>
                  <a:lnTo>
                    <a:pt x="267244" y="138233"/>
                  </a:lnTo>
                  <a:lnTo>
                    <a:pt x="225558" y="145927"/>
                  </a:lnTo>
                  <a:lnTo>
                    <a:pt x="185038" y="157225"/>
                  </a:lnTo>
                  <a:lnTo>
                    <a:pt x="229742" y="209676"/>
                  </a:lnTo>
                  <a:lnTo>
                    <a:pt x="0" y="183134"/>
                  </a:lnTo>
                  <a:lnTo>
                    <a:pt x="51180" y="0"/>
                  </a:lnTo>
                  <a:lnTo>
                    <a:pt x="95757" y="52450"/>
                  </a:lnTo>
                  <a:lnTo>
                    <a:pt x="136296" y="41151"/>
                  </a:lnTo>
                  <a:lnTo>
                    <a:pt x="177997" y="33453"/>
                  </a:lnTo>
                  <a:lnTo>
                    <a:pt x="220688" y="29292"/>
                  </a:lnTo>
                  <a:lnTo>
                    <a:pt x="264196" y="28602"/>
                  </a:lnTo>
                  <a:lnTo>
                    <a:pt x="308347" y="31315"/>
                  </a:lnTo>
                  <a:lnTo>
                    <a:pt x="352970" y="37366"/>
                  </a:lnTo>
                  <a:lnTo>
                    <a:pt x="397891" y="46688"/>
                  </a:lnTo>
                  <a:lnTo>
                    <a:pt x="442936" y="59215"/>
                  </a:lnTo>
                  <a:lnTo>
                    <a:pt x="487933" y="74882"/>
                  </a:lnTo>
                  <a:lnTo>
                    <a:pt x="532710" y="93621"/>
                  </a:lnTo>
                  <a:lnTo>
                    <a:pt x="577092" y="115367"/>
                  </a:lnTo>
                  <a:lnTo>
                    <a:pt x="620907" y="140052"/>
                  </a:lnTo>
                  <a:lnTo>
                    <a:pt x="663982" y="167612"/>
                  </a:lnTo>
                  <a:lnTo>
                    <a:pt x="706144" y="197979"/>
                  </a:lnTo>
                  <a:lnTo>
                    <a:pt x="747220" y="231088"/>
                  </a:lnTo>
                  <a:lnTo>
                    <a:pt x="787037" y="266872"/>
                  </a:lnTo>
                  <a:lnTo>
                    <a:pt x="825422" y="305266"/>
                  </a:lnTo>
                  <a:lnTo>
                    <a:pt x="862202" y="346201"/>
                  </a:lnTo>
                  <a:lnTo>
                    <a:pt x="951483" y="451104"/>
                  </a:lnTo>
                  <a:lnTo>
                    <a:pt x="986716" y="494815"/>
                  </a:lnTo>
                  <a:lnTo>
                    <a:pt x="1018975" y="539587"/>
                  </a:lnTo>
                  <a:lnTo>
                    <a:pt x="1048249" y="585237"/>
                  </a:lnTo>
                  <a:lnTo>
                    <a:pt x="1074523" y="631588"/>
                  </a:lnTo>
                  <a:lnTo>
                    <a:pt x="1097785" y="678459"/>
                  </a:lnTo>
                  <a:lnTo>
                    <a:pt x="1118022" y="725671"/>
                  </a:lnTo>
                  <a:lnTo>
                    <a:pt x="1135221" y="773043"/>
                  </a:lnTo>
                  <a:lnTo>
                    <a:pt x="1149368" y="820397"/>
                  </a:lnTo>
                  <a:lnTo>
                    <a:pt x="1160450" y="867552"/>
                  </a:lnTo>
                  <a:lnTo>
                    <a:pt x="1168455" y="914329"/>
                  </a:lnTo>
                  <a:lnTo>
                    <a:pt x="1173368" y="960548"/>
                  </a:lnTo>
                  <a:lnTo>
                    <a:pt x="1175178" y="1006030"/>
                  </a:lnTo>
                  <a:lnTo>
                    <a:pt x="1173871" y="1050594"/>
                  </a:lnTo>
                  <a:lnTo>
                    <a:pt x="1169434" y="1094061"/>
                  </a:lnTo>
                  <a:lnTo>
                    <a:pt x="1161854" y="1136251"/>
                  </a:lnTo>
                  <a:lnTo>
                    <a:pt x="1151117" y="1176986"/>
                  </a:lnTo>
                  <a:lnTo>
                    <a:pt x="1137211" y="1216084"/>
                  </a:lnTo>
                  <a:lnTo>
                    <a:pt x="1120123" y="1253366"/>
                  </a:lnTo>
                  <a:lnTo>
                    <a:pt x="1099839" y="1288653"/>
                  </a:lnTo>
                  <a:lnTo>
                    <a:pt x="1076346" y="1321764"/>
                  </a:lnTo>
                  <a:lnTo>
                    <a:pt x="1049632" y="1352521"/>
                  </a:lnTo>
                  <a:lnTo>
                    <a:pt x="1019682" y="1380744"/>
                  </a:lnTo>
                  <a:lnTo>
                    <a:pt x="930401" y="1275842"/>
                  </a:lnTo>
                  <a:lnTo>
                    <a:pt x="959806" y="1248181"/>
                  </a:lnTo>
                  <a:lnTo>
                    <a:pt x="986119" y="1218038"/>
                  </a:lnTo>
                  <a:lnTo>
                    <a:pt x="1009345" y="1185581"/>
                  </a:lnTo>
                  <a:lnTo>
                    <a:pt x="1029489" y="1150981"/>
                  </a:lnTo>
                  <a:lnTo>
                    <a:pt x="1046556" y="1114410"/>
                  </a:lnTo>
                  <a:lnTo>
                    <a:pt x="1060552" y="1076037"/>
                  </a:lnTo>
                  <a:lnTo>
                    <a:pt x="1071480" y="1036033"/>
                  </a:lnTo>
                  <a:lnTo>
                    <a:pt x="1079345" y="994568"/>
                  </a:lnTo>
                  <a:lnTo>
                    <a:pt x="1084153" y="951813"/>
                  </a:lnTo>
                  <a:lnTo>
                    <a:pt x="1085909" y="907938"/>
                  </a:lnTo>
                  <a:lnTo>
                    <a:pt x="1084616" y="863114"/>
                  </a:lnTo>
                  <a:lnTo>
                    <a:pt x="1080281" y="817511"/>
                  </a:lnTo>
                  <a:lnTo>
                    <a:pt x="1072907" y="771301"/>
                  </a:lnTo>
                  <a:lnTo>
                    <a:pt x="1062500" y="724652"/>
                  </a:lnTo>
                  <a:lnTo>
                    <a:pt x="1049065" y="677736"/>
                  </a:lnTo>
                  <a:lnTo>
                    <a:pt x="1032606" y="630724"/>
                  </a:lnTo>
                  <a:lnTo>
                    <a:pt x="1013129" y="583785"/>
                  </a:lnTo>
                  <a:lnTo>
                    <a:pt x="990637" y="537090"/>
                  </a:lnTo>
                  <a:lnTo>
                    <a:pt x="965137" y="490810"/>
                  </a:lnTo>
                  <a:lnTo>
                    <a:pt x="936632" y="445116"/>
                  </a:lnTo>
                  <a:lnTo>
                    <a:pt x="905128" y="400176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4221" y="375737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59828" y="369730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39448" y="4675568"/>
            <a:ext cx="829310" cy="344805"/>
            <a:chOff x="5239448" y="4675568"/>
            <a:chExt cx="829310" cy="344805"/>
          </a:xfrm>
        </p:grpSpPr>
        <p:sp>
          <p:nvSpPr>
            <p:cNvPr id="49" name="object 49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810768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810768" y="326136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8655" y="4684775"/>
              <a:ext cx="810895" cy="326390"/>
            </a:xfrm>
            <a:custGeom>
              <a:avLst/>
              <a:gdLst/>
              <a:ahLst/>
              <a:cxnLst/>
              <a:rect l="l" t="t" r="r" b="b"/>
              <a:pathLst>
                <a:path w="810895" h="326389">
                  <a:moveTo>
                    <a:pt x="0" y="326136"/>
                  </a:moveTo>
                  <a:lnTo>
                    <a:pt x="810768" y="326136"/>
                  </a:lnTo>
                  <a:lnTo>
                    <a:pt x="81076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8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396610" y="4684217"/>
            <a:ext cx="5118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534977" y="4180840"/>
            <a:ext cx="913130" cy="1026794"/>
            <a:chOff x="5534977" y="4180840"/>
            <a:chExt cx="913130" cy="1026794"/>
          </a:xfrm>
        </p:grpSpPr>
        <p:sp>
          <p:nvSpPr>
            <p:cNvPr id="53" name="object 53"/>
            <p:cNvSpPr/>
            <p:nvPr/>
          </p:nvSpPr>
          <p:spPr>
            <a:xfrm>
              <a:off x="5554980" y="4247388"/>
              <a:ext cx="386715" cy="438150"/>
            </a:xfrm>
            <a:custGeom>
              <a:avLst/>
              <a:gdLst/>
              <a:ahLst/>
              <a:cxnLst/>
              <a:rect l="l" t="t" r="r" b="b"/>
              <a:pathLst>
                <a:path w="386714" h="438150">
                  <a:moveTo>
                    <a:pt x="386588" y="0"/>
                  </a:moveTo>
                  <a:lnTo>
                    <a:pt x="0" y="437769"/>
                  </a:lnTo>
                </a:path>
              </a:pathLst>
            </a:custGeom>
            <a:ln w="3962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42050" y="4187190"/>
              <a:ext cx="200025" cy="677545"/>
            </a:xfrm>
            <a:custGeom>
              <a:avLst/>
              <a:gdLst/>
              <a:ahLst/>
              <a:cxnLst/>
              <a:rect l="l" t="t" r="r" b="b"/>
              <a:pathLst>
                <a:path w="200025" h="677545">
                  <a:moveTo>
                    <a:pt x="124078" y="0"/>
                  </a:moveTo>
                  <a:lnTo>
                    <a:pt x="0" y="19812"/>
                  </a:lnTo>
                  <a:lnTo>
                    <a:pt x="47878" y="165608"/>
                  </a:lnTo>
                  <a:lnTo>
                    <a:pt x="66928" y="124206"/>
                  </a:lnTo>
                  <a:lnTo>
                    <a:pt x="93187" y="157054"/>
                  </a:lnTo>
                  <a:lnTo>
                    <a:pt x="115241" y="193724"/>
                  </a:lnTo>
                  <a:lnTo>
                    <a:pt x="133066" y="233791"/>
                  </a:lnTo>
                  <a:lnTo>
                    <a:pt x="146637" y="276831"/>
                  </a:lnTo>
                  <a:lnTo>
                    <a:pt x="155932" y="322423"/>
                  </a:lnTo>
                  <a:lnTo>
                    <a:pt x="160924" y="370141"/>
                  </a:lnTo>
                  <a:lnTo>
                    <a:pt x="161591" y="419563"/>
                  </a:lnTo>
                  <a:lnTo>
                    <a:pt x="157908" y="470266"/>
                  </a:lnTo>
                  <a:lnTo>
                    <a:pt x="149850" y="521827"/>
                  </a:lnTo>
                  <a:lnTo>
                    <a:pt x="137393" y="573821"/>
                  </a:lnTo>
                  <a:lnTo>
                    <a:pt x="120513" y="625826"/>
                  </a:lnTo>
                  <a:lnTo>
                    <a:pt x="99187" y="677418"/>
                  </a:lnTo>
                  <a:lnTo>
                    <a:pt x="137287" y="594614"/>
                  </a:lnTo>
                  <a:lnTo>
                    <a:pt x="158613" y="542995"/>
                  </a:lnTo>
                  <a:lnTo>
                    <a:pt x="175493" y="490973"/>
                  </a:lnTo>
                  <a:lnTo>
                    <a:pt x="187950" y="438969"/>
                  </a:lnTo>
                  <a:lnTo>
                    <a:pt x="196008" y="387406"/>
                  </a:lnTo>
                  <a:lnTo>
                    <a:pt x="199691" y="336705"/>
                  </a:lnTo>
                  <a:lnTo>
                    <a:pt x="199024" y="287289"/>
                  </a:lnTo>
                  <a:lnTo>
                    <a:pt x="194032" y="239580"/>
                  </a:lnTo>
                  <a:lnTo>
                    <a:pt x="184737" y="193999"/>
                  </a:lnTo>
                  <a:lnTo>
                    <a:pt x="171166" y="150969"/>
                  </a:lnTo>
                  <a:lnTo>
                    <a:pt x="153341" y="110911"/>
                  </a:lnTo>
                  <a:lnTo>
                    <a:pt x="131287" y="74248"/>
                  </a:lnTo>
                  <a:lnTo>
                    <a:pt x="105028" y="41402"/>
                  </a:lnTo>
                  <a:lnTo>
                    <a:pt x="1240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96534" y="4822571"/>
              <a:ext cx="562610" cy="378460"/>
            </a:xfrm>
            <a:custGeom>
              <a:avLst/>
              <a:gdLst/>
              <a:ahLst/>
              <a:cxnLst/>
              <a:rect l="l" t="t" r="r" b="b"/>
              <a:pathLst>
                <a:path w="562610" h="378460">
                  <a:moveTo>
                    <a:pt x="562355" y="0"/>
                  </a:moveTo>
                  <a:lnTo>
                    <a:pt x="534015" y="47962"/>
                  </a:lnTo>
                  <a:lnTo>
                    <a:pt x="502891" y="92236"/>
                  </a:lnTo>
                  <a:lnTo>
                    <a:pt x="469328" y="132642"/>
                  </a:lnTo>
                  <a:lnTo>
                    <a:pt x="433673" y="169004"/>
                  </a:lnTo>
                  <a:lnTo>
                    <a:pt x="396271" y="201141"/>
                  </a:lnTo>
                  <a:lnTo>
                    <a:pt x="357469" y="228876"/>
                  </a:lnTo>
                  <a:lnTo>
                    <a:pt x="317611" y="252031"/>
                  </a:lnTo>
                  <a:lnTo>
                    <a:pt x="277043" y="270427"/>
                  </a:lnTo>
                  <a:lnTo>
                    <a:pt x="236112" y="283887"/>
                  </a:lnTo>
                  <a:lnTo>
                    <a:pt x="195163" y="292231"/>
                  </a:lnTo>
                  <a:lnTo>
                    <a:pt x="154541" y="295282"/>
                  </a:lnTo>
                  <a:lnTo>
                    <a:pt x="114593" y="292861"/>
                  </a:lnTo>
                  <a:lnTo>
                    <a:pt x="75664" y="284790"/>
                  </a:lnTo>
                  <a:lnTo>
                    <a:pt x="38100" y="270890"/>
                  </a:lnTo>
                  <a:lnTo>
                    <a:pt x="0" y="353694"/>
                  </a:lnTo>
                  <a:lnTo>
                    <a:pt x="69587" y="374614"/>
                  </a:lnTo>
                  <a:lnTo>
                    <a:pt x="109579" y="378084"/>
                  </a:lnTo>
                  <a:lnTo>
                    <a:pt x="150132" y="376013"/>
                  </a:lnTo>
                  <a:lnTo>
                    <a:pt x="190920" y="368622"/>
                  </a:lnTo>
                  <a:lnTo>
                    <a:pt x="231619" y="356136"/>
                  </a:lnTo>
                  <a:lnTo>
                    <a:pt x="271905" y="338776"/>
                  </a:lnTo>
                  <a:lnTo>
                    <a:pt x="311454" y="316765"/>
                  </a:lnTo>
                  <a:lnTo>
                    <a:pt x="349941" y="290326"/>
                  </a:lnTo>
                  <a:lnTo>
                    <a:pt x="387041" y="259683"/>
                  </a:lnTo>
                  <a:lnTo>
                    <a:pt x="422430" y="225058"/>
                  </a:lnTo>
                  <a:lnTo>
                    <a:pt x="455783" y="186673"/>
                  </a:lnTo>
                  <a:lnTo>
                    <a:pt x="486777" y="144752"/>
                  </a:lnTo>
                  <a:lnTo>
                    <a:pt x="515087" y="99518"/>
                  </a:lnTo>
                  <a:lnTo>
                    <a:pt x="540388" y="51192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6534" y="4187190"/>
              <a:ext cx="645795" cy="1014094"/>
            </a:xfrm>
            <a:custGeom>
              <a:avLst/>
              <a:gdLst/>
              <a:ahLst/>
              <a:cxnLst/>
              <a:rect l="l" t="t" r="r" b="b"/>
              <a:pathLst>
                <a:path w="645795" h="1014095">
                  <a:moveTo>
                    <a:pt x="544702" y="677418"/>
                  </a:moveTo>
                  <a:lnTo>
                    <a:pt x="566029" y="625826"/>
                  </a:lnTo>
                  <a:lnTo>
                    <a:pt x="582909" y="573821"/>
                  </a:lnTo>
                  <a:lnTo>
                    <a:pt x="595366" y="521827"/>
                  </a:lnTo>
                  <a:lnTo>
                    <a:pt x="603424" y="470266"/>
                  </a:lnTo>
                  <a:lnTo>
                    <a:pt x="607107" y="419563"/>
                  </a:lnTo>
                  <a:lnTo>
                    <a:pt x="606440" y="370141"/>
                  </a:lnTo>
                  <a:lnTo>
                    <a:pt x="601448" y="322423"/>
                  </a:lnTo>
                  <a:lnTo>
                    <a:pt x="592153" y="276831"/>
                  </a:lnTo>
                  <a:lnTo>
                    <a:pt x="578582" y="233791"/>
                  </a:lnTo>
                  <a:lnTo>
                    <a:pt x="560757" y="193724"/>
                  </a:lnTo>
                  <a:lnTo>
                    <a:pt x="538703" y="157054"/>
                  </a:lnTo>
                  <a:lnTo>
                    <a:pt x="512444" y="124206"/>
                  </a:lnTo>
                  <a:lnTo>
                    <a:pt x="493394" y="165608"/>
                  </a:lnTo>
                  <a:lnTo>
                    <a:pt x="445515" y="19812"/>
                  </a:lnTo>
                  <a:lnTo>
                    <a:pt x="569594" y="0"/>
                  </a:lnTo>
                  <a:lnTo>
                    <a:pt x="550544" y="41402"/>
                  </a:lnTo>
                  <a:lnTo>
                    <a:pt x="576803" y="74248"/>
                  </a:lnTo>
                  <a:lnTo>
                    <a:pt x="598857" y="110911"/>
                  </a:lnTo>
                  <a:lnTo>
                    <a:pt x="616682" y="150969"/>
                  </a:lnTo>
                  <a:lnTo>
                    <a:pt x="630253" y="193999"/>
                  </a:lnTo>
                  <a:lnTo>
                    <a:pt x="639548" y="239580"/>
                  </a:lnTo>
                  <a:lnTo>
                    <a:pt x="644540" y="287289"/>
                  </a:lnTo>
                  <a:lnTo>
                    <a:pt x="645207" y="336705"/>
                  </a:lnTo>
                  <a:lnTo>
                    <a:pt x="641524" y="387406"/>
                  </a:lnTo>
                  <a:lnTo>
                    <a:pt x="633466" y="438969"/>
                  </a:lnTo>
                  <a:lnTo>
                    <a:pt x="621009" y="490973"/>
                  </a:lnTo>
                  <a:lnTo>
                    <a:pt x="604129" y="542995"/>
                  </a:lnTo>
                  <a:lnTo>
                    <a:pt x="582802" y="594614"/>
                  </a:lnTo>
                  <a:lnTo>
                    <a:pt x="544702" y="677418"/>
                  </a:lnTo>
                  <a:lnTo>
                    <a:pt x="519507" y="727085"/>
                  </a:lnTo>
                  <a:lnTo>
                    <a:pt x="491284" y="773448"/>
                  </a:lnTo>
                  <a:lnTo>
                    <a:pt x="460365" y="816315"/>
                  </a:lnTo>
                  <a:lnTo>
                    <a:pt x="427084" y="855497"/>
                  </a:lnTo>
                  <a:lnTo>
                    <a:pt x="391771" y="890806"/>
                  </a:lnTo>
                  <a:lnTo>
                    <a:pt x="354759" y="922050"/>
                  </a:lnTo>
                  <a:lnTo>
                    <a:pt x="316381" y="949041"/>
                  </a:lnTo>
                  <a:lnTo>
                    <a:pt x="276967" y="971588"/>
                  </a:lnTo>
                  <a:lnTo>
                    <a:pt x="236851" y="989502"/>
                  </a:lnTo>
                  <a:lnTo>
                    <a:pt x="196365" y="1002594"/>
                  </a:lnTo>
                  <a:lnTo>
                    <a:pt x="155840" y="1010673"/>
                  </a:lnTo>
                  <a:lnTo>
                    <a:pt x="115609" y="1013551"/>
                  </a:lnTo>
                  <a:lnTo>
                    <a:pt x="76004" y="1011037"/>
                  </a:lnTo>
                  <a:lnTo>
                    <a:pt x="37357" y="1002942"/>
                  </a:lnTo>
                  <a:lnTo>
                    <a:pt x="0" y="989076"/>
                  </a:lnTo>
                  <a:lnTo>
                    <a:pt x="38100" y="906272"/>
                  </a:lnTo>
                  <a:lnTo>
                    <a:pt x="75664" y="920171"/>
                  </a:lnTo>
                  <a:lnTo>
                    <a:pt x="114593" y="928242"/>
                  </a:lnTo>
                  <a:lnTo>
                    <a:pt x="154541" y="930663"/>
                  </a:lnTo>
                  <a:lnTo>
                    <a:pt x="195163" y="927612"/>
                  </a:lnTo>
                  <a:lnTo>
                    <a:pt x="236112" y="919268"/>
                  </a:lnTo>
                  <a:lnTo>
                    <a:pt x="277043" y="905808"/>
                  </a:lnTo>
                  <a:lnTo>
                    <a:pt x="317611" y="887412"/>
                  </a:lnTo>
                  <a:lnTo>
                    <a:pt x="357469" y="864257"/>
                  </a:lnTo>
                  <a:lnTo>
                    <a:pt x="396271" y="836522"/>
                  </a:lnTo>
                  <a:lnTo>
                    <a:pt x="433673" y="804385"/>
                  </a:lnTo>
                  <a:lnTo>
                    <a:pt x="469328" y="768023"/>
                  </a:lnTo>
                  <a:lnTo>
                    <a:pt x="502891" y="727617"/>
                  </a:lnTo>
                  <a:lnTo>
                    <a:pt x="534015" y="683343"/>
                  </a:lnTo>
                  <a:lnTo>
                    <a:pt x="562355" y="635381"/>
                  </a:lnTo>
                </a:path>
              </a:pathLst>
            </a:custGeom>
            <a:ln w="127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110096" y="444533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373751" y="1979167"/>
            <a:ext cx="1233805" cy="1428115"/>
            <a:chOff x="5373751" y="1979167"/>
            <a:chExt cx="1233805" cy="1428115"/>
          </a:xfrm>
        </p:grpSpPr>
        <p:sp>
          <p:nvSpPr>
            <p:cNvPr id="59" name="object 59"/>
            <p:cNvSpPr/>
            <p:nvPr/>
          </p:nvSpPr>
          <p:spPr>
            <a:xfrm>
              <a:off x="5380101" y="1985517"/>
              <a:ext cx="1019175" cy="434340"/>
            </a:xfrm>
            <a:custGeom>
              <a:avLst/>
              <a:gdLst/>
              <a:ahLst/>
              <a:cxnLst/>
              <a:rect l="l" t="t" r="r" b="b"/>
              <a:pathLst>
                <a:path w="1019175" h="434339">
                  <a:moveTo>
                    <a:pt x="55625" y="0"/>
                  </a:moveTo>
                  <a:lnTo>
                    <a:pt x="0" y="214249"/>
                  </a:lnTo>
                  <a:lnTo>
                    <a:pt x="260985" y="241046"/>
                  </a:lnTo>
                  <a:lnTo>
                    <a:pt x="209550" y="180848"/>
                  </a:lnTo>
                  <a:lnTo>
                    <a:pt x="252000" y="166479"/>
                  </a:lnTo>
                  <a:lnTo>
                    <a:pt x="295349" y="155463"/>
                  </a:lnTo>
                  <a:lnTo>
                    <a:pt x="339440" y="147753"/>
                  </a:lnTo>
                  <a:lnTo>
                    <a:pt x="384117" y="143300"/>
                  </a:lnTo>
                  <a:lnTo>
                    <a:pt x="429226" y="142053"/>
                  </a:lnTo>
                  <a:lnTo>
                    <a:pt x="474610" y="143966"/>
                  </a:lnTo>
                  <a:lnTo>
                    <a:pt x="520115" y="148988"/>
                  </a:lnTo>
                  <a:lnTo>
                    <a:pt x="565584" y="157072"/>
                  </a:lnTo>
                  <a:lnTo>
                    <a:pt x="610861" y="168168"/>
                  </a:lnTo>
                  <a:lnTo>
                    <a:pt x="655793" y="182228"/>
                  </a:lnTo>
                  <a:lnTo>
                    <a:pt x="700222" y="199203"/>
                  </a:lnTo>
                  <a:lnTo>
                    <a:pt x="743994" y="219044"/>
                  </a:lnTo>
                  <a:lnTo>
                    <a:pt x="786953" y="241702"/>
                  </a:lnTo>
                  <a:lnTo>
                    <a:pt x="828943" y="267129"/>
                  </a:lnTo>
                  <a:lnTo>
                    <a:pt x="869809" y="295276"/>
                  </a:lnTo>
                  <a:lnTo>
                    <a:pt x="909395" y="326094"/>
                  </a:lnTo>
                  <a:lnTo>
                    <a:pt x="947546" y="359534"/>
                  </a:lnTo>
                  <a:lnTo>
                    <a:pt x="984107" y="395547"/>
                  </a:lnTo>
                  <a:lnTo>
                    <a:pt x="1018921" y="434086"/>
                  </a:lnTo>
                  <a:lnTo>
                    <a:pt x="916304" y="313563"/>
                  </a:lnTo>
                  <a:lnTo>
                    <a:pt x="881491" y="275024"/>
                  </a:lnTo>
                  <a:lnTo>
                    <a:pt x="844930" y="239011"/>
                  </a:lnTo>
                  <a:lnTo>
                    <a:pt x="806779" y="205571"/>
                  </a:lnTo>
                  <a:lnTo>
                    <a:pt x="767193" y="174753"/>
                  </a:lnTo>
                  <a:lnTo>
                    <a:pt x="726327" y="146606"/>
                  </a:lnTo>
                  <a:lnTo>
                    <a:pt x="684337" y="121179"/>
                  </a:lnTo>
                  <a:lnTo>
                    <a:pt x="641378" y="98521"/>
                  </a:lnTo>
                  <a:lnTo>
                    <a:pt x="597606" y="78680"/>
                  </a:lnTo>
                  <a:lnTo>
                    <a:pt x="553177" y="61705"/>
                  </a:lnTo>
                  <a:lnTo>
                    <a:pt x="508245" y="47645"/>
                  </a:lnTo>
                  <a:lnTo>
                    <a:pt x="462968" y="36549"/>
                  </a:lnTo>
                  <a:lnTo>
                    <a:pt x="417499" y="28465"/>
                  </a:lnTo>
                  <a:lnTo>
                    <a:pt x="371994" y="23443"/>
                  </a:lnTo>
                  <a:lnTo>
                    <a:pt x="326610" y="21530"/>
                  </a:lnTo>
                  <a:lnTo>
                    <a:pt x="281501" y="22777"/>
                  </a:lnTo>
                  <a:lnTo>
                    <a:pt x="236824" y="27230"/>
                  </a:lnTo>
                  <a:lnTo>
                    <a:pt x="192733" y="34940"/>
                  </a:lnTo>
                  <a:lnTo>
                    <a:pt x="149384" y="45956"/>
                  </a:lnTo>
                  <a:lnTo>
                    <a:pt x="106934" y="60325"/>
                  </a:lnTo>
                  <a:lnTo>
                    <a:pt x="556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99581" y="2361691"/>
              <a:ext cx="301625" cy="1038860"/>
            </a:xfrm>
            <a:custGeom>
              <a:avLst/>
              <a:gdLst/>
              <a:ahLst/>
              <a:cxnLst/>
              <a:rect l="l" t="t" r="r" b="b"/>
              <a:pathLst>
                <a:path w="301625" h="1038860">
                  <a:moveTo>
                    <a:pt x="45466" y="0"/>
                  </a:moveTo>
                  <a:lnTo>
                    <a:pt x="74076" y="43062"/>
                  </a:lnTo>
                  <a:lnTo>
                    <a:pt x="99716" y="87011"/>
                  </a:lnTo>
                  <a:lnTo>
                    <a:pt x="122392" y="131695"/>
                  </a:lnTo>
                  <a:lnTo>
                    <a:pt x="142111" y="176963"/>
                  </a:lnTo>
                  <a:lnTo>
                    <a:pt x="158881" y="222660"/>
                  </a:lnTo>
                  <a:lnTo>
                    <a:pt x="172710" y="268637"/>
                  </a:lnTo>
                  <a:lnTo>
                    <a:pt x="183605" y="314740"/>
                  </a:lnTo>
                  <a:lnTo>
                    <a:pt x="191573" y="360818"/>
                  </a:lnTo>
                  <a:lnTo>
                    <a:pt x="196622" y="406719"/>
                  </a:lnTo>
                  <a:lnTo>
                    <a:pt x="198760" y="452290"/>
                  </a:lnTo>
                  <a:lnTo>
                    <a:pt x="197992" y="497379"/>
                  </a:lnTo>
                  <a:lnTo>
                    <a:pt x="194329" y="541835"/>
                  </a:lnTo>
                  <a:lnTo>
                    <a:pt x="187775" y="585505"/>
                  </a:lnTo>
                  <a:lnTo>
                    <a:pt x="178340" y="628237"/>
                  </a:lnTo>
                  <a:lnTo>
                    <a:pt x="166030" y="669879"/>
                  </a:lnTo>
                  <a:lnTo>
                    <a:pt x="150853" y="710279"/>
                  </a:lnTo>
                  <a:lnTo>
                    <a:pt x="132817" y="749285"/>
                  </a:lnTo>
                  <a:lnTo>
                    <a:pt x="111928" y="786745"/>
                  </a:lnTo>
                  <a:lnTo>
                    <a:pt x="88194" y="822507"/>
                  </a:lnTo>
                  <a:lnTo>
                    <a:pt x="61623" y="856418"/>
                  </a:lnTo>
                  <a:lnTo>
                    <a:pt x="32223" y="888328"/>
                  </a:lnTo>
                  <a:lnTo>
                    <a:pt x="0" y="918083"/>
                  </a:lnTo>
                  <a:lnTo>
                    <a:pt x="102743" y="1038733"/>
                  </a:lnTo>
                  <a:lnTo>
                    <a:pt x="139479" y="1004317"/>
                  </a:lnTo>
                  <a:lnTo>
                    <a:pt x="179087" y="958830"/>
                  </a:lnTo>
                  <a:lnTo>
                    <a:pt x="204231" y="923754"/>
                  </a:lnTo>
                  <a:lnTo>
                    <a:pt x="226452" y="887043"/>
                  </a:lnTo>
                  <a:lnTo>
                    <a:pt x="245764" y="848845"/>
                  </a:lnTo>
                  <a:lnTo>
                    <a:pt x="262184" y="809307"/>
                  </a:lnTo>
                  <a:lnTo>
                    <a:pt x="275726" y="768578"/>
                  </a:lnTo>
                  <a:lnTo>
                    <a:pt x="286408" y="726804"/>
                  </a:lnTo>
                  <a:lnTo>
                    <a:pt x="294244" y="684134"/>
                  </a:lnTo>
                  <a:lnTo>
                    <a:pt x="299251" y="640716"/>
                  </a:lnTo>
                  <a:lnTo>
                    <a:pt x="301443" y="596696"/>
                  </a:lnTo>
                  <a:lnTo>
                    <a:pt x="300838" y="552223"/>
                  </a:lnTo>
                  <a:lnTo>
                    <a:pt x="297449" y="507444"/>
                  </a:lnTo>
                  <a:lnTo>
                    <a:pt x="291294" y="462507"/>
                  </a:lnTo>
                  <a:lnTo>
                    <a:pt x="282388" y="417559"/>
                  </a:lnTo>
                  <a:lnTo>
                    <a:pt x="270746" y="372749"/>
                  </a:lnTo>
                  <a:lnTo>
                    <a:pt x="256384" y="328224"/>
                  </a:lnTo>
                  <a:lnTo>
                    <a:pt x="239319" y="284131"/>
                  </a:lnTo>
                  <a:lnTo>
                    <a:pt x="219565" y="240619"/>
                  </a:lnTo>
                  <a:lnTo>
                    <a:pt x="197138" y="197834"/>
                  </a:lnTo>
                  <a:lnTo>
                    <a:pt x="172055" y="155926"/>
                  </a:lnTo>
                  <a:lnTo>
                    <a:pt x="144330" y="115040"/>
                  </a:lnTo>
                  <a:lnTo>
                    <a:pt x="113980" y="75325"/>
                  </a:lnTo>
                  <a:lnTo>
                    <a:pt x="81020" y="36929"/>
                  </a:lnTo>
                  <a:lnTo>
                    <a:pt x="45466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80101" y="1985517"/>
              <a:ext cx="1221105" cy="1415415"/>
            </a:xfrm>
            <a:custGeom>
              <a:avLst/>
              <a:gdLst/>
              <a:ahLst/>
              <a:cxnLst/>
              <a:rect l="l" t="t" r="r" b="b"/>
              <a:pathLst>
                <a:path w="1221104" h="1415414">
                  <a:moveTo>
                    <a:pt x="1018921" y="434086"/>
                  </a:moveTo>
                  <a:lnTo>
                    <a:pt x="984107" y="395547"/>
                  </a:lnTo>
                  <a:lnTo>
                    <a:pt x="947546" y="359534"/>
                  </a:lnTo>
                  <a:lnTo>
                    <a:pt x="909395" y="326094"/>
                  </a:lnTo>
                  <a:lnTo>
                    <a:pt x="869809" y="295276"/>
                  </a:lnTo>
                  <a:lnTo>
                    <a:pt x="828943" y="267129"/>
                  </a:lnTo>
                  <a:lnTo>
                    <a:pt x="786953" y="241702"/>
                  </a:lnTo>
                  <a:lnTo>
                    <a:pt x="743994" y="219044"/>
                  </a:lnTo>
                  <a:lnTo>
                    <a:pt x="700222" y="199203"/>
                  </a:lnTo>
                  <a:lnTo>
                    <a:pt x="655793" y="182228"/>
                  </a:lnTo>
                  <a:lnTo>
                    <a:pt x="610861" y="168168"/>
                  </a:lnTo>
                  <a:lnTo>
                    <a:pt x="565584" y="157072"/>
                  </a:lnTo>
                  <a:lnTo>
                    <a:pt x="520115" y="148988"/>
                  </a:lnTo>
                  <a:lnTo>
                    <a:pt x="474610" y="143966"/>
                  </a:lnTo>
                  <a:lnTo>
                    <a:pt x="429226" y="142053"/>
                  </a:lnTo>
                  <a:lnTo>
                    <a:pt x="384117" y="143300"/>
                  </a:lnTo>
                  <a:lnTo>
                    <a:pt x="339440" y="147753"/>
                  </a:lnTo>
                  <a:lnTo>
                    <a:pt x="295349" y="155463"/>
                  </a:lnTo>
                  <a:lnTo>
                    <a:pt x="252000" y="166479"/>
                  </a:lnTo>
                  <a:lnTo>
                    <a:pt x="209550" y="180848"/>
                  </a:lnTo>
                  <a:lnTo>
                    <a:pt x="260985" y="241046"/>
                  </a:lnTo>
                  <a:lnTo>
                    <a:pt x="0" y="214249"/>
                  </a:lnTo>
                  <a:lnTo>
                    <a:pt x="55625" y="0"/>
                  </a:lnTo>
                  <a:lnTo>
                    <a:pt x="106934" y="60325"/>
                  </a:lnTo>
                  <a:lnTo>
                    <a:pt x="149384" y="45956"/>
                  </a:lnTo>
                  <a:lnTo>
                    <a:pt x="192733" y="34940"/>
                  </a:lnTo>
                  <a:lnTo>
                    <a:pt x="236824" y="27230"/>
                  </a:lnTo>
                  <a:lnTo>
                    <a:pt x="281501" y="22777"/>
                  </a:lnTo>
                  <a:lnTo>
                    <a:pt x="326610" y="21530"/>
                  </a:lnTo>
                  <a:lnTo>
                    <a:pt x="371994" y="23443"/>
                  </a:lnTo>
                  <a:lnTo>
                    <a:pt x="417499" y="28465"/>
                  </a:lnTo>
                  <a:lnTo>
                    <a:pt x="462968" y="36549"/>
                  </a:lnTo>
                  <a:lnTo>
                    <a:pt x="508245" y="47645"/>
                  </a:lnTo>
                  <a:lnTo>
                    <a:pt x="553177" y="61705"/>
                  </a:lnTo>
                  <a:lnTo>
                    <a:pt x="597606" y="78680"/>
                  </a:lnTo>
                  <a:lnTo>
                    <a:pt x="641378" y="98521"/>
                  </a:lnTo>
                  <a:lnTo>
                    <a:pt x="684337" y="121179"/>
                  </a:lnTo>
                  <a:lnTo>
                    <a:pt x="726327" y="146606"/>
                  </a:lnTo>
                  <a:lnTo>
                    <a:pt x="767193" y="174753"/>
                  </a:lnTo>
                  <a:lnTo>
                    <a:pt x="806779" y="205571"/>
                  </a:lnTo>
                  <a:lnTo>
                    <a:pt x="844930" y="239011"/>
                  </a:lnTo>
                  <a:lnTo>
                    <a:pt x="881491" y="275024"/>
                  </a:lnTo>
                  <a:lnTo>
                    <a:pt x="916304" y="313563"/>
                  </a:lnTo>
                  <a:lnTo>
                    <a:pt x="1018921" y="434086"/>
                  </a:lnTo>
                  <a:lnTo>
                    <a:pt x="1051044" y="474077"/>
                  </a:lnTo>
                  <a:lnTo>
                    <a:pt x="1080390" y="515216"/>
                  </a:lnTo>
                  <a:lnTo>
                    <a:pt x="1106959" y="557355"/>
                  </a:lnTo>
                  <a:lnTo>
                    <a:pt x="1130749" y="600348"/>
                  </a:lnTo>
                  <a:lnTo>
                    <a:pt x="1151760" y="644051"/>
                  </a:lnTo>
                  <a:lnTo>
                    <a:pt x="1169991" y="688316"/>
                  </a:lnTo>
                  <a:lnTo>
                    <a:pt x="1185442" y="732997"/>
                  </a:lnTo>
                  <a:lnTo>
                    <a:pt x="1198113" y="777950"/>
                  </a:lnTo>
                  <a:lnTo>
                    <a:pt x="1208002" y="823027"/>
                  </a:lnTo>
                  <a:lnTo>
                    <a:pt x="1215110" y="868083"/>
                  </a:lnTo>
                  <a:lnTo>
                    <a:pt x="1219435" y="912972"/>
                  </a:lnTo>
                  <a:lnTo>
                    <a:pt x="1220977" y="957548"/>
                  </a:lnTo>
                  <a:lnTo>
                    <a:pt x="1219737" y="1001665"/>
                  </a:lnTo>
                  <a:lnTo>
                    <a:pt x="1215712" y="1045176"/>
                  </a:lnTo>
                  <a:lnTo>
                    <a:pt x="1208902" y="1087937"/>
                  </a:lnTo>
                  <a:lnTo>
                    <a:pt x="1199308" y="1129801"/>
                  </a:lnTo>
                  <a:lnTo>
                    <a:pt x="1186927" y="1170622"/>
                  </a:lnTo>
                  <a:lnTo>
                    <a:pt x="1171761" y="1210254"/>
                  </a:lnTo>
                  <a:lnTo>
                    <a:pt x="1153808" y="1248551"/>
                  </a:lnTo>
                  <a:lnTo>
                    <a:pt x="1133068" y="1285368"/>
                  </a:lnTo>
                  <a:lnTo>
                    <a:pt x="1109539" y="1320557"/>
                  </a:lnTo>
                  <a:lnTo>
                    <a:pt x="1083223" y="1353974"/>
                  </a:lnTo>
                  <a:lnTo>
                    <a:pt x="1054117" y="1385473"/>
                  </a:lnTo>
                  <a:lnTo>
                    <a:pt x="1022223" y="1414907"/>
                  </a:lnTo>
                  <a:lnTo>
                    <a:pt x="919479" y="1294257"/>
                  </a:lnTo>
                  <a:lnTo>
                    <a:pt x="951703" y="1264502"/>
                  </a:lnTo>
                  <a:lnTo>
                    <a:pt x="981103" y="1232592"/>
                  </a:lnTo>
                  <a:lnTo>
                    <a:pt x="1007674" y="1198681"/>
                  </a:lnTo>
                  <a:lnTo>
                    <a:pt x="1031408" y="1162919"/>
                  </a:lnTo>
                  <a:lnTo>
                    <a:pt x="1052297" y="1125459"/>
                  </a:lnTo>
                  <a:lnTo>
                    <a:pt x="1070333" y="1086453"/>
                  </a:lnTo>
                  <a:lnTo>
                    <a:pt x="1085510" y="1046053"/>
                  </a:lnTo>
                  <a:lnTo>
                    <a:pt x="1097820" y="1004411"/>
                  </a:lnTo>
                  <a:lnTo>
                    <a:pt x="1107255" y="961679"/>
                  </a:lnTo>
                  <a:lnTo>
                    <a:pt x="1113809" y="918009"/>
                  </a:lnTo>
                  <a:lnTo>
                    <a:pt x="1117472" y="873553"/>
                  </a:lnTo>
                  <a:lnTo>
                    <a:pt x="1118240" y="828464"/>
                  </a:lnTo>
                  <a:lnTo>
                    <a:pt x="1116102" y="782893"/>
                  </a:lnTo>
                  <a:lnTo>
                    <a:pt x="1111053" y="736992"/>
                  </a:lnTo>
                  <a:lnTo>
                    <a:pt x="1103085" y="690914"/>
                  </a:lnTo>
                  <a:lnTo>
                    <a:pt x="1092190" y="644811"/>
                  </a:lnTo>
                  <a:lnTo>
                    <a:pt x="1078361" y="598834"/>
                  </a:lnTo>
                  <a:lnTo>
                    <a:pt x="1061591" y="553137"/>
                  </a:lnTo>
                  <a:lnTo>
                    <a:pt x="1041872" y="507869"/>
                  </a:lnTo>
                  <a:lnTo>
                    <a:pt x="1019196" y="463185"/>
                  </a:lnTo>
                  <a:lnTo>
                    <a:pt x="993556" y="419236"/>
                  </a:lnTo>
                  <a:lnTo>
                    <a:pt x="964946" y="376174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019927" y="22763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517501" y="258699"/>
            <a:ext cx="1104900" cy="1416685"/>
            <a:chOff x="4517501" y="258699"/>
            <a:chExt cx="1104900" cy="1416685"/>
          </a:xfrm>
        </p:grpSpPr>
        <p:sp>
          <p:nvSpPr>
            <p:cNvPr id="64" name="object 64"/>
            <p:cNvSpPr/>
            <p:nvPr/>
          </p:nvSpPr>
          <p:spPr>
            <a:xfrm>
              <a:off x="4707127" y="265049"/>
              <a:ext cx="909319" cy="492759"/>
            </a:xfrm>
            <a:custGeom>
              <a:avLst/>
              <a:gdLst/>
              <a:ahLst/>
              <a:cxnLst/>
              <a:rect l="l" t="t" r="r" b="b"/>
              <a:pathLst>
                <a:path w="909320" h="492759">
                  <a:moveTo>
                    <a:pt x="877188" y="0"/>
                  </a:moveTo>
                  <a:lnTo>
                    <a:pt x="837311" y="53975"/>
                  </a:lnTo>
                  <a:lnTo>
                    <a:pt x="796456" y="42555"/>
                  </a:lnTo>
                  <a:lnTo>
                    <a:pt x="754452" y="35083"/>
                  </a:lnTo>
                  <a:lnTo>
                    <a:pt x="711486" y="31473"/>
                  </a:lnTo>
                  <a:lnTo>
                    <a:pt x="667747" y="31645"/>
                  </a:lnTo>
                  <a:lnTo>
                    <a:pt x="623422" y="35515"/>
                  </a:lnTo>
                  <a:lnTo>
                    <a:pt x="578701" y="43001"/>
                  </a:lnTo>
                  <a:lnTo>
                    <a:pt x="533771" y="54020"/>
                  </a:lnTo>
                  <a:lnTo>
                    <a:pt x="488821" y="68490"/>
                  </a:lnTo>
                  <a:lnTo>
                    <a:pt x="444039" y="86328"/>
                  </a:lnTo>
                  <a:lnTo>
                    <a:pt x="399613" y="107451"/>
                  </a:lnTo>
                  <a:lnTo>
                    <a:pt x="355732" y="131778"/>
                  </a:lnTo>
                  <a:lnTo>
                    <a:pt x="312584" y="159225"/>
                  </a:lnTo>
                  <a:lnTo>
                    <a:pt x="270357" y="189709"/>
                  </a:lnTo>
                  <a:lnTo>
                    <a:pt x="229239" y="223149"/>
                  </a:lnTo>
                  <a:lnTo>
                    <a:pt x="189419" y="259462"/>
                  </a:lnTo>
                  <a:lnTo>
                    <a:pt x="151085" y="298564"/>
                  </a:lnTo>
                  <a:lnTo>
                    <a:pt x="114426" y="340374"/>
                  </a:lnTo>
                  <a:lnTo>
                    <a:pt x="79629" y="384810"/>
                  </a:lnTo>
                  <a:lnTo>
                    <a:pt x="0" y="492633"/>
                  </a:lnTo>
                  <a:lnTo>
                    <a:pt x="34797" y="448197"/>
                  </a:lnTo>
                  <a:lnTo>
                    <a:pt x="71456" y="406387"/>
                  </a:lnTo>
                  <a:lnTo>
                    <a:pt x="109790" y="367285"/>
                  </a:lnTo>
                  <a:lnTo>
                    <a:pt x="149609" y="330972"/>
                  </a:lnTo>
                  <a:lnTo>
                    <a:pt x="190725" y="297532"/>
                  </a:lnTo>
                  <a:lnTo>
                    <a:pt x="232950" y="267048"/>
                  </a:lnTo>
                  <a:lnTo>
                    <a:pt x="276096" y="239601"/>
                  </a:lnTo>
                  <a:lnTo>
                    <a:pt x="319973" y="215274"/>
                  </a:lnTo>
                  <a:lnTo>
                    <a:pt x="364394" y="194151"/>
                  </a:lnTo>
                  <a:lnTo>
                    <a:pt x="409170" y="176313"/>
                  </a:lnTo>
                  <a:lnTo>
                    <a:pt x="454113" y="161843"/>
                  </a:lnTo>
                  <a:lnTo>
                    <a:pt x="499034" y="150824"/>
                  </a:lnTo>
                  <a:lnTo>
                    <a:pt x="543745" y="143338"/>
                  </a:lnTo>
                  <a:lnTo>
                    <a:pt x="588058" y="139468"/>
                  </a:lnTo>
                  <a:lnTo>
                    <a:pt x="631783" y="139296"/>
                  </a:lnTo>
                  <a:lnTo>
                    <a:pt x="674734" y="142906"/>
                  </a:lnTo>
                  <a:lnTo>
                    <a:pt x="716720" y="150378"/>
                  </a:lnTo>
                  <a:lnTo>
                    <a:pt x="757555" y="161798"/>
                  </a:lnTo>
                  <a:lnTo>
                    <a:pt x="717804" y="215646"/>
                  </a:lnTo>
                  <a:lnTo>
                    <a:pt x="908812" y="165480"/>
                  </a:lnTo>
                  <a:lnTo>
                    <a:pt x="877188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24044" y="705104"/>
              <a:ext cx="256540" cy="963930"/>
            </a:xfrm>
            <a:custGeom>
              <a:avLst/>
              <a:gdLst/>
              <a:ahLst/>
              <a:cxnLst/>
              <a:rect l="l" t="t" r="r" b="b"/>
              <a:pathLst>
                <a:path w="256539" h="963930">
                  <a:moveTo>
                    <a:pt x="224611" y="0"/>
                  </a:moveTo>
                  <a:lnTo>
                    <a:pt x="190223" y="42859"/>
                  </a:lnTo>
                  <a:lnTo>
                    <a:pt x="158629" y="86873"/>
                  </a:lnTo>
                  <a:lnTo>
                    <a:pt x="129846" y="131861"/>
                  </a:lnTo>
                  <a:lnTo>
                    <a:pt x="103889" y="177644"/>
                  </a:lnTo>
                  <a:lnTo>
                    <a:pt x="80776" y="224041"/>
                  </a:lnTo>
                  <a:lnTo>
                    <a:pt x="60523" y="270872"/>
                  </a:lnTo>
                  <a:lnTo>
                    <a:pt x="43147" y="317956"/>
                  </a:lnTo>
                  <a:lnTo>
                    <a:pt x="28664" y="365113"/>
                  </a:lnTo>
                  <a:lnTo>
                    <a:pt x="17091" y="412163"/>
                  </a:lnTo>
                  <a:lnTo>
                    <a:pt x="8445" y="458926"/>
                  </a:lnTo>
                  <a:lnTo>
                    <a:pt x="2742" y="505221"/>
                  </a:lnTo>
                  <a:lnTo>
                    <a:pt x="0" y="550869"/>
                  </a:lnTo>
                  <a:lnTo>
                    <a:pt x="233" y="595688"/>
                  </a:lnTo>
                  <a:lnTo>
                    <a:pt x="3460" y="639499"/>
                  </a:lnTo>
                  <a:lnTo>
                    <a:pt x="9696" y="682121"/>
                  </a:lnTo>
                  <a:lnTo>
                    <a:pt x="18958" y="723375"/>
                  </a:lnTo>
                  <a:lnTo>
                    <a:pt x="31263" y="763079"/>
                  </a:lnTo>
                  <a:lnTo>
                    <a:pt x="46628" y="801054"/>
                  </a:lnTo>
                  <a:lnTo>
                    <a:pt x="65069" y="837119"/>
                  </a:lnTo>
                  <a:lnTo>
                    <a:pt x="86602" y="871094"/>
                  </a:lnTo>
                  <a:lnTo>
                    <a:pt x="111245" y="902798"/>
                  </a:lnTo>
                  <a:lnTo>
                    <a:pt x="139013" y="932053"/>
                  </a:lnTo>
                  <a:lnTo>
                    <a:pt x="176478" y="963549"/>
                  </a:lnTo>
                  <a:lnTo>
                    <a:pt x="256234" y="855726"/>
                  </a:lnTo>
                  <a:lnTo>
                    <a:pt x="224354" y="829485"/>
                  </a:lnTo>
                  <a:lnTo>
                    <a:pt x="195623" y="800345"/>
                  </a:lnTo>
                  <a:lnTo>
                    <a:pt x="170046" y="768500"/>
                  </a:lnTo>
                  <a:lnTo>
                    <a:pt x="147631" y="734141"/>
                  </a:lnTo>
                  <a:lnTo>
                    <a:pt x="128385" y="697462"/>
                  </a:lnTo>
                  <a:lnTo>
                    <a:pt x="112315" y="658655"/>
                  </a:lnTo>
                  <a:lnTo>
                    <a:pt x="99427" y="617914"/>
                  </a:lnTo>
                  <a:lnTo>
                    <a:pt x="89728" y="575431"/>
                  </a:lnTo>
                  <a:lnTo>
                    <a:pt x="83226" y="531400"/>
                  </a:lnTo>
                  <a:lnTo>
                    <a:pt x="79927" y="486013"/>
                  </a:lnTo>
                  <a:lnTo>
                    <a:pt x="79837" y="439462"/>
                  </a:lnTo>
                  <a:lnTo>
                    <a:pt x="82965" y="391942"/>
                  </a:lnTo>
                  <a:lnTo>
                    <a:pt x="89316" y="343644"/>
                  </a:lnTo>
                  <a:lnTo>
                    <a:pt x="98897" y="294762"/>
                  </a:lnTo>
                  <a:lnTo>
                    <a:pt x="111716" y="245489"/>
                  </a:lnTo>
                  <a:lnTo>
                    <a:pt x="127780" y="196016"/>
                  </a:lnTo>
                  <a:lnTo>
                    <a:pt x="147094" y="146539"/>
                  </a:lnTo>
                  <a:lnTo>
                    <a:pt x="169666" y="97248"/>
                  </a:lnTo>
                  <a:lnTo>
                    <a:pt x="195503" y="48337"/>
                  </a:lnTo>
                  <a:lnTo>
                    <a:pt x="224611" y="0"/>
                  </a:lnTo>
                  <a:close/>
                </a:path>
              </a:pathLst>
            </a:custGeom>
            <a:solidFill>
              <a:srgbClr val="CD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3851" y="265049"/>
              <a:ext cx="1092200" cy="1403985"/>
            </a:xfrm>
            <a:custGeom>
              <a:avLst/>
              <a:gdLst/>
              <a:ahLst/>
              <a:cxnLst/>
              <a:rect l="l" t="t" r="r" b="b"/>
              <a:pathLst>
                <a:path w="1092200" h="1403985">
                  <a:moveTo>
                    <a:pt x="183276" y="492633"/>
                  </a:moveTo>
                  <a:lnTo>
                    <a:pt x="218074" y="448197"/>
                  </a:lnTo>
                  <a:lnTo>
                    <a:pt x="254733" y="406387"/>
                  </a:lnTo>
                  <a:lnTo>
                    <a:pt x="293067" y="367285"/>
                  </a:lnTo>
                  <a:lnTo>
                    <a:pt x="332886" y="330972"/>
                  </a:lnTo>
                  <a:lnTo>
                    <a:pt x="374002" y="297532"/>
                  </a:lnTo>
                  <a:lnTo>
                    <a:pt x="416227" y="267048"/>
                  </a:lnTo>
                  <a:lnTo>
                    <a:pt x="459373" y="239601"/>
                  </a:lnTo>
                  <a:lnTo>
                    <a:pt x="503250" y="215274"/>
                  </a:lnTo>
                  <a:lnTo>
                    <a:pt x="547671" y="194151"/>
                  </a:lnTo>
                  <a:lnTo>
                    <a:pt x="592447" y="176313"/>
                  </a:lnTo>
                  <a:lnTo>
                    <a:pt x="637390" y="161843"/>
                  </a:lnTo>
                  <a:lnTo>
                    <a:pt x="682311" y="150824"/>
                  </a:lnTo>
                  <a:lnTo>
                    <a:pt x="727022" y="143338"/>
                  </a:lnTo>
                  <a:lnTo>
                    <a:pt x="771335" y="139468"/>
                  </a:lnTo>
                  <a:lnTo>
                    <a:pt x="815060" y="139296"/>
                  </a:lnTo>
                  <a:lnTo>
                    <a:pt x="858010" y="142906"/>
                  </a:lnTo>
                  <a:lnTo>
                    <a:pt x="899997" y="150378"/>
                  </a:lnTo>
                  <a:lnTo>
                    <a:pt x="940831" y="161798"/>
                  </a:lnTo>
                  <a:lnTo>
                    <a:pt x="901080" y="215646"/>
                  </a:lnTo>
                  <a:lnTo>
                    <a:pt x="1092088" y="165480"/>
                  </a:lnTo>
                  <a:lnTo>
                    <a:pt x="1060465" y="0"/>
                  </a:lnTo>
                  <a:lnTo>
                    <a:pt x="1020587" y="53975"/>
                  </a:lnTo>
                  <a:lnTo>
                    <a:pt x="979733" y="42555"/>
                  </a:lnTo>
                  <a:lnTo>
                    <a:pt x="937729" y="35083"/>
                  </a:lnTo>
                  <a:lnTo>
                    <a:pt x="894763" y="31473"/>
                  </a:lnTo>
                  <a:lnTo>
                    <a:pt x="851023" y="31645"/>
                  </a:lnTo>
                  <a:lnTo>
                    <a:pt x="806699" y="35515"/>
                  </a:lnTo>
                  <a:lnTo>
                    <a:pt x="761978" y="43001"/>
                  </a:lnTo>
                  <a:lnTo>
                    <a:pt x="717048" y="54020"/>
                  </a:lnTo>
                  <a:lnTo>
                    <a:pt x="672098" y="68490"/>
                  </a:lnTo>
                  <a:lnTo>
                    <a:pt x="627316" y="86328"/>
                  </a:lnTo>
                  <a:lnTo>
                    <a:pt x="582890" y="107451"/>
                  </a:lnTo>
                  <a:lnTo>
                    <a:pt x="539009" y="131778"/>
                  </a:lnTo>
                  <a:lnTo>
                    <a:pt x="495861" y="159225"/>
                  </a:lnTo>
                  <a:lnTo>
                    <a:pt x="453634" y="189709"/>
                  </a:lnTo>
                  <a:lnTo>
                    <a:pt x="412516" y="223149"/>
                  </a:lnTo>
                  <a:lnTo>
                    <a:pt x="372696" y="259462"/>
                  </a:lnTo>
                  <a:lnTo>
                    <a:pt x="334362" y="298564"/>
                  </a:lnTo>
                  <a:lnTo>
                    <a:pt x="297703" y="340374"/>
                  </a:lnTo>
                  <a:lnTo>
                    <a:pt x="262905" y="384810"/>
                  </a:lnTo>
                  <a:lnTo>
                    <a:pt x="183276" y="492633"/>
                  </a:lnTo>
                  <a:lnTo>
                    <a:pt x="151783" y="537698"/>
                  </a:lnTo>
                  <a:lnTo>
                    <a:pt x="123253" y="583589"/>
                  </a:lnTo>
                  <a:lnTo>
                    <a:pt x="97687" y="630129"/>
                  </a:lnTo>
                  <a:lnTo>
                    <a:pt x="75085" y="677142"/>
                  </a:lnTo>
                  <a:lnTo>
                    <a:pt x="55450" y="724453"/>
                  </a:lnTo>
                  <a:lnTo>
                    <a:pt x="38783" y="771884"/>
                  </a:lnTo>
                  <a:lnTo>
                    <a:pt x="25084" y="819261"/>
                  </a:lnTo>
                  <a:lnTo>
                    <a:pt x="14355" y="866406"/>
                  </a:lnTo>
                  <a:lnTo>
                    <a:pt x="6597" y="913145"/>
                  </a:lnTo>
                  <a:lnTo>
                    <a:pt x="1811" y="959300"/>
                  </a:lnTo>
                  <a:lnTo>
                    <a:pt x="0" y="1004697"/>
                  </a:lnTo>
                  <a:lnTo>
                    <a:pt x="1162" y="1049158"/>
                  </a:lnTo>
                  <a:lnTo>
                    <a:pt x="5301" y="1092507"/>
                  </a:lnTo>
                  <a:lnTo>
                    <a:pt x="12417" y="1134570"/>
                  </a:lnTo>
                  <a:lnTo>
                    <a:pt x="22512" y="1175169"/>
                  </a:lnTo>
                  <a:lnTo>
                    <a:pt x="35586" y="1214129"/>
                  </a:lnTo>
                  <a:lnTo>
                    <a:pt x="51641" y="1251274"/>
                  </a:lnTo>
                  <a:lnTo>
                    <a:pt x="70678" y="1286427"/>
                  </a:lnTo>
                  <a:lnTo>
                    <a:pt x="92699" y="1319412"/>
                  </a:lnTo>
                  <a:lnTo>
                    <a:pt x="117704" y="1350054"/>
                  </a:lnTo>
                  <a:lnTo>
                    <a:pt x="145695" y="1378177"/>
                  </a:lnTo>
                  <a:lnTo>
                    <a:pt x="176672" y="1403603"/>
                  </a:lnTo>
                  <a:lnTo>
                    <a:pt x="256428" y="1295780"/>
                  </a:lnTo>
                  <a:lnTo>
                    <a:pt x="224548" y="1269540"/>
                  </a:lnTo>
                  <a:lnTo>
                    <a:pt x="195817" y="1240400"/>
                  </a:lnTo>
                  <a:lnTo>
                    <a:pt x="170240" y="1208555"/>
                  </a:lnTo>
                  <a:lnTo>
                    <a:pt x="147825" y="1174196"/>
                  </a:lnTo>
                  <a:lnTo>
                    <a:pt x="128579" y="1137517"/>
                  </a:lnTo>
                  <a:lnTo>
                    <a:pt x="112509" y="1098710"/>
                  </a:lnTo>
                  <a:lnTo>
                    <a:pt x="99621" y="1057969"/>
                  </a:lnTo>
                  <a:lnTo>
                    <a:pt x="89922" y="1015486"/>
                  </a:lnTo>
                  <a:lnTo>
                    <a:pt x="83420" y="971455"/>
                  </a:lnTo>
                  <a:lnTo>
                    <a:pt x="80121" y="926068"/>
                  </a:lnTo>
                  <a:lnTo>
                    <a:pt x="80031" y="879517"/>
                  </a:lnTo>
                  <a:lnTo>
                    <a:pt x="83159" y="831997"/>
                  </a:lnTo>
                  <a:lnTo>
                    <a:pt x="89510" y="783699"/>
                  </a:lnTo>
                  <a:lnTo>
                    <a:pt x="99091" y="734817"/>
                  </a:lnTo>
                  <a:lnTo>
                    <a:pt x="111910" y="685544"/>
                  </a:lnTo>
                  <a:lnTo>
                    <a:pt x="127973" y="636071"/>
                  </a:lnTo>
                  <a:lnTo>
                    <a:pt x="147288" y="586594"/>
                  </a:lnTo>
                  <a:lnTo>
                    <a:pt x="169860" y="537303"/>
                  </a:lnTo>
                  <a:lnTo>
                    <a:pt x="195697" y="488392"/>
                  </a:lnTo>
                  <a:lnTo>
                    <a:pt x="224805" y="440054"/>
                  </a:lnTo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763770" y="702386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516369" y="1680717"/>
            <a:ext cx="439420" cy="1206500"/>
            <a:chOff x="6516369" y="1680717"/>
            <a:chExt cx="439420" cy="1206500"/>
          </a:xfrm>
        </p:grpSpPr>
        <p:sp>
          <p:nvSpPr>
            <p:cNvPr id="69" name="object 69"/>
            <p:cNvSpPr/>
            <p:nvPr/>
          </p:nvSpPr>
          <p:spPr>
            <a:xfrm>
              <a:off x="6522719" y="1687067"/>
              <a:ext cx="426720" cy="675005"/>
            </a:xfrm>
            <a:custGeom>
              <a:avLst/>
              <a:gdLst/>
              <a:ahLst/>
              <a:cxnLst/>
              <a:rect l="l" t="t" r="r" b="b"/>
              <a:pathLst>
                <a:path w="426720" h="675005">
                  <a:moveTo>
                    <a:pt x="266191" y="0"/>
                  </a:moveTo>
                  <a:lnTo>
                    <a:pt x="266191" y="87503"/>
                  </a:lnTo>
                  <a:lnTo>
                    <a:pt x="227152" y="109599"/>
                  </a:lnTo>
                  <a:lnTo>
                    <a:pt x="190602" y="135994"/>
                  </a:lnTo>
                  <a:lnTo>
                    <a:pt x="156716" y="166375"/>
                  </a:lnTo>
                  <a:lnTo>
                    <a:pt x="125664" y="200434"/>
                  </a:lnTo>
                  <a:lnTo>
                    <a:pt x="97619" y="237857"/>
                  </a:lnTo>
                  <a:lnTo>
                    <a:pt x="72755" y="278336"/>
                  </a:lnTo>
                  <a:lnTo>
                    <a:pt x="51242" y="321558"/>
                  </a:lnTo>
                  <a:lnTo>
                    <a:pt x="33255" y="367213"/>
                  </a:lnTo>
                  <a:lnTo>
                    <a:pt x="18964" y="414990"/>
                  </a:lnTo>
                  <a:lnTo>
                    <a:pt x="8543" y="464578"/>
                  </a:lnTo>
                  <a:lnTo>
                    <a:pt x="2164" y="515666"/>
                  </a:lnTo>
                  <a:lnTo>
                    <a:pt x="0" y="567944"/>
                  </a:lnTo>
                  <a:lnTo>
                    <a:pt x="0" y="674624"/>
                  </a:lnTo>
                  <a:lnTo>
                    <a:pt x="2164" y="622346"/>
                  </a:lnTo>
                  <a:lnTo>
                    <a:pt x="8543" y="571258"/>
                  </a:lnTo>
                  <a:lnTo>
                    <a:pt x="18964" y="521670"/>
                  </a:lnTo>
                  <a:lnTo>
                    <a:pt x="33255" y="473893"/>
                  </a:lnTo>
                  <a:lnTo>
                    <a:pt x="51242" y="428238"/>
                  </a:lnTo>
                  <a:lnTo>
                    <a:pt x="72755" y="385016"/>
                  </a:lnTo>
                  <a:lnTo>
                    <a:pt x="97619" y="344537"/>
                  </a:lnTo>
                  <a:lnTo>
                    <a:pt x="125664" y="307114"/>
                  </a:lnTo>
                  <a:lnTo>
                    <a:pt x="156716" y="273055"/>
                  </a:lnTo>
                  <a:lnTo>
                    <a:pt x="190602" y="242674"/>
                  </a:lnTo>
                  <a:lnTo>
                    <a:pt x="227152" y="216279"/>
                  </a:lnTo>
                  <a:lnTo>
                    <a:pt x="266191" y="194183"/>
                  </a:lnTo>
                  <a:lnTo>
                    <a:pt x="266191" y="281686"/>
                  </a:lnTo>
                  <a:lnTo>
                    <a:pt x="426720" y="102743"/>
                  </a:lnTo>
                  <a:lnTo>
                    <a:pt x="26619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22707" y="2308351"/>
              <a:ext cx="427355" cy="572135"/>
            </a:xfrm>
            <a:custGeom>
              <a:avLst/>
              <a:gdLst/>
              <a:ahLst/>
              <a:cxnLst/>
              <a:rect l="l" t="t" r="r" b="b"/>
              <a:pathLst>
                <a:path w="427354" h="572135">
                  <a:moveTo>
                    <a:pt x="2298" y="0"/>
                  </a:moveTo>
                  <a:lnTo>
                    <a:pt x="0" y="53033"/>
                  </a:lnTo>
                  <a:lnTo>
                    <a:pt x="2072" y="105072"/>
                  </a:lnTo>
                  <a:lnTo>
                    <a:pt x="8325" y="155831"/>
                  </a:lnTo>
                  <a:lnTo>
                    <a:pt x="18566" y="205025"/>
                  </a:lnTo>
                  <a:lnTo>
                    <a:pt x="32604" y="252367"/>
                  </a:lnTo>
                  <a:lnTo>
                    <a:pt x="50246" y="297572"/>
                  </a:lnTo>
                  <a:lnTo>
                    <a:pt x="71302" y="340355"/>
                  </a:lnTo>
                  <a:lnTo>
                    <a:pt x="95580" y="380428"/>
                  </a:lnTo>
                  <a:lnTo>
                    <a:pt x="122887" y="417507"/>
                  </a:lnTo>
                  <a:lnTo>
                    <a:pt x="153034" y="451306"/>
                  </a:lnTo>
                  <a:lnTo>
                    <a:pt x="185827" y="481539"/>
                  </a:lnTo>
                  <a:lnTo>
                    <a:pt x="221075" y="507920"/>
                  </a:lnTo>
                  <a:lnTo>
                    <a:pt x="258588" y="530164"/>
                  </a:lnTo>
                  <a:lnTo>
                    <a:pt x="298172" y="547985"/>
                  </a:lnTo>
                  <a:lnTo>
                    <a:pt x="339637" y="561096"/>
                  </a:lnTo>
                  <a:lnTo>
                    <a:pt x="382790" y="569213"/>
                  </a:lnTo>
                  <a:lnTo>
                    <a:pt x="426732" y="572008"/>
                  </a:lnTo>
                  <a:lnTo>
                    <a:pt x="426732" y="465327"/>
                  </a:lnTo>
                  <a:lnTo>
                    <a:pt x="383503" y="462689"/>
                  </a:lnTo>
                  <a:lnTo>
                    <a:pt x="341441" y="454938"/>
                  </a:lnTo>
                  <a:lnTo>
                    <a:pt x="300770" y="442317"/>
                  </a:lnTo>
                  <a:lnTo>
                    <a:pt x="261713" y="425072"/>
                  </a:lnTo>
                  <a:lnTo>
                    <a:pt x="224492" y="403446"/>
                  </a:lnTo>
                  <a:lnTo>
                    <a:pt x="189329" y="377683"/>
                  </a:lnTo>
                  <a:lnTo>
                    <a:pt x="156449" y="348029"/>
                  </a:lnTo>
                  <a:lnTo>
                    <a:pt x="126074" y="314727"/>
                  </a:lnTo>
                  <a:lnTo>
                    <a:pt x="98426" y="278022"/>
                  </a:lnTo>
                  <a:lnTo>
                    <a:pt x="73729" y="238157"/>
                  </a:lnTo>
                  <a:lnTo>
                    <a:pt x="52204" y="195378"/>
                  </a:lnTo>
                  <a:lnTo>
                    <a:pt x="34077" y="149929"/>
                  </a:lnTo>
                  <a:lnTo>
                    <a:pt x="19568" y="102053"/>
                  </a:lnTo>
                  <a:lnTo>
                    <a:pt x="8901" y="51995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22719" y="1687067"/>
              <a:ext cx="426720" cy="1193800"/>
            </a:xfrm>
            <a:custGeom>
              <a:avLst/>
              <a:gdLst/>
              <a:ahLst/>
              <a:cxnLst/>
              <a:rect l="l" t="t" r="r" b="b"/>
              <a:pathLst>
                <a:path w="426720" h="1193800">
                  <a:moveTo>
                    <a:pt x="0" y="674624"/>
                  </a:moveTo>
                  <a:lnTo>
                    <a:pt x="2164" y="622346"/>
                  </a:lnTo>
                  <a:lnTo>
                    <a:pt x="8543" y="571258"/>
                  </a:lnTo>
                  <a:lnTo>
                    <a:pt x="18964" y="521670"/>
                  </a:lnTo>
                  <a:lnTo>
                    <a:pt x="33255" y="473893"/>
                  </a:lnTo>
                  <a:lnTo>
                    <a:pt x="51242" y="428238"/>
                  </a:lnTo>
                  <a:lnTo>
                    <a:pt x="72755" y="385016"/>
                  </a:lnTo>
                  <a:lnTo>
                    <a:pt x="97619" y="344537"/>
                  </a:lnTo>
                  <a:lnTo>
                    <a:pt x="125664" y="307114"/>
                  </a:lnTo>
                  <a:lnTo>
                    <a:pt x="156716" y="273055"/>
                  </a:lnTo>
                  <a:lnTo>
                    <a:pt x="190602" y="242674"/>
                  </a:lnTo>
                  <a:lnTo>
                    <a:pt x="227152" y="216279"/>
                  </a:lnTo>
                  <a:lnTo>
                    <a:pt x="266191" y="194183"/>
                  </a:lnTo>
                  <a:lnTo>
                    <a:pt x="266191" y="281686"/>
                  </a:lnTo>
                  <a:lnTo>
                    <a:pt x="426720" y="102743"/>
                  </a:lnTo>
                  <a:lnTo>
                    <a:pt x="266191" y="0"/>
                  </a:lnTo>
                  <a:lnTo>
                    <a:pt x="266191" y="87503"/>
                  </a:lnTo>
                  <a:lnTo>
                    <a:pt x="227152" y="109599"/>
                  </a:lnTo>
                  <a:lnTo>
                    <a:pt x="190602" y="135994"/>
                  </a:lnTo>
                  <a:lnTo>
                    <a:pt x="156716" y="166375"/>
                  </a:lnTo>
                  <a:lnTo>
                    <a:pt x="125664" y="200434"/>
                  </a:lnTo>
                  <a:lnTo>
                    <a:pt x="97619" y="237857"/>
                  </a:lnTo>
                  <a:lnTo>
                    <a:pt x="72755" y="278336"/>
                  </a:lnTo>
                  <a:lnTo>
                    <a:pt x="51242" y="321558"/>
                  </a:lnTo>
                  <a:lnTo>
                    <a:pt x="33255" y="367213"/>
                  </a:lnTo>
                  <a:lnTo>
                    <a:pt x="18964" y="414990"/>
                  </a:lnTo>
                  <a:lnTo>
                    <a:pt x="8543" y="464578"/>
                  </a:lnTo>
                  <a:lnTo>
                    <a:pt x="2164" y="515666"/>
                  </a:lnTo>
                  <a:lnTo>
                    <a:pt x="0" y="567944"/>
                  </a:lnTo>
                  <a:lnTo>
                    <a:pt x="0" y="674624"/>
                  </a:lnTo>
                  <a:lnTo>
                    <a:pt x="2202" y="727664"/>
                  </a:lnTo>
                  <a:lnTo>
                    <a:pt x="8667" y="779170"/>
                  </a:lnTo>
                  <a:lnTo>
                    <a:pt x="19180" y="828882"/>
                  </a:lnTo>
                  <a:lnTo>
                    <a:pt x="33528" y="876538"/>
                  </a:lnTo>
                  <a:lnTo>
                    <a:pt x="51494" y="921878"/>
                  </a:lnTo>
                  <a:lnTo>
                    <a:pt x="72866" y="964642"/>
                  </a:lnTo>
                  <a:lnTo>
                    <a:pt x="97428" y="1004569"/>
                  </a:lnTo>
                  <a:lnTo>
                    <a:pt x="124968" y="1041400"/>
                  </a:lnTo>
                  <a:lnTo>
                    <a:pt x="155269" y="1074872"/>
                  </a:lnTo>
                  <a:lnTo>
                    <a:pt x="188118" y="1104727"/>
                  </a:lnTo>
                  <a:lnTo>
                    <a:pt x="223301" y="1130703"/>
                  </a:lnTo>
                  <a:lnTo>
                    <a:pt x="260604" y="1152540"/>
                  </a:lnTo>
                  <a:lnTo>
                    <a:pt x="299811" y="1169978"/>
                  </a:lnTo>
                  <a:lnTo>
                    <a:pt x="340709" y="1182756"/>
                  </a:lnTo>
                  <a:lnTo>
                    <a:pt x="383083" y="1190614"/>
                  </a:lnTo>
                  <a:lnTo>
                    <a:pt x="426720" y="1193292"/>
                  </a:lnTo>
                  <a:lnTo>
                    <a:pt x="426720" y="1086612"/>
                  </a:lnTo>
                  <a:lnTo>
                    <a:pt x="383490" y="1083973"/>
                  </a:lnTo>
                  <a:lnTo>
                    <a:pt x="341429" y="1076222"/>
                  </a:lnTo>
                  <a:lnTo>
                    <a:pt x="300758" y="1063601"/>
                  </a:lnTo>
                  <a:lnTo>
                    <a:pt x="261700" y="1046356"/>
                  </a:lnTo>
                  <a:lnTo>
                    <a:pt x="224479" y="1024730"/>
                  </a:lnTo>
                  <a:lnTo>
                    <a:pt x="189317" y="998967"/>
                  </a:lnTo>
                  <a:lnTo>
                    <a:pt x="156437" y="969313"/>
                  </a:lnTo>
                  <a:lnTo>
                    <a:pt x="126061" y="936011"/>
                  </a:lnTo>
                  <a:lnTo>
                    <a:pt x="98413" y="899306"/>
                  </a:lnTo>
                  <a:lnTo>
                    <a:pt x="73716" y="859441"/>
                  </a:lnTo>
                  <a:lnTo>
                    <a:pt x="52192" y="816662"/>
                  </a:lnTo>
                  <a:lnTo>
                    <a:pt x="34064" y="771213"/>
                  </a:lnTo>
                  <a:lnTo>
                    <a:pt x="19555" y="723337"/>
                  </a:lnTo>
                  <a:lnTo>
                    <a:pt x="8888" y="673279"/>
                  </a:lnTo>
                  <a:lnTo>
                    <a:pt x="2285" y="62128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745223" y="2990088"/>
            <a:ext cx="810895" cy="329565"/>
          </a:xfrm>
          <a:prstGeom prst="rect">
            <a:avLst/>
          </a:prstGeom>
          <a:solidFill>
            <a:srgbClr val="006FC0"/>
          </a:solidFill>
          <a:ln w="6096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05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031545" y="2520505"/>
            <a:ext cx="2010410" cy="812800"/>
            <a:chOff x="7031545" y="2520505"/>
            <a:chExt cx="2010410" cy="812800"/>
          </a:xfrm>
        </p:grpSpPr>
        <p:sp>
          <p:nvSpPr>
            <p:cNvPr id="74" name="object 74"/>
            <p:cNvSpPr/>
            <p:nvPr/>
          </p:nvSpPr>
          <p:spPr>
            <a:xfrm>
              <a:off x="7051547" y="2540507"/>
              <a:ext cx="505459" cy="450850"/>
            </a:xfrm>
            <a:custGeom>
              <a:avLst/>
              <a:gdLst/>
              <a:ahLst/>
              <a:cxnLst/>
              <a:rect l="l" t="t" r="r" b="b"/>
              <a:pathLst>
                <a:path w="505459" h="450850">
                  <a:moveTo>
                    <a:pt x="504951" y="0"/>
                  </a:moveTo>
                  <a:lnTo>
                    <a:pt x="0" y="450341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3503" y="2999231"/>
              <a:ext cx="818172" cy="333628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8379079" y="3004565"/>
            <a:ext cx="511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NULL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702105" y="1593341"/>
            <a:ext cx="1458595" cy="1433830"/>
            <a:chOff x="7702105" y="1593341"/>
            <a:chExt cx="1458595" cy="1433830"/>
          </a:xfrm>
        </p:grpSpPr>
        <p:sp>
          <p:nvSpPr>
            <p:cNvPr id="78" name="object 78"/>
            <p:cNvSpPr/>
            <p:nvPr/>
          </p:nvSpPr>
          <p:spPr>
            <a:xfrm>
              <a:off x="7722108" y="2519172"/>
              <a:ext cx="915035" cy="487680"/>
            </a:xfrm>
            <a:custGeom>
              <a:avLst/>
              <a:gdLst/>
              <a:ahLst/>
              <a:cxnLst/>
              <a:rect l="l" t="t" r="r" b="b"/>
              <a:pathLst>
                <a:path w="915034" h="487680">
                  <a:moveTo>
                    <a:pt x="0" y="0"/>
                  </a:moveTo>
                  <a:lnTo>
                    <a:pt x="914781" y="487552"/>
                  </a:lnTo>
                </a:path>
              </a:pathLst>
            </a:custGeom>
            <a:ln w="396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52130" y="1599691"/>
              <a:ext cx="810260" cy="481965"/>
            </a:xfrm>
            <a:custGeom>
              <a:avLst/>
              <a:gdLst/>
              <a:ahLst/>
              <a:cxnLst/>
              <a:rect l="l" t="t" r="r" b="b"/>
              <a:pathLst>
                <a:path w="810259" h="481964">
                  <a:moveTo>
                    <a:pt x="27813" y="0"/>
                  </a:moveTo>
                  <a:lnTo>
                    <a:pt x="0" y="135509"/>
                  </a:lnTo>
                  <a:lnTo>
                    <a:pt x="160274" y="179324"/>
                  </a:lnTo>
                  <a:lnTo>
                    <a:pt x="127253" y="134493"/>
                  </a:lnTo>
                  <a:lnTo>
                    <a:pt x="164430" y="126179"/>
                  </a:lnTo>
                  <a:lnTo>
                    <a:pt x="202987" y="121969"/>
                  </a:lnTo>
                  <a:lnTo>
                    <a:pt x="242723" y="121759"/>
                  </a:lnTo>
                  <a:lnTo>
                    <a:pt x="283435" y="125447"/>
                  </a:lnTo>
                  <a:lnTo>
                    <a:pt x="324924" y="132930"/>
                  </a:lnTo>
                  <a:lnTo>
                    <a:pt x="366986" y="144106"/>
                  </a:lnTo>
                  <a:lnTo>
                    <a:pt x="409420" y="158873"/>
                  </a:lnTo>
                  <a:lnTo>
                    <a:pt x="452025" y="177128"/>
                  </a:lnTo>
                  <a:lnTo>
                    <a:pt x="494599" y="198768"/>
                  </a:lnTo>
                  <a:lnTo>
                    <a:pt x="536940" y="223690"/>
                  </a:lnTo>
                  <a:lnTo>
                    <a:pt x="578847" y="251793"/>
                  </a:lnTo>
                  <a:lnTo>
                    <a:pt x="620118" y="282974"/>
                  </a:lnTo>
                  <a:lnTo>
                    <a:pt x="660552" y="317130"/>
                  </a:lnTo>
                  <a:lnTo>
                    <a:pt x="699946" y="354159"/>
                  </a:lnTo>
                  <a:lnTo>
                    <a:pt x="738100" y="393958"/>
                  </a:lnTo>
                  <a:lnTo>
                    <a:pt x="774811" y="436425"/>
                  </a:lnTo>
                  <a:lnTo>
                    <a:pt x="809878" y="481457"/>
                  </a:lnTo>
                  <a:lnTo>
                    <a:pt x="743712" y="391795"/>
                  </a:lnTo>
                  <a:lnTo>
                    <a:pt x="708624" y="346743"/>
                  </a:lnTo>
                  <a:lnTo>
                    <a:pt x="671898" y="304261"/>
                  </a:lnTo>
                  <a:lnTo>
                    <a:pt x="633733" y="264451"/>
                  </a:lnTo>
                  <a:lnTo>
                    <a:pt x="594331" y="227416"/>
                  </a:lnTo>
                  <a:lnTo>
                    <a:pt x="553892" y="193256"/>
                  </a:lnTo>
                  <a:lnTo>
                    <a:pt x="512618" y="162075"/>
                  </a:lnTo>
                  <a:lnTo>
                    <a:pt x="470710" y="133974"/>
                  </a:lnTo>
                  <a:lnTo>
                    <a:pt x="428369" y="109055"/>
                  </a:lnTo>
                  <a:lnTo>
                    <a:pt x="385795" y="87421"/>
                  </a:lnTo>
                  <a:lnTo>
                    <a:pt x="343189" y="69173"/>
                  </a:lnTo>
                  <a:lnTo>
                    <a:pt x="300754" y="54414"/>
                  </a:lnTo>
                  <a:lnTo>
                    <a:pt x="258689" y="43245"/>
                  </a:lnTo>
                  <a:lnTo>
                    <a:pt x="217195" y="35769"/>
                  </a:lnTo>
                  <a:lnTo>
                    <a:pt x="176475" y="32087"/>
                  </a:lnTo>
                  <a:lnTo>
                    <a:pt x="136728" y="32302"/>
                  </a:lnTo>
                  <a:lnTo>
                    <a:pt x="98156" y="36516"/>
                  </a:lnTo>
                  <a:lnTo>
                    <a:pt x="60960" y="44831"/>
                  </a:lnTo>
                  <a:lnTo>
                    <a:pt x="2781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927719" y="2037079"/>
              <a:ext cx="226695" cy="875030"/>
            </a:xfrm>
            <a:custGeom>
              <a:avLst/>
              <a:gdLst/>
              <a:ahLst/>
              <a:cxnLst/>
              <a:rect l="l" t="t" r="r" b="b"/>
              <a:pathLst>
                <a:path w="226695" h="875030">
                  <a:moveTo>
                    <a:pt x="0" y="0"/>
                  </a:moveTo>
                  <a:lnTo>
                    <a:pt x="30398" y="48456"/>
                  </a:lnTo>
                  <a:lnTo>
                    <a:pt x="57621" y="97312"/>
                  </a:lnTo>
                  <a:lnTo>
                    <a:pt x="81660" y="146358"/>
                  </a:lnTo>
                  <a:lnTo>
                    <a:pt x="102509" y="195382"/>
                  </a:lnTo>
                  <a:lnTo>
                    <a:pt x="120160" y="244176"/>
                  </a:lnTo>
                  <a:lnTo>
                    <a:pt x="134606" y="292528"/>
                  </a:lnTo>
                  <a:lnTo>
                    <a:pt x="145838" y="340228"/>
                  </a:lnTo>
                  <a:lnTo>
                    <a:pt x="153850" y="387066"/>
                  </a:lnTo>
                  <a:lnTo>
                    <a:pt x="158634" y="432832"/>
                  </a:lnTo>
                  <a:lnTo>
                    <a:pt x="160183" y="477315"/>
                  </a:lnTo>
                  <a:lnTo>
                    <a:pt x="158489" y="520305"/>
                  </a:lnTo>
                  <a:lnTo>
                    <a:pt x="153544" y="561592"/>
                  </a:lnTo>
                  <a:lnTo>
                    <a:pt x="145343" y="600965"/>
                  </a:lnTo>
                  <a:lnTo>
                    <a:pt x="133876" y="638214"/>
                  </a:lnTo>
                  <a:lnTo>
                    <a:pt x="101117" y="705499"/>
                  </a:lnTo>
                  <a:lnTo>
                    <a:pt x="55208" y="761765"/>
                  </a:lnTo>
                  <a:lnTo>
                    <a:pt x="27304" y="785241"/>
                  </a:lnTo>
                  <a:lnTo>
                    <a:pt x="93599" y="874903"/>
                  </a:lnTo>
                  <a:lnTo>
                    <a:pt x="145803" y="825039"/>
                  </a:lnTo>
                  <a:lnTo>
                    <a:pt x="185730" y="762158"/>
                  </a:lnTo>
                  <a:lnTo>
                    <a:pt x="200566" y="726846"/>
                  </a:lnTo>
                  <a:lnTo>
                    <a:pt x="212026" y="689246"/>
                  </a:lnTo>
                  <a:lnTo>
                    <a:pt x="220141" y="649578"/>
                  </a:lnTo>
                  <a:lnTo>
                    <a:pt x="224942" y="608062"/>
                  </a:lnTo>
                  <a:lnTo>
                    <a:pt x="226460" y="564916"/>
                  </a:lnTo>
                  <a:lnTo>
                    <a:pt x="224727" y="520360"/>
                  </a:lnTo>
                  <a:lnTo>
                    <a:pt x="219773" y="474614"/>
                  </a:lnTo>
                  <a:lnTo>
                    <a:pt x="211631" y="427898"/>
                  </a:lnTo>
                  <a:lnTo>
                    <a:pt x="200330" y="380431"/>
                  </a:lnTo>
                  <a:lnTo>
                    <a:pt x="185904" y="332432"/>
                  </a:lnTo>
                  <a:lnTo>
                    <a:pt x="168382" y="284121"/>
                  </a:lnTo>
                  <a:lnTo>
                    <a:pt x="147796" y="235717"/>
                  </a:lnTo>
                  <a:lnTo>
                    <a:pt x="124177" y="187441"/>
                  </a:lnTo>
                  <a:lnTo>
                    <a:pt x="97557" y="139512"/>
                  </a:lnTo>
                  <a:lnTo>
                    <a:pt x="67966" y="92149"/>
                  </a:lnTo>
                  <a:lnTo>
                    <a:pt x="35437" y="45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152130" y="1599691"/>
              <a:ext cx="1002030" cy="1312545"/>
            </a:xfrm>
            <a:custGeom>
              <a:avLst/>
              <a:gdLst/>
              <a:ahLst/>
              <a:cxnLst/>
              <a:rect l="l" t="t" r="r" b="b"/>
              <a:pathLst>
                <a:path w="1002029" h="1312545">
                  <a:moveTo>
                    <a:pt x="809878" y="481457"/>
                  </a:moveTo>
                  <a:lnTo>
                    <a:pt x="774811" y="436425"/>
                  </a:lnTo>
                  <a:lnTo>
                    <a:pt x="738100" y="393958"/>
                  </a:lnTo>
                  <a:lnTo>
                    <a:pt x="699946" y="354159"/>
                  </a:lnTo>
                  <a:lnTo>
                    <a:pt x="660552" y="317130"/>
                  </a:lnTo>
                  <a:lnTo>
                    <a:pt x="620118" y="282974"/>
                  </a:lnTo>
                  <a:lnTo>
                    <a:pt x="578847" y="251793"/>
                  </a:lnTo>
                  <a:lnTo>
                    <a:pt x="536940" y="223690"/>
                  </a:lnTo>
                  <a:lnTo>
                    <a:pt x="494599" y="198768"/>
                  </a:lnTo>
                  <a:lnTo>
                    <a:pt x="452025" y="177128"/>
                  </a:lnTo>
                  <a:lnTo>
                    <a:pt x="409420" y="158873"/>
                  </a:lnTo>
                  <a:lnTo>
                    <a:pt x="366986" y="144106"/>
                  </a:lnTo>
                  <a:lnTo>
                    <a:pt x="324924" y="132930"/>
                  </a:lnTo>
                  <a:lnTo>
                    <a:pt x="283435" y="125447"/>
                  </a:lnTo>
                  <a:lnTo>
                    <a:pt x="242723" y="121759"/>
                  </a:lnTo>
                  <a:lnTo>
                    <a:pt x="202987" y="121969"/>
                  </a:lnTo>
                  <a:lnTo>
                    <a:pt x="164430" y="126179"/>
                  </a:lnTo>
                  <a:lnTo>
                    <a:pt x="127253" y="134493"/>
                  </a:lnTo>
                  <a:lnTo>
                    <a:pt x="160274" y="179324"/>
                  </a:lnTo>
                  <a:lnTo>
                    <a:pt x="0" y="135509"/>
                  </a:lnTo>
                  <a:lnTo>
                    <a:pt x="27813" y="0"/>
                  </a:lnTo>
                  <a:lnTo>
                    <a:pt x="60960" y="44831"/>
                  </a:lnTo>
                  <a:lnTo>
                    <a:pt x="98156" y="36516"/>
                  </a:lnTo>
                  <a:lnTo>
                    <a:pt x="136728" y="32302"/>
                  </a:lnTo>
                  <a:lnTo>
                    <a:pt x="176475" y="32087"/>
                  </a:lnTo>
                  <a:lnTo>
                    <a:pt x="217195" y="35769"/>
                  </a:lnTo>
                  <a:lnTo>
                    <a:pt x="258689" y="43245"/>
                  </a:lnTo>
                  <a:lnTo>
                    <a:pt x="300754" y="54414"/>
                  </a:lnTo>
                  <a:lnTo>
                    <a:pt x="343189" y="69173"/>
                  </a:lnTo>
                  <a:lnTo>
                    <a:pt x="385795" y="87421"/>
                  </a:lnTo>
                  <a:lnTo>
                    <a:pt x="428369" y="109055"/>
                  </a:lnTo>
                  <a:lnTo>
                    <a:pt x="470710" y="133974"/>
                  </a:lnTo>
                  <a:lnTo>
                    <a:pt x="512618" y="162075"/>
                  </a:lnTo>
                  <a:lnTo>
                    <a:pt x="553892" y="193256"/>
                  </a:lnTo>
                  <a:lnTo>
                    <a:pt x="594331" y="227416"/>
                  </a:lnTo>
                  <a:lnTo>
                    <a:pt x="633733" y="264451"/>
                  </a:lnTo>
                  <a:lnTo>
                    <a:pt x="671898" y="304261"/>
                  </a:lnTo>
                  <a:lnTo>
                    <a:pt x="708624" y="346743"/>
                  </a:lnTo>
                  <a:lnTo>
                    <a:pt x="743712" y="391795"/>
                  </a:lnTo>
                  <a:lnTo>
                    <a:pt x="809878" y="481457"/>
                  </a:lnTo>
                  <a:lnTo>
                    <a:pt x="842976" y="528749"/>
                  </a:lnTo>
                  <a:lnTo>
                    <a:pt x="872994" y="576719"/>
                  </a:lnTo>
                  <a:lnTo>
                    <a:pt x="899915" y="625152"/>
                  </a:lnTo>
                  <a:lnTo>
                    <a:pt x="923726" y="673836"/>
                  </a:lnTo>
                  <a:lnTo>
                    <a:pt x="944411" y="722556"/>
                  </a:lnTo>
                  <a:lnTo>
                    <a:pt x="961955" y="771098"/>
                  </a:lnTo>
                  <a:lnTo>
                    <a:pt x="976342" y="819249"/>
                  </a:lnTo>
                  <a:lnTo>
                    <a:pt x="987557" y="866795"/>
                  </a:lnTo>
                  <a:lnTo>
                    <a:pt x="995585" y="913521"/>
                  </a:lnTo>
                  <a:lnTo>
                    <a:pt x="1000410" y="959215"/>
                  </a:lnTo>
                  <a:lnTo>
                    <a:pt x="1002018" y="1003661"/>
                  </a:lnTo>
                  <a:lnTo>
                    <a:pt x="1000394" y="1046647"/>
                  </a:lnTo>
                  <a:lnTo>
                    <a:pt x="995521" y="1087959"/>
                  </a:lnTo>
                  <a:lnTo>
                    <a:pt x="987385" y="1127382"/>
                  </a:lnTo>
                  <a:lnTo>
                    <a:pt x="975971" y="1164703"/>
                  </a:lnTo>
                  <a:lnTo>
                    <a:pt x="943245" y="1232183"/>
                  </a:lnTo>
                  <a:lnTo>
                    <a:pt x="897223" y="1288688"/>
                  </a:lnTo>
                  <a:lnTo>
                    <a:pt x="869188" y="1312291"/>
                  </a:lnTo>
                  <a:lnTo>
                    <a:pt x="802894" y="1222629"/>
                  </a:lnTo>
                  <a:lnTo>
                    <a:pt x="830797" y="1199153"/>
                  </a:lnTo>
                  <a:lnTo>
                    <a:pt x="855399" y="1172503"/>
                  </a:lnTo>
                  <a:lnTo>
                    <a:pt x="894725" y="1110517"/>
                  </a:lnTo>
                  <a:lnTo>
                    <a:pt x="920932" y="1038353"/>
                  </a:lnTo>
                  <a:lnTo>
                    <a:pt x="929133" y="998980"/>
                  </a:lnTo>
                  <a:lnTo>
                    <a:pt x="934078" y="957693"/>
                  </a:lnTo>
                  <a:lnTo>
                    <a:pt x="935772" y="914703"/>
                  </a:lnTo>
                  <a:lnTo>
                    <a:pt x="934223" y="870220"/>
                  </a:lnTo>
                  <a:lnTo>
                    <a:pt x="929439" y="824454"/>
                  </a:lnTo>
                  <a:lnTo>
                    <a:pt x="921427" y="777616"/>
                  </a:lnTo>
                  <a:lnTo>
                    <a:pt x="910195" y="729916"/>
                  </a:lnTo>
                  <a:lnTo>
                    <a:pt x="895749" y="681564"/>
                  </a:lnTo>
                  <a:lnTo>
                    <a:pt x="878098" y="632770"/>
                  </a:lnTo>
                  <a:lnTo>
                    <a:pt x="857249" y="583746"/>
                  </a:lnTo>
                  <a:lnTo>
                    <a:pt x="833210" y="534700"/>
                  </a:lnTo>
                  <a:lnTo>
                    <a:pt x="805987" y="485844"/>
                  </a:lnTo>
                  <a:lnTo>
                    <a:pt x="775589" y="437388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698995" y="2142820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753347" y="207970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667881" y="219456"/>
            <a:ext cx="1246505" cy="1433830"/>
            <a:chOff x="6667881" y="219456"/>
            <a:chExt cx="1246505" cy="1433830"/>
          </a:xfrm>
        </p:grpSpPr>
        <p:sp>
          <p:nvSpPr>
            <p:cNvPr id="85" name="object 85"/>
            <p:cNvSpPr/>
            <p:nvPr/>
          </p:nvSpPr>
          <p:spPr>
            <a:xfrm>
              <a:off x="6674231" y="225806"/>
              <a:ext cx="1041400" cy="424815"/>
            </a:xfrm>
            <a:custGeom>
              <a:avLst/>
              <a:gdLst/>
              <a:ahLst/>
              <a:cxnLst/>
              <a:rect l="l" t="t" r="r" b="b"/>
              <a:pathLst>
                <a:path w="1041400" h="424815">
                  <a:moveTo>
                    <a:pt x="57276" y="0"/>
                  </a:moveTo>
                  <a:lnTo>
                    <a:pt x="0" y="225933"/>
                  </a:lnTo>
                  <a:lnTo>
                    <a:pt x="272415" y="252730"/>
                  </a:lnTo>
                  <a:lnTo>
                    <a:pt x="218694" y="189611"/>
                  </a:lnTo>
                  <a:lnTo>
                    <a:pt x="262575" y="173831"/>
                  </a:lnTo>
                  <a:lnTo>
                    <a:pt x="307286" y="161434"/>
                  </a:lnTo>
                  <a:lnTo>
                    <a:pt x="352669" y="152375"/>
                  </a:lnTo>
                  <a:lnTo>
                    <a:pt x="398565" y="146608"/>
                  </a:lnTo>
                  <a:lnTo>
                    <a:pt x="444816" y="144088"/>
                  </a:lnTo>
                  <a:lnTo>
                    <a:pt x="491263" y="144770"/>
                  </a:lnTo>
                  <a:lnTo>
                    <a:pt x="537750" y="148609"/>
                  </a:lnTo>
                  <a:lnTo>
                    <a:pt x="584117" y="155559"/>
                  </a:lnTo>
                  <a:lnTo>
                    <a:pt x="630206" y="165576"/>
                  </a:lnTo>
                  <a:lnTo>
                    <a:pt x="675859" y="178613"/>
                  </a:lnTo>
                  <a:lnTo>
                    <a:pt x="720918" y="194626"/>
                  </a:lnTo>
                  <a:lnTo>
                    <a:pt x="765225" y="213570"/>
                  </a:lnTo>
                  <a:lnTo>
                    <a:pt x="808621" y="235399"/>
                  </a:lnTo>
                  <a:lnTo>
                    <a:pt x="850949" y="260068"/>
                  </a:lnTo>
                  <a:lnTo>
                    <a:pt x="892049" y="287532"/>
                  </a:lnTo>
                  <a:lnTo>
                    <a:pt x="931765" y="317746"/>
                  </a:lnTo>
                  <a:lnTo>
                    <a:pt x="969937" y="350664"/>
                  </a:lnTo>
                  <a:lnTo>
                    <a:pt x="1006408" y="386242"/>
                  </a:lnTo>
                  <a:lnTo>
                    <a:pt x="1041019" y="424434"/>
                  </a:lnTo>
                  <a:lnTo>
                    <a:pt x="933450" y="298069"/>
                  </a:lnTo>
                  <a:lnTo>
                    <a:pt x="898839" y="259877"/>
                  </a:lnTo>
                  <a:lnTo>
                    <a:pt x="862368" y="224299"/>
                  </a:lnTo>
                  <a:lnTo>
                    <a:pt x="824195" y="191380"/>
                  </a:lnTo>
                  <a:lnTo>
                    <a:pt x="784479" y="161166"/>
                  </a:lnTo>
                  <a:lnTo>
                    <a:pt x="743378" y="133701"/>
                  </a:lnTo>
                  <a:lnTo>
                    <a:pt x="701048" y="109030"/>
                  </a:lnTo>
                  <a:lnTo>
                    <a:pt x="657650" y="87198"/>
                  </a:lnTo>
                  <a:lnTo>
                    <a:pt x="613340" y="68251"/>
                  </a:lnTo>
                  <a:lnTo>
                    <a:pt x="568277" y="52234"/>
                  </a:lnTo>
                  <a:lnTo>
                    <a:pt x="522618" y="39192"/>
                  </a:lnTo>
                  <a:lnTo>
                    <a:pt x="476523" y="29170"/>
                  </a:lnTo>
                  <a:lnTo>
                    <a:pt x="430149" y="22212"/>
                  </a:lnTo>
                  <a:lnTo>
                    <a:pt x="383654" y="18365"/>
                  </a:lnTo>
                  <a:lnTo>
                    <a:pt x="337196" y="17673"/>
                  </a:lnTo>
                  <a:lnTo>
                    <a:pt x="290933" y="20181"/>
                  </a:lnTo>
                  <a:lnTo>
                    <a:pt x="245024" y="25934"/>
                  </a:lnTo>
                  <a:lnTo>
                    <a:pt x="199626" y="34978"/>
                  </a:lnTo>
                  <a:lnTo>
                    <a:pt x="154898" y="47358"/>
                  </a:lnTo>
                  <a:lnTo>
                    <a:pt x="110998" y="63119"/>
                  </a:lnTo>
                  <a:lnTo>
                    <a:pt x="57276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583932" y="589788"/>
              <a:ext cx="324485" cy="1057275"/>
            </a:xfrm>
            <a:custGeom>
              <a:avLst/>
              <a:gdLst/>
              <a:ahLst/>
              <a:cxnLst/>
              <a:rect l="l" t="t" r="r" b="b"/>
              <a:pathLst>
                <a:path w="324484" h="1057275">
                  <a:moveTo>
                    <a:pt x="74422" y="0"/>
                  </a:moveTo>
                  <a:lnTo>
                    <a:pt x="102196" y="42907"/>
                  </a:lnTo>
                  <a:lnTo>
                    <a:pt x="126921" y="86774"/>
                  </a:lnTo>
                  <a:lnTo>
                    <a:pt x="148611" y="131447"/>
                  </a:lnTo>
                  <a:lnTo>
                    <a:pt x="167276" y="176774"/>
                  </a:lnTo>
                  <a:lnTo>
                    <a:pt x="182929" y="222601"/>
                  </a:lnTo>
                  <a:lnTo>
                    <a:pt x="195583" y="268777"/>
                  </a:lnTo>
                  <a:lnTo>
                    <a:pt x="205249" y="315149"/>
                  </a:lnTo>
                  <a:lnTo>
                    <a:pt x="211940" y="361563"/>
                  </a:lnTo>
                  <a:lnTo>
                    <a:pt x="215667" y="407868"/>
                  </a:lnTo>
                  <a:lnTo>
                    <a:pt x="216443" y="453910"/>
                  </a:lnTo>
                  <a:lnTo>
                    <a:pt x="214280" y="499538"/>
                  </a:lnTo>
                  <a:lnTo>
                    <a:pt x="209191" y="544598"/>
                  </a:lnTo>
                  <a:lnTo>
                    <a:pt x="201187" y="588938"/>
                  </a:lnTo>
                  <a:lnTo>
                    <a:pt x="190280" y="632405"/>
                  </a:lnTo>
                  <a:lnTo>
                    <a:pt x="176483" y="674847"/>
                  </a:lnTo>
                  <a:lnTo>
                    <a:pt x="159808" y="716110"/>
                  </a:lnTo>
                  <a:lnTo>
                    <a:pt x="140267" y="756043"/>
                  </a:lnTo>
                  <a:lnTo>
                    <a:pt x="117873" y="794492"/>
                  </a:lnTo>
                  <a:lnTo>
                    <a:pt x="92636" y="831305"/>
                  </a:lnTo>
                  <a:lnTo>
                    <a:pt x="64571" y="866329"/>
                  </a:lnTo>
                  <a:lnTo>
                    <a:pt x="33688" y="899412"/>
                  </a:lnTo>
                  <a:lnTo>
                    <a:pt x="0" y="930401"/>
                  </a:lnTo>
                  <a:lnTo>
                    <a:pt x="107569" y="1056766"/>
                  </a:lnTo>
                  <a:lnTo>
                    <a:pt x="148252" y="1018655"/>
                  </a:lnTo>
                  <a:lnTo>
                    <a:pt x="190502" y="970293"/>
                  </a:lnTo>
                  <a:lnTo>
                    <a:pt x="216999" y="933792"/>
                  </a:lnTo>
                  <a:lnTo>
                    <a:pt x="240538" y="895726"/>
                  </a:lnTo>
                  <a:lnTo>
                    <a:pt x="261132" y="856244"/>
                  </a:lnTo>
                  <a:lnTo>
                    <a:pt x="278795" y="815496"/>
                  </a:lnTo>
                  <a:lnTo>
                    <a:pt x="293538" y="773632"/>
                  </a:lnTo>
                  <a:lnTo>
                    <a:pt x="305376" y="730801"/>
                  </a:lnTo>
                  <a:lnTo>
                    <a:pt x="314320" y="687154"/>
                  </a:lnTo>
                  <a:lnTo>
                    <a:pt x="320384" y="642840"/>
                  </a:lnTo>
                  <a:lnTo>
                    <a:pt x="323580" y="598009"/>
                  </a:lnTo>
                  <a:lnTo>
                    <a:pt x="323921" y="552811"/>
                  </a:lnTo>
                  <a:lnTo>
                    <a:pt x="321421" y="507396"/>
                  </a:lnTo>
                  <a:lnTo>
                    <a:pt x="316091" y="461914"/>
                  </a:lnTo>
                  <a:lnTo>
                    <a:pt x="307945" y="416513"/>
                  </a:lnTo>
                  <a:lnTo>
                    <a:pt x="296996" y="371345"/>
                  </a:lnTo>
                  <a:lnTo>
                    <a:pt x="283257" y="326559"/>
                  </a:lnTo>
                  <a:lnTo>
                    <a:pt x="266739" y="282304"/>
                  </a:lnTo>
                  <a:lnTo>
                    <a:pt x="247457" y="238732"/>
                  </a:lnTo>
                  <a:lnTo>
                    <a:pt x="225423" y="195990"/>
                  </a:lnTo>
                  <a:lnTo>
                    <a:pt x="200650" y="154230"/>
                  </a:lnTo>
                  <a:lnTo>
                    <a:pt x="173150" y="113601"/>
                  </a:lnTo>
                  <a:lnTo>
                    <a:pt x="142937" y="74253"/>
                  </a:lnTo>
                  <a:lnTo>
                    <a:pt x="110023" y="36336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5A2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74231" y="225806"/>
              <a:ext cx="1233805" cy="1421130"/>
            </a:xfrm>
            <a:custGeom>
              <a:avLst/>
              <a:gdLst/>
              <a:ahLst/>
              <a:cxnLst/>
              <a:rect l="l" t="t" r="r" b="b"/>
              <a:pathLst>
                <a:path w="1233804" h="1421130">
                  <a:moveTo>
                    <a:pt x="1041019" y="424434"/>
                  </a:moveTo>
                  <a:lnTo>
                    <a:pt x="1006408" y="386242"/>
                  </a:lnTo>
                  <a:lnTo>
                    <a:pt x="969937" y="350664"/>
                  </a:lnTo>
                  <a:lnTo>
                    <a:pt x="931765" y="317746"/>
                  </a:lnTo>
                  <a:lnTo>
                    <a:pt x="892049" y="287532"/>
                  </a:lnTo>
                  <a:lnTo>
                    <a:pt x="850949" y="260068"/>
                  </a:lnTo>
                  <a:lnTo>
                    <a:pt x="808621" y="235399"/>
                  </a:lnTo>
                  <a:lnTo>
                    <a:pt x="765225" y="213570"/>
                  </a:lnTo>
                  <a:lnTo>
                    <a:pt x="720918" y="194626"/>
                  </a:lnTo>
                  <a:lnTo>
                    <a:pt x="675859" y="178613"/>
                  </a:lnTo>
                  <a:lnTo>
                    <a:pt x="630206" y="165576"/>
                  </a:lnTo>
                  <a:lnTo>
                    <a:pt x="584117" y="155559"/>
                  </a:lnTo>
                  <a:lnTo>
                    <a:pt x="537750" y="148609"/>
                  </a:lnTo>
                  <a:lnTo>
                    <a:pt x="491263" y="144770"/>
                  </a:lnTo>
                  <a:lnTo>
                    <a:pt x="444816" y="144088"/>
                  </a:lnTo>
                  <a:lnTo>
                    <a:pt x="398565" y="146608"/>
                  </a:lnTo>
                  <a:lnTo>
                    <a:pt x="352669" y="152375"/>
                  </a:lnTo>
                  <a:lnTo>
                    <a:pt x="307286" y="161434"/>
                  </a:lnTo>
                  <a:lnTo>
                    <a:pt x="262575" y="173831"/>
                  </a:lnTo>
                  <a:lnTo>
                    <a:pt x="218694" y="189611"/>
                  </a:lnTo>
                  <a:lnTo>
                    <a:pt x="272415" y="252730"/>
                  </a:lnTo>
                  <a:lnTo>
                    <a:pt x="0" y="225933"/>
                  </a:lnTo>
                  <a:lnTo>
                    <a:pt x="57276" y="0"/>
                  </a:lnTo>
                  <a:lnTo>
                    <a:pt x="110998" y="63119"/>
                  </a:lnTo>
                  <a:lnTo>
                    <a:pt x="154898" y="47358"/>
                  </a:lnTo>
                  <a:lnTo>
                    <a:pt x="199626" y="34978"/>
                  </a:lnTo>
                  <a:lnTo>
                    <a:pt x="245024" y="25934"/>
                  </a:lnTo>
                  <a:lnTo>
                    <a:pt x="290933" y="20181"/>
                  </a:lnTo>
                  <a:lnTo>
                    <a:pt x="337196" y="17673"/>
                  </a:lnTo>
                  <a:lnTo>
                    <a:pt x="383654" y="18365"/>
                  </a:lnTo>
                  <a:lnTo>
                    <a:pt x="430149" y="22212"/>
                  </a:lnTo>
                  <a:lnTo>
                    <a:pt x="476523" y="29170"/>
                  </a:lnTo>
                  <a:lnTo>
                    <a:pt x="522618" y="39192"/>
                  </a:lnTo>
                  <a:lnTo>
                    <a:pt x="568277" y="52234"/>
                  </a:lnTo>
                  <a:lnTo>
                    <a:pt x="613340" y="68251"/>
                  </a:lnTo>
                  <a:lnTo>
                    <a:pt x="657650" y="87198"/>
                  </a:lnTo>
                  <a:lnTo>
                    <a:pt x="701048" y="109030"/>
                  </a:lnTo>
                  <a:lnTo>
                    <a:pt x="743378" y="133701"/>
                  </a:lnTo>
                  <a:lnTo>
                    <a:pt x="784479" y="161166"/>
                  </a:lnTo>
                  <a:lnTo>
                    <a:pt x="824195" y="191380"/>
                  </a:lnTo>
                  <a:lnTo>
                    <a:pt x="862368" y="224299"/>
                  </a:lnTo>
                  <a:lnTo>
                    <a:pt x="898839" y="259877"/>
                  </a:lnTo>
                  <a:lnTo>
                    <a:pt x="933450" y="298069"/>
                  </a:lnTo>
                  <a:lnTo>
                    <a:pt x="1041019" y="424434"/>
                  </a:lnTo>
                  <a:lnTo>
                    <a:pt x="1072836" y="464172"/>
                  </a:lnTo>
                  <a:lnTo>
                    <a:pt x="1101774" y="505153"/>
                  </a:lnTo>
                  <a:lnTo>
                    <a:pt x="1127837" y="547228"/>
                  </a:lnTo>
                  <a:lnTo>
                    <a:pt x="1151028" y="590248"/>
                  </a:lnTo>
                  <a:lnTo>
                    <a:pt x="1171351" y="634065"/>
                  </a:lnTo>
                  <a:lnTo>
                    <a:pt x="1188809" y="678531"/>
                  </a:lnTo>
                  <a:lnTo>
                    <a:pt x="1203406" y="723497"/>
                  </a:lnTo>
                  <a:lnTo>
                    <a:pt x="1215145" y="768815"/>
                  </a:lnTo>
                  <a:lnTo>
                    <a:pt x="1224030" y="814337"/>
                  </a:lnTo>
                  <a:lnTo>
                    <a:pt x="1230065" y="859915"/>
                  </a:lnTo>
                  <a:lnTo>
                    <a:pt x="1233253" y="905399"/>
                  </a:lnTo>
                  <a:lnTo>
                    <a:pt x="1233598" y="950642"/>
                  </a:lnTo>
                  <a:lnTo>
                    <a:pt x="1231103" y="995496"/>
                  </a:lnTo>
                  <a:lnTo>
                    <a:pt x="1225773" y="1039811"/>
                  </a:lnTo>
                  <a:lnTo>
                    <a:pt x="1217609" y="1083441"/>
                  </a:lnTo>
                  <a:lnTo>
                    <a:pt x="1206617" y="1126236"/>
                  </a:lnTo>
                  <a:lnTo>
                    <a:pt x="1192800" y="1168047"/>
                  </a:lnTo>
                  <a:lnTo>
                    <a:pt x="1176160" y="1208728"/>
                  </a:lnTo>
                  <a:lnTo>
                    <a:pt x="1156703" y="1248129"/>
                  </a:lnTo>
                  <a:lnTo>
                    <a:pt x="1134431" y="1286102"/>
                  </a:lnTo>
                  <a:lnTo>
                    <a:pt x="1109348" y="1322499"/>
                  </a:lnTo>
                  <a:lnTo>
                    <a:pt x="1081458" y="1357171"/>
                  </a:lnTo>
                  <a:lnTo>
                    <a:pt x="1050764" y="1389970"/>
                  </a:lnTo>
                  <a:lnTo>
                    <a:pt x="1017270" y="1420749"/>
                  </a:lnTo>
                  <a:lnTo>
                    <a:pt x="909701" y="1294384"/>
                  </a:lnTo>
                  <a:lnTo>
                    <a:pt x="943389" y="1263394"/>
                  </a:lnTo>
                  <a:lnTo>
                    <a:pt x="974272" y="1230311"/>
                  </a:lnTo>
                  <a:lnTo>
                    <a:pt x="1002337" y="1195287"/>
                  </a:lnTo>
                  <a:lnTo>
                    <a:pt x="1027574" y="1158474"/>
                  </a:lnTo>
                  <a:lnTo>
                    <a:pt x="1049968" y="1120025"/>
                  </a:lnTo>
                  <a:lnTo>
                    <a:pt x="1069509" y="1080092"/>
                  </a:lnTo>
                  <a:lnTo>
                    <a:pt x="1086184" y="1038829"/>
                  </a:lnTo>
                  <a:lnTo>
                    <a:pt x="1099981" y="996387"/>
                  </a:lnTo>
                  <a:lnTo>
                    <a:pt x="1110888" y="952920"/>
                  </a:lnTo>
                  <a:lnTo>
                    <a:pt x="1118892" y="908580"/>
                  </a:lnTo>
                  <a:lnTo>
                    <a:pt x="1123981" y="863520"/>
                  </a:lnTo>
                  <a:lnTo>
                    <a:pt x="1126144" y="817892"/>
                  </a:lnTo>
                  <a:lnTo>
                    <a:pt x="1125368" y="771850"/>
                  </a:lnTo>
                  <a:lnTo>
                    <a:pt x="1121641" y="725545"/>
                  </a:lnTo>
                  <a:lnTo>
                    <a:pt x="1114950" y="679131"/>
                  </a:lnTo>
                  <a:lnTo>
                    <a:pt x="1105284" y="632759"/>
                  </a:lnTo>
                  <a:lnTo>
                    <a:pt x="1092630" y="586583"/>
                  </a:lnTo>
                  <a:lnTo>
                    <a:pt x="1076977" y="540756"/>
                  </a:lnTo>
                  <a:lnTo>
                    <a:pt x="1058312" y="495429"/>
                  </a:lnTo>
                  <a:lnTo>
                    <a:pt x="1036622" y="450756"/>
                  </a:lnTo>
                  <a:lnTo>
                    <a:pt x="1011897" y="406889"/>
                  </a:lnTo>
                  <a:lnTo>
                    <a:pt x="984123" y="363982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7498842" y="59512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4458" y="2408885"/>
            <a:ext cx="853313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73420" algn="l"/>
              </a:tabLst>
            </a:pPr>
            <a:r>
              <a:rPr sz="6600" spc="-10" dirty="0">
                <a:solidFill>
                  <a:srgbClr val="006FC0"/>
                </a:solidFill>
              </a:rPr>
              <a:t>EXPRESSION</a:t>
            </a:r>
            <a:r>
              <a:rPr sz="6600" dirty="0">
                <a:solidFill>
                  <a:srgbClr val="006FC0"/>
                </a:solidFill>
              </a:rPr>
              <a:t>	</a:t>
            </a:r>
            <a:r>
              <a:rPr sz="6600" spc="-10" dirty="0">
                <a:solidFill>
                  <a:srgbClr val="006FC0"/>
                </a:solidFill>
              </a:rPr>
              <a:t>TREES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763" y="704850"/>
            <a:ext cx="5883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INTERNAL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6518" y="704850"/>
            <a:ext cx="218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763" y="1361897"/>
            <a:ext cx="11359515" cy="519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  <a:tab pos="6402705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EXTERNAL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node</a:t>
            </a:r>
            <a:r>
              <a:rPr sz="2400" dirty="0">
                <a:latin typeface="Times New Roman"/>
                <a:cs typeface="Times New Roman"/>
              </a:rPr>
              <a:t>	(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leaf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75285" indent="-362585">
              <a:lnSpc>
                <a:spcPct val="100000"/>
              </a:lnSpc>
              <a:spcBef>
                <a:spcPts val="2300"/>
              </a:spcBef>
              <a:buFont typeface="Wingdings"/>
              <a:buChar char=""/>
              <a:tabLst>
                <a:tab pos="375285" algn="l"/>
              </a:tabLst>
            </a:pPr>
            <a:r>
              <a:rPr sz="2400" dirty="0">
                <a:latin typeface="Times New Roman"/>
                <a:cs typeface="Times New Roman"/>
              </a:rPr>
              <a:t>Convert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INFIX </a:t>
            </a:r>
            <a:r>
              <a:rPr sz="2400" dirty="0">
                <a:latin typeface="Times New Roman"/>
                <a:cs typeface="Times New Roman"/>
              </a:rPr>
              <a:t>expression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PRE-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24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POST-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expression.</a:t>
            </a:r>
            <a:endParaRPr sz="2400">
              <a:latin typeface="Times New Roman"/>
              <a:cs typeface="Times New Roman"/>
            </a:endParaRPr>
          </a:p>
          <a:p>
            <a:pPr marL="375285" indent="-362585">
              <a:lnSpc>
                <a:spcPct val="100000"/>
              </a:lnSpc>
              <a:spcBef>
                <a:spcPts val="2300"/>
              </a:spcBef>
              <a:buFont typeface="Wingdings"/>
              <a:buChar char=""/>
              <a:tabLst>
                <a:tab pos="375285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characters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PRE-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POST-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expression.</a:t>
            </a:r>
            <a:endParaRPr sz="2400">
              <a:latin typeface="Times New Roman"/>
              <a:cs typeface="Times New Roman"/>
            </a:endParaRPr>
          </a:p>
          <a:p>
            <a:pPr marL="374650" indent="-361950">
              <a:lnSpc>
                <a:spcPct val="100000"/>
              </a:lnSpc>
              <a:spcBef>
                <a:spcPts val="2295"/>
              </a:spcBef>
              <a:buFont typeface="Wingdings"/>
              <a:buChar char=""/>
              <a:tabLst>
                <a:tab pos="374650" algn="l"/>
                <a:tab pos="473138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character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“OPERAND</a:t>
            </a:r>
            <a:r>
              <a:rPr sz="2400" spc="-10" dirty="0">
                <a:latin typeface="Times New Roman"/>
                <a:cs typeface="Times New Roman"/>
              </a:rPr>
              <a:t>”</a:t>
            </a:r>
            <a:r>
              <a:rPr sz="2400" dirty="0">
                <a:latin typeface="Times New Roman"/>
                <a:cs typeface="Times New Roman"/>
              </a:rPr>
              <a:t>	than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push 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 a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STACK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74650" indent="-361950">
              <a:lnSpc>
                <a:spcPct val="100000"/>
              </a:lnSpc>
              <a:spcBef>
                <a:spcPts val="2300"/>
              </a:spcBef>
              <a:buFont typeface="Wingdings"/>
              <a:buChar char=""/>
              <a:tabLst>
                <a:tab pos="374650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character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“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OPERATOR”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than.</a:t>
            </a:r>
            <a:endParaRPr sz="2400">
              <a:latin typeface="Times New Roman"/>
              <a:cs typeface="Times New Roman"/>
            </a:endParaRPr>
          </a:p>
          <a:p>
            <a:pPr marL="1035685" lvl="1" indent="-420370">
              <a:lnSpc>
                <a:spcPct val="100000"/>
              </a:lnSpc>
              <a:spcBef>
                <a:spcPts val="1545"/>
              </a:spcBef>
              <a:buFont typeface="Wingdings"/>
              <a:buChar char=""/>
              <a:tabLst>
                <a:tab pos="1035685" algn="l"/>
                <a:tab pos="3318510" algn="l"/>
              </a:tabLst>
            </a:pPr>
            <a:r>
              <a:rPr sz="2400" dirty="0">
                <a:latin typeface="Times New Roman"/>
                <a:cs typeface="Times New Roman"/>
              </a:rPr>
              <a:t>POP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most</a:t>
            </a:r>
            <a:r>
              <a:rPr sz="2400" dirty="0">
                <a:latin typeface="Times New Roman"/>
                <a:cs typeface="Times New Roman"/>
              </a:rPr>
              <a:t>	two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stack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 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 </a:t>
            </a:r>
            <a:r>
              <a:rPr sz="2400" spc="-10" dirty="0">
                <a:latin typeface="Times New Roman"/>
                <a:cs typeface="Times New Roman"/>
              </a:rPr>
              <a:t>operation.</a:t>
            </a:r>
            <a:endParaRPr sz="2400">
              <a:latin typeface="Times New Roman"/>
              <a:cs typeface="Times New Roman"/>
            </a:endParaRPr>
          </a:p>
          <a:p>
            <a:pPr marL="1035685" lvl="1" indent="-420370">
              <a:lnSpc>
                <a:spcPct val="100000"/>
              </a:lnSpc>
              <a:spcBef>
                <a:spcPts val="1235"/>
              </a:spcBef>
              <a:buFont typeface="Wingdings"/>
              <a:buChar char=""/>
              <a:tabLst>
                <a:tab pos="1035685" algn="l"/>
              </a:tabLst>
            </a:pP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root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construct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-10" dirty="0">
                <a:latin typeface="Times New Roman"/>
                <a:cs typeface="Times New Roman"/>
              </a:rPr>
              <a:t> child's.</a:t>
            </a:r>
            <a:endParaRPr sz="2400">
              <a:latin typeface="Times New Roman"/>
              <a:cs typeface="Times New Roman"/>
            </a:endParaRPr>
          </a:p>
          <a:p>
            <a:pPr marL="1017269" lvl="1" indent="-401955">
              <a:lnSpc>
                <a:spcPct val="100000"/>
              </a:lnSpc>
              <a:spcBef>
                <a:spcPts val="1235"/>
              </a:spcBef>
              <a:buFont typeface="Wingdings"/>
              <a:buChar char=""/>
              <a:tabLst>
                <a:tab pos="1017269" algn="l"/>
                <a:tab pos="3393440" algn="l"/>
                <a:tab pos="8128000" algn="l"/>
              </a:tabLst>
            </a:pP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constructing</a:t>
            </a:r>
            <a:r>
              <a:rPr sz="2400" dirty="0">
                <a:latin typeface="Times New Roman"/>
                <a:cs typeface="Times New Roman"/>
              </a:rPr>
              <a:t>	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PUSH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element</a:t>
            </a:r>
            <a:r>
              <a:rPr sz="2400" dirty="0">
                <a:latin typeface="Times New Roman"/>
                <a:cs typeface="Times New Roman"/>
              </a:rPr>
              <a:t>	into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stack.</a:t>
            </a:r>
            <a:endParaRPr sz="2400">
              <a:latin typeface="Times New Roman"/>
              <a:cs typeface="Times New Roman"/>
            </a:endParaRPr>
          </a:p>
          <a:p>
            <a:pPr marL="375285" indent="-362585">
              <a:lnSpc>
                <a:spcPct val="100000"/>
              </a:lnSpc>
              <a:spcBef>
                <a:spcPts val="1555"/>
              </a:spcBef>
              <a:buFont typeface="Wingdings"/>
              <a:buChar char=""/>
              <a:tabLst>
                <a:tab pos="375285" algn="l"/>
              </a:tabLst>
            </a:pPr>
            <a:r>
              <a:rPr sz="2400" dirty="0">
                <a:latin typeface="Times New Roman"/>
                <a:cs typeface="Times New Roman"/>
              </a:rPr>
              <a:t>Repeat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characters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PRE-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POST-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expression.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505" y="75641"/>
            <a:ext cx="2767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Times New Roman"/>
                <a:cs typeface="Times New Roman"/>
              </a:rPr>
              <a:t>ALGORITHM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3913" y="314909"/>
            <a:ext cx="57569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A</a:t>
            </a:r>
            <a:r>
              <a:rPr sz="4800" spc="-280" dirty="0"/>
              <a:t> </a:t>
            </a:r>
            <a:r>
              <a:rPr sz="4800" dirty="0"/>
              <a:t>+</a:t>
            </a:r>
            <a:r>
              <a:rPr sz="4800" spc="-5" dirty="0"/>
              <a:t> </a:t>
            </a:r>
            <a:r>
              <a:rPr sz="4800" dirty="0"/>
              <a:t>B</a:t>
            </a:r>
            <a:r>
              <a:rPr sz="4800" spc="-5" dirty="0"/>
              <a:t> </a:t>
            </a:r>
            <a:r>
              <a:rPr sz="4800" dirty="0"/>
              <a:t>*</a:t>
            </a:r>
            <a:r>
              <a:rPr sz="4800" spc="-5" dirty="0"/>
              <a:t> </a:t>
            </a:r>
            <a:r>
              <a:rPr sz="4800" dirty="0"/>
              <a:t>C</a:t>
            </a:r>
            <a:r>
              <a:rPr sz="4800" spc="-5" dirty="0"/>
              <a:t> </a:t>
            </a:r>
            <a:r>
              <a:rPr sz="4800" dirty="0"/>
              <a:t>–</a:t>
            </a:r>
            <a:r>
              <a:rPr sz="4800" spc="-10" dirty="0"/>
              <a:t> </a:t>
            </a:r>
            <a:r>
              <a:rPr sz="4800" dirty="0"/>
              <a:t>D</a:t>
            </a:r>
            <a:r>
              <a:rPr sz="4800" spc="-5" dirty="0"/>
              <a:t> </a:t>
            </a:r>
            <a:r>
              <a:rPr sz="4800" dirty="0"/>
              <a:t>%</a:t>
            </a:r>
            <a:r>
              <a:rPr sz="4800" spc="-20" dirty="0"/>
              <a:t> </a:t>
            </a:r>
            <a:r>
              <a:rPr sz="4800" dirty="0"/>
              <a:t>E</a:t>
            </a:r>
            <a:r>
              <a:rPr sz="4800" spc="5" dirty="0"/>
              <a:t> </a:t>
            </a:r>
            <a:r>
              <a:rPr sz="4800" dirty="0"/>
              <a:t>/</a:t>
            </a:r>
            <a:r>
              <a:rPr sz="4800" spc="-20" dirty="0"/>
              <a:t> </a:t>
            </a:r>
            <a:r>
              <a:rPr sz="4800" spc="-50" dirty="0"/>
              <a:t>F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23061" y="1478102"/>
            <a:ext cx="10337800" cy="164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705100" algn="l"/>
              </a:tabLst>
            </a:pPr>
            <a:r>
              <a:rPr sz="3600" dirty="0">
                <a:solidFill>
                  <a:srgbClr val="001F5F"/>
                </a:solidFill>
                <a:latin typeface="Times New Roman"/>
                <a:cs typeface="Times New Roman"/>
              </a:rPr>
              <a:t>Now</a:t>
            </a:r>
            <a:r>
              <a:rPr sz="3600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001F5F"/>
                </a:solidFill>
                <a:latin typeface="Times New Roman"/>
                <a:cs typeface="Times New Roman"/>
              </a:rPr>
              <a:t>Convert</a:t>
            </a:r>
            <a:r>
              <a:rPr sz="3600" dirty="0">
                <a:solidFill>
                  <a:srgbClr val="001F5F"/>
                </a:solidFill>
                <a:latin typeface="Times New Roman"/>
                <a:cs typeface="Times New Roman"/>
              </a:rPr>
              <a:t>	the</a:t>
            </a:r>
            <a:r>
              <a:rPr sz="3600" spc="-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Times New Roman"/>
                <a:cs typeface="Times New Roman"/>
              </a:rPr>
              <a:t>expression</a:t>
            </a:r>
            <a:r>
              <a:rPr sz="3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Times New Roman"/>
                <a:cs typeface="Times New Roman"/>
              </a:rPr>
              <a:t>into</a:t>
            </a:r>
            <a:r>
              <a:rPr sz="36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PREFIX</a:t>
            </a:r>
            <a:r>
              <a:rPr sz="36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36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POSTFIX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3600">
              <a:latin typeface="Times New Roman"/>
              <a:cs typeface="Times New Roman"/>
            </a:endParaRPr>
          </a:p>
          <a:p>
            <a:pPr marR="97790" algn="ctr">
              <a:lnSpc>
                <a:spcPct val="100000"/>
              </a:lnSpc>
              <a:spcBef>
                <a:spcPts val="5"/>
              </a:spcBef>
              <a:tabLst>
                <a:tab pos="5896610" algn="l"/>
              </a:tabLst>
            </a:pPr>
            <a:r>
              <a:rPr sz="3200" spc="-85" dirty="0">
                <a:solidFill>
                  <a:srgbClr val="FF0000"/>
                </a:solidFill>
                <a:latin typeface="Times New Roman"/>
                <a:cs typeface="Times New Roman"/>
              </a:rPr>
              <a:t>POST-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spc="-25" dirty="0">
                <a:solidFill>
                  <a:srgbClr val="FF0000"/>
                </a:solidFill>
                <a:latin typeface="Times New Roman"/>
                <a:cs typeface="Times New Roman"/>
              </a:rPr>
              <a:t>PRE-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FIX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8950" y="5804103"/>
            <a:ext cx="376427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3200" b="1" spc="-1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C</a:t>
            </a:r>
            <a:r>
              <a:rPr sz="3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*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+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3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32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%</a:t>
            </a:r>
            <a:r>
              <a:rPr sz="32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F</a:t>
            </a:r>
            <a:r>
              <a:rPr sz="3200" b="1" spc="-1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/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-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7014" y="5804103"/>
            <a:ext cx="37566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+</a:t>
            </a:r>
            <a:r>
              <a:rPr sz="3200" b="1" spc="-2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3200" b="1" spc="-1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-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*</a:t>
            </a:r>
            <a:r>
              <a:rPr sz="32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C</a:t>
            </a:r>
            <a:r>
              <a:rPr sz="32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/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%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32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08175" y="3474720"/>
            <a:ext cx="3066415" cy="2265045"/>
            <a:chOff x="1408175" y="3474720"/>
            <a:chExt cx="3066415" cy="2265045"/>
          </a:xfrm>
        </p:grpSpPr>
        <p:sp>
          <p:nvSpPr>
            <p:cNvPr id="7" name="object 7"/>
            <p:cNvSpPr/>
            <p:nvPr/>
          </p:nvSpPr>
          <p:spPr>
            <a:xfrm>
              <a:off x="1437131" y="3503676"/>
              <a:ext cx="3008630" cy="2207260"/>
            </a:xfrm>
            <a:custGeom>
              <a:avLst/>
              <a:gdLst/>
              <a:ahLst/>
              <a:cxnLst/>
              <a:rect l="l" t="t" r="r" b="b"/>
              <a:pathLst>
                <a:path w="3008629" h="2207260">
                  <a:moveTo>
                    <a:pt x="0" y="1103376"/>
                  </a:moveTo>
                  <a:lnTo>
                    <a:pt x="752094" y="1103376"/>
                  </a:lnTo>
                  <a:lnTo>
                    <a:pt x="752094" y="0"/>
                  </a:lnTo>
                  <a:lnTo>
                    <a:pt x="2256282" y="0"/>
                  </a:lnTo>
                  <a:lnTo>
                    <a:pt x="2256282" y="1103376"/>
                  </a:lnTo>
                  <a:lnTo>
                    <a:pt x="3008376" y="1103376"/>
                  </a:lnTo>
                  <a:lnTo>
                    <a:pt x="1504188" y="2206752"/>
                  </a:lnTo>
                  <a:lnTo>
                    <a:pt x="0" y="1103376"/>
                  </a:lnTo>
                  <a:close/>
                </a:path>
              </a:pathLst>
            </a:custGeom>
            <a:ln w="5791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752" y="4116301"/>
              <a:ext cx="598248" cy="1701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7127" y="4248861"/>
              <a:ext cx="1549653" cy="5103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304033" y="4028947"/>
            <a:ext cx="1271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CONVERSION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70064" y="3547871"/>
            <a:ext cx="3035935" cy="2265045"/>
            <a:chOff x="7370064" y="3547871"/>
            <a:chExt cx="3035935" cy="2265045"/>
          </a:xfrm>
        </p:grpSpPr>
        <p:sp>
          <p:nvSpPr>
            <p:cNvPr id="12" name="object 12"/>
            <p:cNvSpPr/>
            <p:nvPr/>
          </p:nvSpPr>
          <p:spPr>
            <a:xfrm>
              <a:off x="7399020" y="3576827"/>
              <a:ext cx="2978150" cy="2207260"/>
            </a:xfrm>
            <a:custGeom>
              <a:avLst/>
              <a:gdLst/>
              <a:ahLst/>
              <a:cxnLst/>
              <a:rect l="l" t="t" r="r" b="b"/>
              <a:pathLst>
                <a:path w="2978150" h="2207260">
                  <a:moveTo>
                    <a:pt x="0" y="1117473"/>
                  </a:moveTo>
                  <a:lnTo>
                    <a:pt x="744474" y="1117473"/>
                  </a:lnTo>
                  <a:lnTo>
                    <a:pt x="744474" y="0"/>
                  </a:lnTo>
                  <a:lnTo>
                    <a:pt x="2233422" y="0"/>
                  </a:lnTo>
                  <a:lnTo>
                    <a:pt x="2233422" y="1117473"/>
                  </a:lnTo>
                  <a:lnTo>
                    <a:pt x="2977896" y="1117473"/>
                  </a:lnTo>
                  <a:lnTo>
                    <a:pt x="1488948" y="2206752"/>
                  </a:lnTo>
                  <a:lnTo>
                    <a:pt x="0" y="1117473"/>
                  </a:lnTo>
                  <a:close/>
                </a:path>
              </a:pathLst>
            </a:custGeom>
            <a:ln w="579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5400" y="4192501"/>
              <a:ext cx="598248" cy="170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3776" y="4325061"/>
              <a:ext cx="1549653" cy="5103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253476" y="4105478"/>
            <a:ext cx="1269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CONVERSION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0816" y="281127"/>
            <a:ext cx="814133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EXPRESSION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b="1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8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840" y="2180978"/>
            <a:ext cx="1605915" cy="3789045"/>
            <a:chOff x="327840" y="2180978"/>
            <a:chExt cx="1605915" cy="3789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840" y="3100756"/>
              <a:ext cx="1215660" cy="28692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7196" y="2219833"/>
              <a:ext cx="435609" cy="1441450"/>
            </a:xfrm>
            <a:custGeom>
              <a:avLst/>
              <a:gdLst/>
              <a:ahLst/>
              <a:cxnLst/>
              <a:rect l="l" t="t" r="r" b="b"/>
              <a:pathLst>
                <a:path w="435609" h="1441450">
                  <a:moveTo>
                    <a:pt x="435508" y="0"/>
                  </a:moveTo>
                  <a:lnTo>
                    <a:pt x="332333" y="12826"/>
                  </a:lnTo>
                  <a:lnTo>
                    <a:pt x="291359" y="25593"/>
                  </a:lnTo>
                  <a:lnTo>
                    <a:pt x="253353" y="52842"/>
                  </a:lnTo>
                  <a:lnTo>
                    <a:pt x="218466" y="93834"/>
                  </a:lnTo>
                  <a:lnTo>
                    <a:pt x="186846" y="147830"/>
                  </a:lnTo>
                  <a:lnTo>
                    <a:pt x="158644" y="214092"/>
                  </a:lnTo>
                  <a:lnTo>
                    <a:pt x="145871" y="251592"/>
                  </a:lnTo>
                  <a:lnTo>
                    <a:pt x="134010" y="291882"/>
                  </a:lnTo>
                  <a:lnTo>
                    <a:pt x="123077" y="334868"/>
                  </a:lnTo>
                  <a:lnTo>
                    <a:pt x="113093" y="380460"/>
                  </a:lnTo>
                  <a:lnTo>
                    <a:pt x="104076" y="428564"/>
                  </a:lnTo>
                  <a:lnTo>
                    <a:pt x="96044" y="479088"/>
                  </a:lnTo>
                  <a:lnTo>
                    <a:pt x="89017" y="531939"/>
                  </a:lnTo>
                  <a:lnTo>
                    <a:pt x="83012" y="587027"/>
                  </a:lnTo>
                  <a:lnTo>
                    <a:pt x="78050" y="644257"/>
                  </a:lnTo>
                  <a:lnTo>
                    <a:pt x="74148" y="703538"/>
                  </a:lnTo>
                  <a:lnTo>
                    <a:pt x="71325" y="764778"/>
                  </a:lnTo>
                  <a:lnTo>
                    <a:pt x="69601" y="827883"/>
                  </a:lnTo>
                  <a:lnTo>
                    <a:pt x="68993" y="892763"/>
                  </a:lnTo>
                  <a:lnTo>
                    <a:pt x="69521" y="959324"/>
                  </a:lnTo>
                  <a:lnTo>
                    <a:pt x="71203" y="1027474"/>
                  </a:lnTo>
                  <a:lnTo>
                    <a:pt x="74058" y="1097121"/>
                  </a:lnTo>
                  <a:lnTo>
                    <a:pt x="78105" y="1168172"/>
                  </a:lnTo>
                  <a:lnTo>
                    <a:pt x="83362" y="1240536"/>
                  </a:lnTo>
                  <a:lnTo>
                    <a:pt x="0" y="1250822"/>
                  </a:lnTo>
                  <a:lnTo>
                    <a:pt x="156171" y="1441068"/>
                  </a:lnTo>
                  <a:lnTo>
                    <a:pt x="269925" y="1217294"/>
                  </a:lnTo>
                  <a:lnTo>
                    <a:pt x="186550" y="1227708"/>
                  </a:lnTo>
                  <a:lnTo>
                    <a:pt x="181293" y="1155345"/>
                  </a:lnTo>
                  <a:lnTo>
                    <a:pt x="177246" y="1084294"/>
                  </a:lnTo>
                  <a:lnTo>
                    <a:pt x="174391" y="1014647"/>
                  </a:lnTo>
                  <a:lnTo>
                    <a:pt x="172709" y="946497"/>
                  </a:lnTo>
                  <a:lnTo>
                    <a:pt x="172181" y="879936"/>
                  </a:lnTo>
                  <a:lnTo>
                    <a:pt x="172788" y="815056"/>
                  </a:lnTo>
                  <a:lnTo>
                    <a:pt x="174513" y="751951"/>
                  </a:lnTo>
                  <a:lnTo>
                    <a:pt x="177335" y="690711"/>
                  </a:lnTo>
                  <a:lnTo>
                    <a:pt x="181237" y="631430"/>
                  </a:lnTo>
                  <a:lnTo>
                    <a:pt x="186199" y="574200"/>
                  </a:lnTo>
                  <a:lnTo>
                    <a:pt x="192203" y="519112"/>
                  </a:lnTo>
                  <a:lnTo>
                    <a:pt x="199230" y="466261"/>
                  </a:lnTo>
                  <a:lnTo>
                    <a:pt x="207262" y="415737"/>
                  </a:lnTo>
                  <a:lnTo>
                    <a:pt x="216279" y="367633"/>
                  </a:lnTo>
                  <a:lnTo>
                    <a:pt x="226263" y="322041"/>
                  </a:lnTo>
                  <a:lnTo>
                    <a:pt x="237195" y="279055"/>
                  </a:lnTo>
                  <a:lnTo>
                    <a:pt x="249056" y="238765"/>
                  </a:lnTo>
                  <a:lnTo>
                    <a:pt x="261828" y="201265"/>
                  </a:lnTo>
                  <a:lnTo>
                    <a:pt x="290029" y="135003"/>
                  </a:lnTo>
                  <a:lnTo>
                    <a:pt x="321647" y="81007"/>
                  </a:lnTo>
                  <a:lnTo>
                    <a:pt x="356533" y="40015"/>
                  </a:lnTo>
                  <a:lnTo>
                    <a:pt x="394537" y="12766"/>
                  </a:lnTo>
                  <a:lnTo>
                    <a:pt x="414661" y="4526"/>
                  </a:lnTo>
                  <a:lnTo>
                    <a:pt x="435508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2539" y="2218805"/>
              <a:ext cx="622935" cy="1349375"/>
            </a:xfrm>
            <a:custGeom>
              <a:avLst/>
              <a:gdLst/>
              <a:ahLst/>
              <a:cxnLst/>
              <a:rect l="l" t="t" r="r" b="b"/>
              <a:pathLst>
                <a:path w="622935" h="1349375">
                  <a:moveTo>
                    <a:pt x="61572" y="0"/>
                  </a:moveTo>
                  <a:lnTo>
                    <a:pt x="40740" y="2514"/>
                  </a:lnTo>
                  <a:lnTo>
                    <a:pt x="20202" y="8841"/>
                  </a:lnTo>
                  <a:lnTo>
                    <a:pt x="0" y="19061"/>
                  </a:lnTo>
                  <a:lnTo>
                    <a:pt x="21078" y="27217"/>
                  </a:lnTo>
                  <a:lnTo>
                    <a:pt x="42203" y="38652"/>
                  </a:lnTo>
                  <a:lnTo>
                    <a:pt x="84461" y="71021"/>
                  </a:lnTo>
                  <a:lnTo>
                    <a:pt x="126513" y="115495"/>
                  </a:lnTo>
                  <a:lnTo>
                    <a:pt x="168094" y="171404"/>
                  </a:lnTo>
                  <a:lnTo>
                    <a:pt x="208943" y="238075"/>
                  </a:lnTo>
                  <a:lnTo>
                    <a:pt x="229010" y="275236"/>
                  </a:lnTo>
                  <a:lnTo>
                    <a:pt x="248796" y="314837"/>
                  </a:lnTo>
                  <a:lnTo>
                    <a:pt x="268266" y="356792"/>
                  </a:lnTo>
                  <a:lnTo>
                    <a:pt x="287390" y="401018"/>
                  </a:lnTo>
                  <a:lnTo>
                    <a:pt x="306133" y="447432"/>
                  </a:lnTo>
                  <a:lnTo>
                    <a:pt x="324463" y="495948"/>
                  </a:lnTo>
                  <a:lnTo>
                    <a:pt x="342347" y="546484"/>
                  </a:lnTo>
                  <a:lnTo>
                    <a:pt x="359752" y="598955"/>
                  </a:lnTo>
                  <a:lnTo>
                    <a:pt x="376645" y="653277"/>
                  </a:lnTo>
                  <a:lnTo>
                    <a:pt x="392994" y="709367"/>
                  </a:lnTo>
                  <a:lnTo>
                    <a:pt x="408765" y="767140"/>
                  </a:lnTo>
                  <a:lnTo>
                    <a:pt x="423926" y="826513"/>
                  </a:lnTo>
                  <a:lnTo>
                    <a:pt x="438444" y="887401"/>
                  </a:lnTo>
                  <a:lnTo>
                    <a:pt x="452286" y="949721"/>
                  </a:lnTo>
                  <a:lnTo>
                    <a:pt x="465419" y="1013388"/>
                  </a:lnTo>
                  <a:lnTo>
                    <a:pt x="477811" y="1078320"/>
                  </a:lnTo>
                  <a:lnTo>
                    <a:pt x="489428" y="1144431"/>
                  </a:lnTo>
                  <a:lnTo>
                    <a:pt x="500237" y="1211638"/>
                  </a:lnTo>
                  <a:lnTo>
                    <a:pt x="510206" y="1279857"/>
                  </a:lnTo>
                  <a:lnTo>
                    <a:pt x="519303" y="1349005"/>
                  </a:lnTo>
                  <a:lnTo>
                    <a:pt x="622554" y="1336178"/>
                  </a:lnTo>
                  <a:lnTo>
                    <a:pt x="616741" y="1291442"/>
                  </a:lnTo>
                  <a:lnTo>
                    <a:pt x="610536" y="1246801"/>
                  </a:lnTo>
                  <a:lnTo>
                    <a:pt x="603926" y="1202304"/>
                  </a:lnTo>
                  <a:lnTo>
                    <a:pt x="596899" y="1157997"/>
                  </a:lnTo>
                  <a:lnTo>
                    <a:pt x="584571" y="1085721"/>
                  </a:lnTo>
                  <a:lnTo>
                    <a:pt x="571382" y="1015052"/>
                  </a:lnTo>
                  <a:lnTo>
                    <a:pt x="557374" y="946070"/>
                  </a:lnTo>
                  <a:lnTo>
                    <a:pt x="542588" y="878852"/>
                  </a:lnTo>
                  <a:lnTo>
                    <a:pt x="527065" y="813479"/>
                  </a:lnTo>
                  <a:lnTo>
                    <a:pt x="510847" y="750028"/>
                  </a:lnTo>
                  <a:lnTo>
                    <a:pt x="493975" y="688579"/>
                  </a:lnTo>
                  <a:lnTo>
                    <a:pt x="476490" y="629210"/>
                  </a:lnTo>
                  <a:lnTo>
                    <a:pt x="458434" y="572000"/>
                  </a:lnTo>
                  <a:lnTo>
                    <a:pt x="439846" y="517028"/>
                  </a:lnTo>
                  <a:lnTo>
                    <a:pt x="420770" y="464372"/>
                  </a:lnTo>
                  <a:lnTo>
                    <a:pt x="401245" y="414112"/>
                  </a:lnTo>
                  <a:lnTo>
                    <a:pt x="381314" y="366326"/>
                  </a:lnTo>
                  <a:lnTo>
                    <a:pt x="361018" y="321093"/>
                  </a:lnTo>
                  <a:lnTo>
                    <a:pt x="340397" y="278491"/>
                  </a:lnTo>
                  <a:lnTo>
                    <a:pt x="319492" y="238600"/>
                  </a:lnTo>
                  <a:lnTo>
                    <a:pt x="298346" y="201498"/>
                  </a:lnTo>
                  <a:lnTo>
                    <a:pt x="277000" y="167264"/>
                  </a:lnTo>
                  <a:lnTo>
                    <a:pt x="233870" y="107716"/>
                  </a:lnTo>
                  <a:lnTo>
                    <a:pt x="190432" y="60585"/>
                  </a:lnTo>
                  <a:lnTo>
                    <a:pt x="147017" y="26502"/>
                  </a:lnTo>
                  <a:lnTo>
                    <a:pt x="103953" y="6096"/>
                  </a:lnTo>
                  <a:lnTo>
                    <a:pt x="82657" y="1220"/>
                  </a:lnTo>
                  <a:lnTo>
                    <a:pt x="61572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196" y="2219078"/>
              <a:ext cx="1008380" cy="1442085"/>
            </a:xfrm>
            <a:custGeom>
              <a:avLst/>
              <a:gdLst/>
              <a:ahLst/>
              <a:cxnLst/>
              <a:rect l="l" t="t" r="r" b="b"/>
              <a:pathLst>
                <a:path w="1008380" h="1442085">
                  <a:moveTo>
                    <a:pt x="435508" y="754"/>
                  </a:moveTo>
                  <a:lnTo>
                    <a:pt x="394537" y="13521"/>
                  </a:lnTo>
                  <a:lnTo>
                    <a:pt x="356533" y="40769"/>
                  </a:lnTo>
                  <a:lnTo>
                    <a:pt x="321647" y="81761"/>
                  </a:lnTo>
                  <a:lnTo>
                    <a:pt x="290029" y="135757"/>
                  </a:lnTo>
                  <a:lnTo>
                    <a:pt x="261828" y="202020"/>
                  </a:lnTo>
                  <a:lnTo>
                    <a:pt x="249056" y="239520"/>
                  </a:lnTo>
                  <a:lnTo>
                    <a:pt x="237195" y="279809"/>
                  </a:lnTo>
                  <a:lnTo>
                    <a:pt x="226263" y="322796"/>
                  </a:lnTo>
                  <a:lnTo>
                    <a:pt x="216279" y="368387"/>
                  </a:lnTo>
                  <a:lnTo>
                    <a:pt x="207262" y="416491"/>
                  </a:lnTo>
                  <a:lnTo>
                    <a:pt x="199230" y="467015"/>
                  </a:lnTo>
                  <a:lnTo>
                    <a:pt x="192203" y="519867"/>
                  </a:lnTo>
                  <a:lnTo>
                    <a:pt x="186199" y="574954"/>
                  </a:lnTo>
                  <a:lnTo>
                    <a:pt x="181237" y="632184"/>
                  </a:lnTo>
                  <a:lnTo>
                    <a:pt x="177335" y="691465"/>
                  </a:lnTo>
                  <a:lnTo>
                    <a:pt x="174513" y="752705"/>
                  </a:lnTo>
                  <a:lnTo>
                    <a:pt x="172788" y="815811"/>
                  </a:lnTo>
                  <a:lnTo>
                    <a:pt x="172181" y="880690"/>
                  </a:lnTo>
                  <a:lnTo>
                    <a:pt x="172709" y="947251"/>
                  </a:lnTo>
                  <a:lnTo>
                    <a:pt x="174391" y="1015401"/>
                  </a:lnTo>
                  <a:lnTo>
                    <a:pt x="177246" y="1085048"/>
                  </a:lnTo>
                  <a:lnTo>
                    <a:pt x="181293" y="1156099"/>
                  </a:lnTo>
                  <a:lnTo>
                    <a:pt x="186550" y="1228463"/>
                  </a:lnTo>
                  <a:lnTo>
                    <a:pt x="269925" y="1218049"/>
                  </a:lnTo>
                  <a:lnTo>
                    <a:pt x="156171" y="1441823"/>
                  </a:lnTo>
                  <a:lnTo>
                    <a:pt x="0" y="1251577"/>
                  </a:lnTo>
                  <a:lnTo>
                    <a:pt x="83362" y="1241290"/>
                  </a:lnTo>
                  <a:lnTo>
                    <a:pt x="78105" y="1168926"/>
                  </a:lnTo>
                  <a:lnTo>
                    <a:pt x="74058" y="1097875"/>
                  </a:lnTo>
                  <a:lnTo>
                    <a:pt x="71203" y="1028228"/>
                  </a:lnTo>
                  <a:lnTo>
                    <a:pt x="69521" y="960078"/>
                  </a:lnTo>
                  <a:lnTo>
                    <a:pt x="68993" y="893517"/>
                  </a:lnTo>
                  <a:lnTo>
                    <a:pt x="69601" y="828638"/>
                  </a:lnTo>
                  <a:lnTo>
                    <a:pt x="71325" y="765532"/>
                  </a:lnTo>
                  <a:lnTo>
                    <a:pt x="74148" y="704292"/>
                  </a:lnTo>
                  <a:lnTo>
                    <a:pt x="78050" y="645011"/>
                  </a:lnTo>
                  <a:lnTo>
                    <a:pt x="83012" y="587781"/>
                  </a:lnTo>
                  <a:lnTo>
                    <a:pt x="89017" y="532694"/>
                  </a:lnTo>
                  <a:lnTo>
                    <a:pt x="96044" y="479842"/>
                  </a:lnTo>
                  <a:lnTo>
                    <a:pt x="104076" y="429318"/>
                  </a:lnTo>
                  <a:lnTo>
                    <a:pt x="113093" y="381214"/>
                  </a:lnTo>
                  <a:lnTo>
                    <a:pt x="123077" y="335623"/>
                  </a:lnTo>
                  <a:lnTo>
                    <a:pt x="134010" y="292636"/>
                  </a:lnTo>
                  <a:lnTo>
                    <a:pt x="145871" y="252347"/>
                  </a:lnTo>
                  <a:lnTo>
                    <a:pt x="158644" y="214847"/>
                  </a:lnTo>
                  <a:lnTo>
                    <a:pt x="186846" y="148584"/>
                  </a:lnTo>
                  <a:lnTo>
                    <a:pt x="218466" y="94588"/>
                  </a:lnTo>
                  <a:lnTo>
                    <a:pt x="253353" y="53596"/>
                  </a:lnTo>
                  <a:lnTo>
                    <a:pt x="291359" y="26348"/>
                  </a:lnTo>
                  <a:lnTo>
                    <a:pt x="332333" y="13581"/>
                  </a:lnTo>
                  <a:lnTo>
                    <a:pt x="435508" y="754"/>
                  </a:lnTo>
                  <a:lnTo>
                    <a:pt x="456322" y="0"/>
                  </a:lnTo>
                  <a:lnTo>
                    <a:pt x="477306" y="2824"/>
                  </a:lnTo>
                  <a:lnTo>
                    <a:pt x="519641" y="18874"/>
                  </a:lnTo>
                  <a:lnTo>
                    <a:pt x="562227" y="48233"/>
                  </a:lnTo>
                  <a:lnTo>
                    <a:pt x="604775" y="90231"/>
                  </a:lnTo>
                  <a:lnTo>
                    <a:pt x="646999" y="144197"/>
                  </a:lnTo>
                  <a:lnTo>
                    <a:pt x="688611" y="209461"/>
                  </a:lnTo>
                  <a:lnTo>
                    <a:pt x="709098" y="246119"/>
                  </a:lnTo>
                  <a:lnTo>
                    <a:pt x="729324" y="285351"/>
                  </a:lnTo>
                  <a:lnTo>
                    <a:pt x="749254" y="327071"/>
                  </a:lnTo>
                  <a:lnTo>
                    <a:pt x="768851" y="371197"/>
                  </a:lnTo>
                  <a:lnTo>
                    <a:pt x="788080" y="417644"/>
                  </a:lnTo>
                  <a:lnTo>
                    <a:pt x="806905" y="466329"/>
                  </a:lnTo>
                  <a:lnTo>
                    <a:pt x="825289" y="517167"/>
                  </a:lnTo>
                  <a:lnTo>
                    <a:pt x="843198" y="570075"/>
                  </a:lnTo>
                  <a:lnTo>
                    <a:pt x="860594" y="624969"/>
                  </a:lnTo>
                  <a:lnTo>
                    <a:pt x="877443" y="681765"/>
                  </a:lnTo>
                  <a:lnTo>
                    <a:pt x="893708" y="740380"/>
                  </a:lnTo>
                  <a:lnTo>
                    <a:pt x="909353" y="800729"/>
                  </a:lnTo>
                  <a:lnTo>
                    <a:pt x="924342" y="862729"/>
                  </a:lnTo>
                  <a:lnTo>
                    <a:pt x="938640" y="926295"/>
                  </a:lnTo>
                  <a:lnTo>
                    <a:pt x="952211" y="991345"/>
                  </a:lnTo>
                  <a:lnTo>
                    <a:pt x="965019" y="1057794"/>
                  </a:lnTo>
                  <a:lnTo>
                    <a:pt x="977027" y="1125558"/>
                  </a:lnTo>
                  <a:lnTo>
                    <a:pt x="988200" y="1194554"/>
                  </a:lnTo>
                  <a:lnTo>
                    <a:pt x="998502" y="1264698"/>
                  </a:lnTo>
                  <a:lnTo>
                    <a:pt x="1007897" y="1335905"/>
                  </a:lnTo>
                  <a:lnTo>
                    <a:pt x="904646" y="1348732"/>
                  </a:lnTo>
                  <a:lnTo>
                    <a:pt x="895550" y="1279585"/>
                  </a:lnTo>
                  <a:lnTo>
                    <a:pt x="885580" y="1211365"/>
                  </a:lnTo>
                  <a:lnTo>
                    <a:pt x="874771" y="1144158"/>
                  </a:lnTo>
                  <a:lnTo>
                    <a:pt x="863154" y="1078047"/>
                  </a:lnTo>
                  <a:lnTo>
                    <a:pt x="850763" y="1013116"/>
                  </a:lnTo>
                  <a:lnTo>
                    <a:pt x="837630" y="949448"/>
                  </a:lnTo>
                  <a:lnTo>
                    <a:pt x="823788" y="887128"/>
                  </a:lnTo>
                  <a:lnTo>
                    <a:pt x="809270" y="826240"/>
                  </a:lnTo>
                  <a:lnTo>
                    <a:pt x="794109" y="766867"/>
                  </a:lnTo>
                  <a:lnTo>
                    <a:pt x="778337" y="709094"/>
                  </a:lnTo>
                  <a:lnTo>
                    <a:pt x="761989" y="653004"/>
                  </a:lnTo>
                  <a:lnTo>
                    <a:pt x="745095" y="598682"/>
                  </a:lnTo>
                  <a:lnTo>
                    <a:pt x="727690" y="546211"/>
                  </a:lnTo>
                  <a:lnTo>
                    <a:pt x="709806" y="495675"/>
                  </a:lnTo>
                  <a:lnTo>
                    <a:pt x="691476" y="447159"/>
                  </a:lnTo>
                  <a:lnTo>
                    <a:pt x="672733" y="400745"/>
                  </a:lnTo>
                  <a:lnTo>
                    <a:pt x="653610" y="356519"/>
                  </a:lnTo>
                  <a:lnTo>
                    <a:pt x="634139" y="314564"/>
                  </a:lnTo>
                  <a:lnTo>
                    <a:pt x="614353" y="274963"/>
                  </a:lnTo>
                  <a:lnTo>
                    <a:pt x="594286" y="237802"/>
                  </a:lnTo>
                  <a:lnTo>
                    <a:pt x="573970" y="203163"/>
                  </a:lnTo>
                  <a:lnTo>
                    <a:pt x="532722" y="141789"/>
                  </a:lnTo>
                  <a:lnTo>
                    <a:pt x="490873" y="91514"/>
                  </a:lnTo>
                  <a:lnTo>
                    <a:pt x="448685" y="53009"/>
                  </a:lnTo>
                  <a:lnTo>
                    <a:pt x="406421" y="26945"/>
                  </a:lnTo>
                  <a:lnTo>
                    <a:pt x="385343" y="18788"/>
                  </a:lnTo>
                </a:path>
              </a:pathLst>
            </a:custGeom>
            <a:ln w="76200">
              <a:solidFill>
                <a:srgbClr val="66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4682" y="1630172"/>
            <a:ext cx="12547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16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33019" y="2172036"/>
            <a:ext cx="1478280" cy="3785235"/>
            <a:chOff x="2133019" y="2172036"/>
            <a:chExt cx="1478280" cy="37852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019" y="3161963"/>
              <a:ext cx="1183059" cy="27948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3164" y="2211324"/>
              <a:ext cx="514984" cy="1297305"/>
            </a:xfrm>
            <a:custGeom>
              <a:avLst/>
              <a:gdLst/>
              <a:ahLst/>
              <a:cxnLst/>
              <a:rect l="l" t="t" r="r" b="b"/>
              <a:pathLst>
                <a:path w="514985" h="1297304">
                  <a:moveTo>
                    <a:pt x="514477" y="0"/>
                  </a:moveTo>
                  <a:lnTo>
                    <a:pt x="400558" y="14097"/>
                  </a:lnTo>
                  <a:lnTo>
                    <a:pt x="351223" y="28349"/>
                  </a:lnTo>
                  <a:lnTo>
                    <a:pt x="305311" y="57860"/>
                  </a:lnTo>
                  <a:lnTo>
                    <a:pt x="263068" y="101780"/>
                  </a:lnTo>
                  <a:lnTo>
                    <a:pt x="224740" y="159261"/>
                  </a:lnTo>
                  <a:lnTo>
                    <a:pt x="190575" y="229452"/>
                  </a:lnTo>
                  <a:lnTo>
                    <a:pt x="175130" y="269049"/>
                  </a:lnTo>
                  <a:lnTo>
                    <a:pt x="160819" y="311504"/>
                  </a:lnTo>
                  <a:lnTo>
                    <a:pt x="147672" y="356713"/>
                  </a:lnTo>
                  <a:lnTo>
                    <a:pt x="135720" y="404569"/>
                  </a:lnTo>
                  <a:lnTo>
                    <a:pt x="124994" y="454965"/>
                  </a:lnTo>
                  <a:lnTo>
                    <a:pt x="115525" y="507796"/>
                  </a:lnTo>
                  <a:lnTo>
                    <a:pt x="107343" y="562955"/>
                  </a:lnTo>
                  <a:lnTo>
                    <a:pt x="100480" y="620337"/>
                  </a:lnTo>
                  <a:lnTo>
                    <a:pt x="94966" y="679834"/>
                  </a:lnTo>
                  <a:lnTo>
                    <a:pt x="90832" y="741341"/>
                  </a:lnTo>
                  <a:lnTo>
                    <a:pt x="88109" y="804752"/>
                  </a:lnTo>
                  <a:lnTo>
                    <a:pt x="86829" y="869960"/>
                  </a:lnTo>
                  <a:lnTo>
                    <a:pt x="87021" y="936860"/>
                  </a:lnTo>
                  <a:lnTo>
                    <a:pt x="88717" y="1005345"/>
                  </a:lnTo>
                  <a:lnTo>
                    <a:pt x="91948" y="1075309"/>
                  </a:lnTo>
                  <a:lnTo>
                    <a:pt x="0" y="1086739"/>
                  </a:lnTo>
                  <a:lnTo>
                    <a:pt x="169672" y="1296924"/>
                  </a:lnTo>
                  <a:lnTo>
                    <a:pt x="297815" y="1049654"/>
                  </a:lnTo>
                  <a:lnTo>
                    <a:pt x="205867" y="1061085"/>
                  </a:lnTo>
                  <a:lnTo>
                    <a:pt x="202635" y="991121"/>
                  </a:lnTo>
                  <a:lnTo>
                    <a:pt x="200938" y="922638"/>
                  </a:lnTo>
                  <a:lnTo>
                    <a:pt x="200743" y="855741"/>
                  </a:lnTo>
                  <a:lnTo>
                    <a:pt x="202020" y="790537"/>
                  </a:lnTo>
                  <a:lnTo>
                    <a:pt x="204739" y="727130"/>
                  </a:lnTo>
                  <a:lnTo>
                    <a:pt x="208868" y="665628"/>
                  </a:lnTo>
                  <a:lnTo>
                    <a:pt x="214377" y="606137"/>
                  </a:lnTo>
                  <a:lnTo>
                    <a:pt x="221235" y="548762"/>
                  </a:lnTo>
                  <a:lnTo>
                    <a:pt x="229412" y="493610"/>
                  </a:lnTo>
                  <a:lnTo>
                    <a:pt x="238876" y="440786"/>
                  </a:lnTo>
                  <a:lnTo>
                    <a:pt x="249598" y="390397"/>
                  </a:lnTo>
                  <a:lnTo>
                    <a:pt x="261545" y="342549"/>
                  </a:lnTo>
                  <a:lnTo>
                    <a:pt x="274689" y="297348"/>
                  </a:lnTo>
                  <a:lnTo>
                    <a:pt x="288997" y="254899"/>
                  </a:lnTo>
                  <a:lnTo>
                    <a:pt x="304439" y="215310"/>
                  </a:lnTo>
                  <a:lnTo>
                    <a:pt x="320984" y="178686"/>
                  </a:lnTo>
                  <a:lnTo>
                    <a:pt x="357263" y="114757"/>
                  </a:lnTo>
                  <a:lnTo>
                    <a:pt x="397586" y="63962"/>
                  </a:lnTo>
                  <a:lnTo>
                    <a:pt x="441708" y="27148"/>
                  </a:lnTo>
                  <a:lnTo>
                    <a:pt x="489383" y="5165"/>
                  </a:lnTo>
                  <a:lnTo>
                    <a:pt x="514477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22015" y="2209908"/>
              <a:ext cx="650875" cy="1195705"/>
            </a:xfrm>
            <a:custGeom>
              <a:avLst/>
              <a:gdLst/>
              <a:ahLst/>
              <a:cxnLst/>
              <a:rect l="l" t="t" r="r" b="b"/>
              <a:pathLst>
                <a:path w="650875" h="1195704">
                  <a:moveTo>
                    <a:pt x="72986" y="0"/>
                  </a:moveTo>
                  <a:lnTo>
                    <a:pt x="48388" y="2363"/>
                  </a:lnTo>
                  <a:lnTo>
                    <a:pt x="24041" y="8607"/>
                  </a:lnTo>
                  <a:lnTo>
                    <a:pt x="0" y="18814"/>
                  </a:lnTo>
                  <a:lnTo>
                    <a:pt x="24621" y="26159"/>
                  </a:lnTo>
                  <a:lnTo>
                    <a:pt x="49200" y="36864"/>
                  </a:lnTo>
                  <a:lnTo>
                    <a:pt x="98063" y="67992"/>
                  </a:lnTo>
                  <a:lnTo>
                    <a:pt x="146256" y="111467"/>
                  </a:lnTo>
                  <a:lnTo>
                    <a:pt x="193445" y="166559"/>
                  </a:lnTo>
                  <a:lnTo>
                    <a:pt x="216559" y="198233"/>
                  </a:lnTo>
                  <a:lnTo>
                    <a:pt x="239298" y="232537"/>
                  </a:lnTo>
                  <a:lnTo>
                    <a:pt x="261619" y="269380"/>
                  </a:lnTo>
                  <a:lnTo>
                    <a:pt x="283480" y="308670"/>
                  </a:lnTo>
                  <a:lnTo>
                    <a:pt x="304841" y="350316"/>
                  </a:lnTo>
                  <a:lnTo>
                    <a:pt x="325659" y="394226"/>
                  </a:lnTo>
                  <a:lnTo>
                    <a:pt x="345893" y="440310"/>
                  </a:lnTo>
                  <a:lnTo>
                    <a:pt x="365502" y="488476"/>
                  </a:lnTo>
                  <a:lnTo>
                    <a:pt x="384443" y="538632"/>
                  </a:lnTo>
                  <a:lnTo>
                    <a:pt x="402675" y="590688"/>
                  </a:lnTo>
                  <a:lnTo>
                    <a:pt x="420156" y="644551"/>
                  </a:lnTo>
                  <a:lnTo>
                    <a:pt x="436844" y="700130"/>
                  </a:lnTo>
                  <a:lnTo>
                    <a:pt x="452699" y="757335"/>
                  </a:lnTo>
                  <a:lnTo>
                    <a:pt x="467678" y="816074"/>
                  </a:lnTo>
                  <a:lnTo>
                    <a:pt x="481739" y="876255"/>
                  </a:lnTo>
                  <a:lnTo>
                    <a:pt x="494842" y="937786"/>
                  </a:lnTo>
                  <a:lnTo>
                    <a:pt x="506944" y="1000578"/>
                  </a:lnTo>
                  <a:lnTo>
                    <a:pt x="518003" y="1064538"/>
                  </a:lnTo>
                  <a:lnTo>
                    <a:pt x="527979" y="1129574"/>
                  </a:lnTo>
                  <a:lnTo>
                    <a:pt x="536829" y="1195596"/>
                  </a:lnTo>
                  <a:lnTo>
                    <a:pt x="650747" y="1181499"/>
                  </a:lnTo>
                  <a:lnTo>
                    <a:pt x="645558" y="1141566"/>
                  </a:lnTo>
                  <a:lnTo>
                    <a:pt x="639905" y="1101775"/>
                  </a:lnTo>
                  <a:lnTo>
                    <a:pt x="633799" y="1062127"/>
                  </a:lnTo>
                  <a:lnTo>
                    <a:pt x="627253" y="1022622"/>
                  </a:lnTo>
                  <a:lnTo>
                    <a:pt x="614716" y="953867"/>
                  </a:lnTo>
                  <a:lnTo>
                    <a:pt x="601053" y="886787"/>
                  </a:lnTo>
                  <a:lnTo>
                    <a:pt x="586316" y="821467"/>
                  </a:lnTo>
                  <a:lnTo>
                    <a:pt x="570558" y="757994"/>
                  </a:lnTo>
                  <a:lnTo>
                    <a:pt x="553833" y="696450"/>
                  </a:lnTo>
                  <a:lnTo>
                    <a:pt x="536194" y="636921"/>
                  </a:lnTo>
                  <a:lnTo>
                    <a:pt x="517692" y="579491"/>
                  </a:lnTo>
                  <a:lnTo>
                    <a:pt x="498383" y="524246"/>
                  </a:lnTo>
                  <a:lnTo>
                    <a:pt x="478317" y="471271"/>
                  </a:lnTo>
                  <a:lnTo>
                    <a:pt x="457549" y="420649"/>
                  </a:lnTo>
                  <a:lnTo>
                    <a:pt x="436132" y="372465"/>
                  </a:lnTo>
                  <a:lnTo>
                    <a:pt x="414118" y="326806"/>
                  </a:lnTo>
                  <a:lnTo>
                    <a:pt x="391561" y="283754"/>
                  </a:lnTo>
                  <a:lnTo>
                    <a:pt x="368513" y="243396"/>
                  </a:lnTo>
                  <a:lnTo>
                    <a:pt x="345028" y="205815"/>
                  </a:lnTo>
                  <a:lnTo>
                    <a:pt x="321158" y="171097"/>
                  </a:lnTo>
                  <a:lnTo>
                    <a:pt x="296958" y="139326"/>
                  </a:lnTo>
                  <a:lnTo>
                    <a:pt x="247774" y="84964"/>
                  </a:lnTo>
                  <a:lnTo>
                    <a:pt x="197901" y="43409"/>
                  </a:lnTo>
                  <a:lnTo>
                    <a:pt x="147763" y="15339"/>
                  </a:lnTo>
                  <a:lnTo>
                    <a:pt x="97784" y="1431"/>
                  </a:lnTo>
                  <a:lnTo>
                    <a:pt x="72986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3164" y="2210136"/>
              <a:ext cx="1109980" cy="1298575"/>
            </a:xfrm>
            <a:custGeom>
              <a:avLst/>
              <a:gdLst/>
              <a:ahLst/>
              <a:cxnLst/>
              <a:rect l="l" t="t" r="r" b="b"/>
              <a:pathLst>
                <a:path w="1109979" h="1298575">
                  <a:moveTo>
                    <a:pt x="514477" y="1188"/>
                  </a:moveTo>
                  <a:lnTo>
                    <a:pt x="465117" y="15438"/>
                  </a:lnTo>
                  <a:lnTo>
                    <a:pt x="419187" y="44942"/>
                  </a:lnTo>
                  <a:lnTo>
                    <a:pt x="376934" y="88853"/>
                  </a:lnTo>
                  <a:lnTo>
                    <a:pt x="338603" y="146321"/>
                  </a:lnTo>
                  <a:lnTo>
                    <a:pt x="304439" y="216498"/>
                  </a:lnTo>
                  <a:lnTo>
                    <a:pt x="288997" y="256088"/>
                  </a:lnTo>
                  <a:lnTo>
                    <a:pt x="274689" y="298536"/>
                  </a:lnTo>
                  <a:lnTo>
                    <a:pt x="261545" y="343737"/>
                  </a:lnTo>
                  <a:lnTo>
                    <a:pt x="249598" y="391585"/>
                  </a:lnTo>
                  <a:lnTo>
                    <a:pt x="238876" y="441974"/>
                  </a:lnTo>
                  <a:lnTo>
                    <a:pt x="229412" y="494798"/>
                  </a:lnTo>
                  <a:lnTo>
                    <a:pt x="221235" y="549950"/>
                  </a:lnTo>
                  <a:lnTo>
                    <a:pt x="214377" y="607325"/>
                  </a:lnTo>
                  <a:lnTo>
                    <a:pt x="208868" y="666816"/>
                  </a:lnTo>
                  <a:lnTo>
                    <a:pt x="204739" y="728318"/>
                  </a:lnTo>
                  <a:lnTo>
                    <a:pt x="202020" y="791725"/>
                  </a:lnTo>
                  <a:lnTo>
                    <a:pt x="200743" y="856929"/>
                  </a:lnTo>
                  <a:lnTo>
                    <a:pt x="200938" y="923826"/>
                  </a:lnTo>
                  <a:lnTo>
                    <a:pt x="202635" y="992309"/>
                  </a:lnTo>
                  <a:lnTo>
                    <a:pt x="205867" y="1062273"/>
                  </a:lnTo>
                  <a:lnTo>
                    <a:pt x="297815" y="1050843"/>
                  </a:lnTo>
                  <a:lnTo>
                    <a:pt x="169672" y="1298112"/>
                  </a:lnTo>
                  <a:lnTo>
                    <a:pt x="0" y="1087927"/>
                  </a:lnTo>
                  <a:lnTo>
                    <a:pt x="91948" y="1076497"/>
                  </a:lnTo>
                  <a:lnTo>
                    <a:pt x="88717" y="1006533"/>
                  </a:lnTo>
                  <a:lnTo>
                    <a:pt x="87021" y="938048"/>
                  </a:lnTo>
                  <a:lnTo>
                    <a:pt x="86829" y="871148"/>
                  </a:lnTo>
                  <a:lnTo>
                    <a:pt x="88109" y="805940"/>
                  </a:lnTo>
                  <a:lnTo>
                    <a:pt x="90832" y="742529"/>
                  </a:lnTo>
                  <a:lnTo>
                    <a:pt x="94966" y="681022"/>
                  </a:lnTo>
                  <a:lnTo>
                    <a:pt x="100480" y="621525"/>
                  </a:lnTo>
                  <a:lnTo>
                    <a:pt x="107343" y="564143"/>
                  </a:lnTo>
                  <a:lnTo>
                    <a:pt x="115525" y="508984"/>
                  </a:lnTo>
                  <a:lnTo>
                    <a:pt x="124994" y="456153"/>
                  </a:lnTo>
                  <a:lnTo>
                    <a:pt x="135720" y="405757"/>
                  </a:lnTo>
                  <a:lnTo>
                    <a:pt x="147672" y="357901"/>
                  </a:lnTo>
                  <a:lnTo>
                    <a:pt x="160819" y="312692"/>
                  </a:lnTo>
                  <a:lnTo>
                    <a:pt x="175130" y="270237"/>
                  </a:lnTo>
                  <a:lnTo>
                    <a:pt x="190575" y="230640"/>
                  </a:lnTo>
                  <a:lnTo>
                    <a:pt x="207122" y="194009"/>
                  </a:lnTo>
                  <a:lnTo>
                    <a:pt x="243399" y="130067"/>
                  </a:lnTo>
                  <a:lnTo>
                    <a:pt x="283715" y="79260"/>
                  </a:lnTo>
                  <a:lnTo>
                    <a:pt x="327824" y="42438"/>
                  </a:lnTo>
                  <a:lnTo>
                    <a:pt x="375478" y="20450"/>
                  </a:lnTo>
                  <a:lnTo>
                    <a:pt x="514477" y="1188"/>
                  </a:lnTo>
                  <a:lnTo>
                    <a:pt x="538928" y="0"/>
                  </a:lnTo>
                  <a:lnTo>
                    <a:pt x="563485" y="2446"/>
                  </a:lnTo>
                  <a:lnTo>
                    <a:pt x="612734" y="17883"/>
                  </a:lnTo>
                  <a:lnTo>
                    <a:pt x="661859" y="46778"/>
                  </a:lnTo>
                  <a:lnTo>
                    <a:pt x="710499" y="88411"/>
                  </a:lnTo>
                  <a:lnTo>
                    <a:pt x="758288" y="142063"/>
                  </a:lnTo>
                  <a:lnTo>
                    <a:pt x="781751" y="173172"/>
                  </a:lnTo>
                  <a:lnTo>
                    <a:pt x="804866" y="207015"/>
                  </a:lnTo>
                  <a:lnTo>
                    <a:pt x="827586" y="243503"/>
                  </a:lnTo>
                  <a:lnTo>
                    <a:pt x="849867" y="282546"/>
                  </a:lnTo>
                  <a:lnTo>
                    <a:pt x="871664" y="324053"/>
                  </a:lnTo>
                  <a:lnTo>
                    <a:pt x="892931" y="367936"/>
                  </a:lnTo>
                  <a:lnTo>
                    <a:pt x="913622" y="414103"/>
                  </a:lnTo>
                  <a:lnTo>
                    <a:pt x="933692" y="462466"/>
                  </a:lnTo>
                  <a:lnTo>
                    <a:pt x="953097" y="512933"/>
                  </a:lnTo>
                  <a:lnTo>
                    <a:pt x="971789" y="565416"/>
                  </a:lnTo>
                  <a:lnTo>
                    <a:pt x="989725" y="619823"/>
                  </a:lnTo>
                  <a:lnTo>
                    <a:pt x="1006859" y="676066"/>
                  </a:lnTo>
                  <a:lnTo>
                    <a:pt x="1023145" y="734053"/>
                  </a:lnTo>
                  <a:lnTo>
                    <a:pt x="1038537" y="793696"/>
                  </a:lnTo>
                  <a:lnTo>
                    <a:pt x="1052992" y="854904"/>
                  </a:lnTo>
                  <a:lnTo>
                    <a:pt x="1066462" y="917587"/>
                  </a:lnTo>
                  <a:lnTo>
                    <a:pt x="1078904" y="981655"/>
                  </a:lnTo>
                  <a:lnTo>
                    <a:pt x="1090270" y="1047019"/>
                  </a:lnTo>
                  <a:lnTo>
                    <a:pt x="1100517" y="1113588"/>
                  </a:lnTo>
                  <a:lnTo>
                    <a:pt x="1109599" y="1181272"/>
                  </a:lnTo>
                  <a:lnTo>
                    <a:pt x="995680" y="1195369"/>
                  </a:lnTo>
                  <a:lnTo>
                    <a:pt x="986830" y="1129346"/>
                  </a:lnTo>
                  <a:lnTo>
                    <a:pt x="976854" y="1064310"/>
                  </a:lnTo>
                  <a:lnTo>
                    <a:pt x="965795" y="1000350"/>
                  </a:lnTo>
                  <a:lnTo>
                    <a:pt x="953693" y="937559"/>
                  </a:lnTo>
                  <a:lnTo>
                    <a:pt x="940590" y="876027"/>
                  </a:lnTo>
                  <a:lnTo>
                    <a:pt x="926529" y="815846"/>
                  </a:lnTo>
                  <a:lnTo>
                    <a:pt x="911550" y="757107"/>
                  </a:lnTo>
                  <a:lnTo>
                    <a:pt x="895695" y="699903"/>
                  </a:lnTo>
                  <a:lnTo>
                    <a:pt x="879007" y="644323"/>
                  </a:lnTo>
                  <a:lnTo>
                    <a:pt x="861526" y="590460"/>
                  </a:lnTo>
                  <a:lnTo>
                    <a:pt x="843294" y="538404"/>
                  </a:lnTo>
                  <a:lnTo>
                    <a:pt x="824353" y="488248"/>
                  </a:lnTo>
                  <a:lnTo>
                    <a:pt x="804744" y="440082"/>
                  </a:lnTo>
                  <a:lnTo>
                    <a:pt x="784510" y="393999"/>
                  </a:lnTo>
                  <a:lnTo>
                    <a:pt x="763692" y="350088"/>
                  </a:lnTo>
                  <a:lnTo>
                    <a:pt x="742331" y="308442"/>
                  </a:lnTo>
                  <a:lnTo>
                    <a:pt x="720470" y="269152"/>
                  </a:lnTo>
                  <a:lnTo>
                    <a:pt x="698149" y="232309"/>
                  </a:lnTo>
                  <a:lnTo>
                    <a:pt x="675410" y="198005"/>
                  </a:lnTo>
                  <a:lnTo>
                    <a:pt x="652296" y="166332"/>
                  </a:lnTo>
                  <a:lnTo>
                    <a:pt x="605107" y="111240"/>
                  </a:lnTo>
                  <a:lnTo>
                    <a:pt x="556914" y="67764"/>
                  </a:lnTo>
                  <a:lnTo>
                    <a:pt x="508051" y="36636"/>
                  </a:lnTo>
                  <a:lnTo>
                    <a:pt x="483472" y="25931"/>
                  </a:lnTo>
                  <a:lnTo>
                    <a:pt x="458851" y="18587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17242" y="1597609"/>
            <a:ext cx="12566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6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67528" y="749808"/>
            <a:ext cx="247015" cy="378460"/>
            <a:chOff x="5367528" y="749808"/>
            <a:chExt cx="247015" cy="378460"/>
          </a:xfrm>
        </p:grpSpPr>
        <p:sp>
          <p:nvSpPr>
            <p:cNvPr id="16" name="object 16"/>
            <p:cNvSpPr/>
            <p:nvPr/>
          </p:nvSpPr>
          <p:spPr>
            <a:xfrm>
              <a:off x="5373624" y="755904"/>
              <a:ext cx="234950" cy="365760"/>
            </a:xfrm>
            <a:custGeom>
              <a:avLst/>
              <a:gdLst/>
              <a:ahLst/>
              <a:cxnLst/>
              <a:rect l="l" t="t" r="r" b="b"/>
              <a:pathLst>
                <a:path w="234950" h="365759">
                  <a:moveTo>
                    <a:pt x="117348" y="0"/>
                  </a:moveTo>
                  <a:lnTo>
                    <a:pt x="0" y="117348"/>
                  </a:lnTo>
                  <a:lnTo>
                    <a:pt x="58674" y="117348"/>
                  </a:lnTo>
                  <a:lnTo>
                    <a:pt x="58674" y="365760"/>
                  </a:lnTo>
                  <a:lnTo>
                    <a:pt x="176022" y="365760"/>
                  </a:lnTo>
                  <a:lnTo>
                    <a:pt x="176022" y="117348"/>
                  </a:lnTo>
                  <a:lnTo>
                    <a:pt x="234696" y="117348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73624" y="755904"/>
              <a:ext cx="234950" cy="365760"/>
            </a:xfrm>
            <a:custGeom>
              <a:avLst/>
              <a:gdLst/>
              <a:ahLst/>
              <a:cxnLst/>
              <a:rect l="l" t="t" r="r" b="b"/>
              <a:pathLst>
                <a:path w="234950" h="365759">
                  <a:moveTo>
                    <a:pt x="0" y="117348"/>
                  </a:moveTo>
                  <a:lnTo>
                    <a:pt x="117348" y="0"/>
                  </a:lnTo>
                  <a:lnTo>
                    <a:pt x="234696" y="117348"/>
                  </a:lnTo>
                  <a:lnTo>
                    <a:pt x="176022" y="117348"/>
                  </a:lnTo>
                  <a:lnTo>
                    <a:pt x="176022" y="365760"/>
                  </a:lnTo>
                  <a:lnTo>
                    <a:pt x="58674" y="365760"/>
                  </a:lnTo>
                  <a:lnTo>
                    <a:pt x="58674" y="117348"/>
                  </a:lnTo>
                  <a:lnTo>
                    <a:pt x="0" y="117348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724144" y="737616"/>
            <a:ext cx="238125" cy="390525"/>
            <a:chOff x="5724144" y="737616"/>
            <a:chExt cx="238125" cy="390525"/>
          </a:xfrm>
        </p:grpSpPr>
        <p:sp>
          <p:nvSpPr>
            <p:cNvPr id="19" name="object 19"/>
            <p:cNvSpPr/>
            <p:nvPr/>
          </p:nvSpPr>
          <p:spPr>
            <a:xfrm>
              <a:off x="5730240" y="743712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30240" y="743712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850395" y="2203966"/>
            <a:ext cx="1643380" cy="3861435"/>
            <a:chOff x="3850395" y="2203966"/>
            <a:chExt cx="1643380" cy="386143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0395" y="3183213"/>
              <a:ext cx="1272448" cy="28815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20261" y="2243709"/>
              <a:ext cx="635635" cy="1424305"/>
            </a:xfrm>
            <a:custGeom>
              <a:avLst/>
              <a:gdLst/>
              <a:ahLst/>
              <a:cxnLst/>
              <a:rect l="l" t="t" r="r" b="b"/>
              <a:pathLst>
                <a:path w="635635" h="1424304">
                  <a:moveTo>
                    <a:pt x="635508" y="0"/>
                  </a:moveTo>
                  <a:lnTo>
                    <a:pt x="498221" y="17144"/>
                  </a:lnTo>
                  <a:lnTo>
                    <a:pt x="443728" y="31313"/>
                  </a:lnTo>
                  <a:lnTo>
                    <a:pt x="392450" y="59410"/>
                  </a:lnTo>
                  <a:lnTo>
                    <a:pt x="344626" y="100732"/>
                  </a:lnTo>
                  <a:lnTo>
                    <a:pt x="300495" y="154579"/>
                  </a:lnTo>
                  <a:lnTo>
                    <a:pt x="260295" y="220248"/>
                  </a:lnTo>
                  <a:lnTo>
                    <a:pt x="241743" y="257296"/>
                  </a:lnTo>
                  <a:lnTo>
                    <a:pt x="224264" y="297037"/>
                  </a:lnTo>
                  <a:lnTo>
                    <a:pt x="207886" y="339383"/>
                  </a:lnTo>
                  <a:lnTo>
                    <a:pt x="192640" y="384245"/>
                  </a:lnTo>
                  <a:lnTo>
                    <a:pt x="178556" y="431537"/>
                  </a:lnTo>
                  <a:lnTo>
                    <a:pt x="165663" y="481171"/>
                  </a:lnTo>
                  <a:lnTo>
                    <a:pt x="153991" y="533058"/>
                  </a:lnTo>
                  <a:lnTo>
                    <a:pt x="143571" y="587111"/>
                  </a:lnTo>
                  <a:lnTo>
                    <a:pt x="134431" y="643243"/>
                  </a:lnTo>
                  <a:lnTo>
                    <a:pt x="126601" y="701365"/>
                  </a:lnTo>
                  <a:lnTo>
                    <a:pt x="120113" y="761390"/>
                  </a:lnTo>
                  <a:lnTo>
                    <a:pt x="114994" y="823230"/>
                  </a:lnTo>
                  <a:lnTo>
                    <a:pt x="111275" y="886798"/>
                  </a:lnTo>
                  <a:lnTo>
                    <a:pt x="108987" y="952005"/>
                  </a:lnTo>
                  <a:lnTo>
                    <a:pt x="108157" y="1018765"/>
                  </a:lnTo>
                  <a:lnTo>
                    <a:pt x="108818" y="1086988"/>
                  </a:lnTo>
                  <a:lnTo>
                    <a:pt x="110998" y="1156589"/>
                  </a:lnTo>
                  <a:lnTo>
                    <a:pt x="0" y="1170304"/>
                  </a:lnTo>
                  <a:lnTo>
                    <a:pt x="202564" y="1424051"/>
                  </a:lnTo>
                  <a:lnTo>
                    <a:pt x="359155" y="1125727"/>
                  </a:lnTo>
                  <a:lnTo>
                    <a:pt x="248158" y="1139443"/>
                  </a:lnTo>
                  <a:lnTo>
                    <a:pt x="245978" y="1069843"/>
                  </a:lnTo>
                  <a:lnTo>
                    <a:pt x="245319" y="1001620"/>
                  </a:lnTo>
                  <a:lnTo>
                    <a:pt x="246151" y="934860"/>
                  </a:lnTo>
                  <a:lnTo>
                    <a:pt x="248443" y="869653"/>
                  </a:lnTo>
                  <a:lnTo>
                    <a:pt x="252165" y="806085"/>
                  </a:lnTo>
                  <a:lnTo>
                    <a:pt x="257289" y="744245"/>
                  </a:lnTo>
                  <a:lnTo>
                    <a:pt x="263783" y="684220"/>
                  </a:lnTo>
                  <a:lnTo>
                    <a:pt x="271618" y="626098"/>
                  </a:lnTo>
                  <a:lnTo>
                    <a:pt x="280764" y="569966"/>
                  </a:lnTo>
                  <a:lnTo>
                    <a:pt x="291191" y="515913"/>
                  </a:lnTo>
                  <a:lnTo>
                    <a:pt x="302869" y="464026"/>
                  </a:lnTo>
                  <a:lnTo>
                    <a:pt x="315769" y="414392"/>
                  </a:lnTo>
                  <a:lnTo>
                    <a:pt x="329860" y="367100"/>
                  </a:lnTo>
                  <a:lnTo>
                    <a:pt x="345113" y="322238"/>
                  </a:lnTo>
                  <a:lnTo>
                    <a:pt x="361498" y="279892"/>
                  </a:lnTo>
                  <a:lnTo>
                    <a:pt x="378984" y="240151"/>
                  </a:lnTo>
                  <a:lnTo>
                    <a:pt x="397542" y="203103"/>
                  </a:lnTo>
                  <a:lnTo>
                    <a:pt x="417143" y="168834"/>
                  </a:lnTo>
                  <a:lnTo>
                    <a:pt x="459350" y="108989"/>
                  </a:lnTo>
                  <a:lnTo>
                    <a:pt x="505367" y="61317"/>
                  </a:lnTo>
                  <a:lnTo>
                    <a:pt x="554955" y="26519"/>
                  </a:lnTo>
                  <a:lnTo>
                    <a:pt x="607874" y="5299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88586" y="2242240"/>
              <a:ext cx="767080" cy="1301750"/>
            </a:xfrm>
            <a:custGeom>
              <a:avLst/>
              <a:gdLst/>
              <a:ahLst/>
              <a:cxnLst/>
              <a:rect l="l" t="t" r="r" b="b"/>
              <a:pathLst>
                <a:path w="767079" h="1301750">
                  <a:moveTo>
                    <a:pt x="106736" y="0"/>
                  </a:moveTo>
                  <a:lnTo>
                    <a:pt x="79754" y="108"/>
                  </a:lnTo>
                  <a:lnTo>
                    <a:pt x="52940" y="3645"/>
                  </a:lnTo>
                  <a:lnTo>
                    <a:pt x="26339" y="10679"/>
                  </a:lnTo>
                  <a:lnTo>
                    <a:pt x="0" y="21280"/>
                  </a:lnTo>
                  <a:lnTo>
                    <a:pt x="26681" y="28081"/>
                  </a:lnTo>
                  <a:lnTo>
                    <a:pt x="53286" y="37890"/>
                  </a:lnTo>
                  <a:lnTo>
                    <a:pt x="106125" y="66239"/>
                  </a:lnTo>
                  <a:lnTo>
                    <a:pt x="158230" y="105742"/>
                  </a:lnTo>
                  <a:lnTo>
                    <a:pt x="209310" y="155813"/>
                  </a:lnTo>
                  <a:lnTo>
                    <a:pt x="234377" y="184628"/>
                  </a:lnTo>
                  <a:lnTo>
                    <a:pt x="259079" y="215865"/>
                  </a:lnTo>
                  <a:lnTo>
                    <a:pt x="283382" y="249452"/>
                  </a:lnTo>
                  <a:lnTo>
                    <a:pt x="307248" y="285314"/>
                  </a:lnTo>
                  <a:lnTo>
                    <a:pt x="330642" y="323379"/>
                  </a:lnTo>
                  <a:lnTo>
                    <a:pt x="353528" y="363573"/>
                  </a:lnTo>
                  <a:lnTo>
                    <a:pt x="375870" y="405823"/>
                  </a:lnTo>
                  <a:lnTo>
                    <a:pt x="397632" y="450056"/>
                  </a:lnTo>
                  <a:lnTo>
                    <a:pt x="418777" y="496198"/>
                  </a:lnTo>
                  <a:lnTo>
                    <a:pt x="439270" y="544177"/>
                  </a:lnTo>
                  <a:lnTo>
                    <a:pt x="459075" y="593919"/>
                  </a:lnTo>
                  <a:lnTo>
                    <a:pt x="478155" y="645351"/>
                  </a:lnTo>
                  <a:lnTo>
                    <a:pt x="496475" y="698400"/>
                  </a:lnTo>
                  <a:lnTo>
                    <a:pt x="513998" y="752992"/>
                  </a:lnTo>
                  <a:lnTo>
                    <a:pt x="530689" y="809054"/>
                  </a:lnTo>
                  <a:lnTo>
                    <a:pt x="546511" y="866514"/>
                  </a:lnTo>
                  <a:lnTo>
                    <a:pt x="561429" y="925297"/>
                  </a:lnTo>
                  <a:lnTo>
                    <a:pt x="575406" y="985330"/>
                  </a:lnTo>
                  <a:lnTo>
                    <a:pt x="588406" y="1046541"/>
                  </a:lnTo>
                  <a:lnTo>
                    <a:pt x="600393" y="1108856"/>
                  </a:lnTo>
                  <a:lnTo>
                    <a:pt x="611332" y="1172202"/>
                  </a:lnTo>
                  <a:lnTo>
                    <a:pt x="621186" y="1236506"/>
                  </a:lnTo>
                  <a:lnTo>
                    <a:pt x="629919" y="1301694"/>
                  </a:lnTo>
                  <a:lnTo>
                    <a:pt x="767079" y="1284549"/>
                  </a:lnTo>
                  <a:lnTo>
                    <a:pt x="761386" y="1240978"/>
                  </a:lnTo>
                  <a:lnTo>
                    <a:pt x="755157" y="1197538"/>
                  </a:lnTo>
                  <a:lnTo>
                    <a:pt x="748381" y="1154265"/>
                  </a:lnTo>
                  <a:lnTo>
                    <a:pt x="741044" y="1111194"/>
                  </a:lnTo>
                  <a:lnTo>
                    <a:pt x="728292" y="1043085"/>
                  </a:lnTo>
                  <a:lnTo>
                    <a:pt x="714402" y="976489"/>
                  </a:lnTo>
                  <a:lnTo>
                    <a:pt x="699422" y="911473"/>
                  </a:lnTo>
                  <a:lnTo>
                    <a:pt x="683397" y="848105"/>
                  </a:lnTo>
                  <a:lnTo>
                    <a:pt x="666375" y="786456"/>
                  </a:lnTo>
                  <a:lnTo>
                    <a:pt x="648402" y="726592"/>
                  </a:lnTo>
                  <a:lnTo>
                    <a:pt x="629525" y="668583"/>
                  </a:lnTo>
                  <a:lnTo>
                    <a:pt x="609790" y="612497"/>
                  </a:lnTo>
                  <a:lnTo>
                    <a:pt x="589244" y="558402"/>
                  </a:lnTo>
                  <a:lnTo>
                    <a:pt x="567933" y="506366"/>
                  </a:lnTo>
                  <a:lnTo>
                    <a:pt x="545905" y="456459"/>
                  </a:lnTo>
                  <a:lnTo>
                    <a:pt x="523205" y="408749"/>
                  </a:lnTo>
                  <a:lnTo>
                    <a:pt x="499880" y="363304"/>
                  </a:lnTo>
                  <a:lnTo>
                    <a:pt x="475978" y="320192"/>
                  </a:lnTo>
                  <a:lnTo>
                    <a:pt x="451543" y="279483"/>
                  </a:lnTo>
                  <a:lnTo>
                    <a:pt x="426624" y="241244"/>
                  </a:lnTo>
                  <a:lnTo>
                    <a:pt x="401267" y="205544"/>
                  </a:lnTo>
                  <a:lnTo>
                    <a:pt x="375518" y="172452"/>
                  </a:lnTo>
                  <a:lnTo>
                    <a:pt x="349424" y="142035"/>
                  </a:lnTo>
                  <a:lnTo>
                    <a:pt x="323031" y="114363"/>
                  </a:lnTo>
                  <a:lnTo>
                    <a:pt x="269537" y="67526"/>
                  </a:lnTo>
                  <a:lnTo>
                    <a:pt x="215407" y="32488"/>
                  </a:lnTo>
                  <a:lnTo>
                    <a:pt x="161016" y="9796"/>
                  </a:lnTo>
                  <a:lnTo>
                    <a:pt x="133839" y="3252"/>
                  </a:lnTo>
                  <a:lnTo>
                    <a:pt x="106736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20261" y="2242066"/>
              <a:ext cx="1335405" cy="1426210"/>
            </a:xfrm>
            <a:custGeom>
              <a:avLst/>
              <a:gdLst/>
              <a:ahLst/>
              <a:cxnLst/>
              <a:rect l="l" t="t" r="r" b="b"/>
              <a:pathLst>
                <a:path w="1335404" h="1426210">
                  <a:moveTo>
                    <a:pt x="635508" y="1642"/>
                  </a:moveTo>
                  <a:lnTo>
                    <a:pt x="581013" y="15811"/>
                  </a:lnTo>
                  <a:lnTo>
                    <a:pt x="529730" y="43908"/>
                  </a:lnTo>
                  <a:lnTo>
                    <a:pt x="481897" y="85230"/>
                  </a:lnTo>
                  <a:lnTo>
                    <a:pt x="437755" y="139077"/>
                  </a:lnTo>
                  <a:lnTo>
                    <a:pt x="397542" y="204746"/>
                  </a:lnTo>
                  <a:lnTo>
                    <a:pt x="378984" y="241794"/>
                  </a:lnTo>
                  <a:lnTo>
                    <a:pt x="361498" y="281535"/>
                  </a:lnTo>
                  <a:lnTo>
                    <a:pt x="345113" y="323881"/>
                  </a:lnTo>
                  <a:lnTo>
                    <a:pt x="329860" y="368743"/>
                  </a:lnTo>
                  <a:lnTo>
                    <a:pt x="315769" y="416035"/>
                  </a:lnTo>
                  <a:lnTo>
                    <a:pt x="302869" y="465669"/>
                  </a:lnTo>
                  <a:lnTo>
                    <a:pt x="291191" y="517556"/>
                  </a:lnTo>
                  <a:lnTo>
                    <a:pt x="280764" y="571609"/>
                  </a:lnTo>
                  <a:lnTo>
                    <a:pt x="271618" y="627741"/>
                  </a:lnTo>
                  <a:lnTo>
                    <a:pt x="263783" y="685863"/>
                  </a:lnTo>
                  <a:lnTo>
                    <a:pt x="257289" y="745888"/>
                  </a:lnTo>
                  <a:lnTo>
                    <a:pt x="252165" y="807728"/>
                  </a:lnTo>
                  <a:lnTo>
                    <a:pt x="248443" y="871296"/>
                  </a:lnTo>
                  <a:lnTo>
                    <a:pt x="246151" y="936503"/>
                  </a:lnTo>
                  <a:lnTo>
                    <a:pt x="245319" y="1003263"/>
                  </a:lnTo>
                  <a:lnTo>
                    <a:pt x="245978" y="1071486"/>
                  </a:lnTo>
                  <a:lnTo>
                    <a:pt x="248158" y="1141086"/>
                  </a:lnTo>
                  <a:lnTo>
                    <a:pt x="359155" y="1127370"/>
                  </a:lnTo>
                  <a:lnTo>
                    <a:pt x="202564" y="1425693"/>
                  </a:lnTo>
                  <a:lnTo>
                    <a:pt x="0" y="1171947"/>
                  </a:lnTo>
                  <a:lnTo>
                    <a:pt x="110998" y="1158231"/>
                  </a:lnTo>
                  <a:lnTo>
                    <a:pt x="108818" y="1088631"/>
                  </a:lnTo>
                  <a:lnTo>
                    <a:pt x="108157" y="1020408"/>
                  </a:lnTo>
                  <a:lnTo>
                    <a:pt x="108987" y="953648"/>
                  </a:lnTo>
                  <a:lnTo>
                    <a:pt x="111275" y="888441"/>
                  </a:lnTo>
                  <a:lnTo>
                    <a:pt x="114994" y="824873"/>
                  </a:lnTo>
                  <a:lnTo>
                    <a:pt x="120113" y="763033"/>
                  </a:lnTo>
                  <a:lnTo>
                    <a:pt x="126601" y="703008"/>
                  </a:lnTo>
                  <a:lnTo>
                    <a:pt x="134431" y="644886"/>
                  </a:lnTo>
                  <a:lnTo>
                    <a:pt x="143571" y="588754"/>
                  </a:lnTo>
                  <a:lnTo>
                    <a:pt x="153991" y="534701"/>
                  </a:lnTo>
                  <a:lnTo>
                    <a:pt x="165663" y="482814"/>
                  </a:lnTo>
                  <a:lnTo>
                    <a:pt x="178556" y="433180"/>
                  </a:lnTo>
                  <a:lnTo>
                    <a:pt x="192640" y="385888"/>
                  </a:lnTo>
                  <a:lnTo>
                    <a:pt x="207886" y="341026"/>
                  </a:lnTo>
                  <a:lnTo>
                    <a:pt x="224264" y="298680"/>
                  </a:lnTo>
                  <a:lnTo>
                    <a:pt x="241743" y="258939"/>
                  </a:lnTo>
                  <a:lnTo>
                    <a:pt x="260295" y="221891"/>
                  </a:lnTo>
                  <a:lnTo>
                    <a:pt x="279889" y="187622"/>
                  </a:lnTo>
                  <a:lnTo>
                    <a:pt x="322084" y="127777"/>
                  </a:lnTo>
                  <a:lnTo>
                    <a:pt x="368092" y="80104"/>
                  </a:lnTo>
                  <a:lnTo>
                    <a:pt x="417672" y="45307"/>
                  </a:lnTo>
                  <a:lnTo>
                    <a:pt x="470587" y="24087"/>
                  </a:lnTo>
                  <a:lnTo>
                    <a:pt x="635508" y="1642"/>
                  </a:lnTo>
                  <a:lnTo>
                    <a:pt x="662271" y="0"/>
                  </a:lnTo>
                  <a:lnTo>
                    <a:pt x="689102" y="1649"/>
                  </a:lnTo>
                  <a:lnTo>
                    <a:pt x="742806" y="14530"/>
                  </a:lnTo>
                  <a:lnTo>
                    <a:pt x="796299" y="39698"/>
                  </a:lnTo>
                  <a:lnTo>
                    <a:pt x="849260" y="76564"/>
                  </a:lnTo>
                  <a:lnTo>
                    <a:pt x="901367" y="124542"/>
                  </a:lnTo>
                  <a:lnTo>
                    <a:pt x="952300" y="183043"/>
                  </a:lnTo>
                  <a:lnTo>
                    <a:pt x="977226" y="216055"/>
                  </a:lnTo>
                  <a:lnTo>
                    <a:pt x="1001738" y="251478"/>
                  </a:lnTo>
                  <a:lnTo>
                    <a:pt x="1025795" y="289238"/>
                  </a:lnTo>
                  <a:lnTo>
                    <a:pt x="1049358" y="329261"/>
                  </a:lnTo>
                  <a:lnTo>
                    <a:pt x="1072387" y="371474"/>
                  </a:lnTo>
                  <a:lnTo>
                    <a:pt x="1094841" y="415803"/>
                  </a:lnTo>
                  <a:lnTo>
                    <a:pt x="1116680" y="462175"/>
                  </a:lnTo>
                  <a:lnTo>
                    <a:pt x="1137864" y="510517"/>
                  </a:lnTo>
                  <a:lnTo>
                    <a:pt x="1158354" y="560754"/>
                  </a:lnTo>
                  <a:lnTo>
                    <a:pt x="1178108" y="612813"/>
                  </a:lnTo>
                  <a:lnTo>
                    <a:pt x="1197087" y="666622"/>
                  </a:lnTo>
                  <a:lnTo>
                    <a:pt x="1215250" y="722106"/>
                  </a:lnTo>
                  <a:lnTo>
                    <a:pt x="1232558" y="779191"/>
                  </a:lnTo>
                  <a:lnTo>
                    <a:pt x="1248971" y="837805"/>
                  </a:lnTo>
                  <a:lnTo>
                    <a:pt x="1264447" y="897874"/>
                  </a:lnTo>
                  <a:lnTo>
                    <a:pt x="1278947" y="959324"/>
                  </a:lnTo>
                  <a:lnTo>
                    <a:pt x="1292432" y="1022082"/>
                  </a:lnTo>
                  <a:lnTo>
                    <a:pt x="1304860" y="1086075"/>
                  </a:lnTo>
                  <a:lnTo>
                    <a:pt x="1316191" y="1151228"/>
                  </a:lnTo>
                  <a:lnTo>
                    <a:pt x="1326386" y="1217469"/>
                  </a:lnTo>
                  <a:lnTo>
                    <a:pt x="1335404" y="1284723"/>
                  </a:lnTo>
                  <a:lnTo>
                    <a:pt x="1198244" y="1301868"/>
                  </a:lnTo>
                  <a:lnTo>
                    <a:pt x="1189511" y="1236681"/>
                  </a:lnTo>
                  <a:lnTo>
                    <a:pt x="1179657" y="1172377"/>
                  </a:lnTo>
                  <a:lnTo>
                    <a:pt x="1168718" y="1109031"/>
                  </a:lnTo>
                  <a:lnTo>
                    <a:pt x="1156731" y="1046716"/>
                  </a:lnTo>
                  <a:lnTo>
                    <a:pt x="1143731" y="985505"/>
                  </a:lnTo>
                  <a:lnTo>
                    <a:pt x="1129754" y="925471"/>
                  </a:lnTo>
                  <a:lnTo>
                    <a:pt x="1114836" y="866688"/>
                  </a:lnTo>
                  <a:lnTo>
                    <a:pt x="1099014" y="809229"/>
                  </a:lnTo>
                  <a:lnTo>
                    <a:pt x="1082323" y="753166"/>
                  </a:lnTo>
                  <a:lnTo>
                    <a:pt x="1064800" y="698574"/>
                  </a:lnTo>
                  <a:lnTo>
                    <a:pt x="1046480" y="645525"/>
                  </a:lnTo>
                  <a:lnTo>
                    <a:pt x="1027400" y="594094"/>
                  </a:lnTo>
                  <a:lnTo>
                    <a:pt x="1007595" y="544351"/>
                  </a:lnTo>
                  <a:lnTo>
                    <a:pt x="987102" y="496373"/>
                  </a:lnTo>
                  <a:lnTo>
                    <a:pt x="965957" y="450230"/>
                  </a:lnTo>
                  <a:lnTo>
                    <a:pt x="944195" y="405997"/>
                  </a:lnTo>
                  <a:lnTo>
                    <a:pt x="921853" y="363747"/>
                  </a:lnTo>
                  <a:lnTo>
                    <a:pt x="898967" y="323553"/>
                  </a:lnTo>
                  <a:lnTo>
                    <a:pt x="875573" y="285488"/>
                  </a:lnTo>
                  <a:lnTo>
                    <a:pt x="851707" y="249626"/>
                  </a:lnTo>
                  <a:lnTo>
                    <a:pt x="827404" y="216040"/>
                  </a:lnTo>
                  <a:lnTo>
                    <a:pt x="802702" y="184803"/>
                  </a:lnTo>
                  <a:lnTo>
                    <a:pt x="777635" y="155988"/>
                  </a:lnTo>
                  <a:lnTo>
                    <a:pt x="726555" y="105917"/>
                  </a:lnTo>
                  <a:lnTo>
                    <a:pt x="674450" y="66414"/>
                  </a:lnTo>
                  <a:lnTo>
                    <a:pt x="621611" y="38065"/>
                  </a:lnTo>
                  <a:lnTo>
                    <a:pt x="595006" y="28255"/>
                  </a:lnTo>
                  <a:lnTo>
                    <a:pt x="568325" y="21454"/>
                  </a:lnTo>
                </a:path>
              </a:pathLst>
            </a:custGeom>
            <a:ln w="76200">
              <a:solidFill>
                <a:srgbClr val="FF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074664" y="725423"/>
            <a:ext cx="238125" cy="393700"/>
            <a:chOff x="6074664" y="725423"/>
            <a:chExt cx="238125" cy="393700"/>
          </a:xfrm>
        </p:grpSpPr>
        <p:sp>
          <p:nvSpPr>
            <p:cNvPr id="27" name="object 27"/>
            <p:cNvSpPr/>
            <p:nvPr/>
          </p:nvSpPr>
          <p:spPr>
            <a:xfrm>
              <a:off x="6080760" y="731519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81000"/>
                  </a:lnTo>
                  <a:lnTo>
                    <a:pt x="169163" y="381000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80760" y="731519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81000"/>
                  </a:lnTo>
                  <a:lnTo>
                    <a:pt x="56387" y="381000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024376" y="1652092"/>
            <a:ext cx="12788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6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60174" y="2084832"/>
            <a:ext cx="1640205" cy="3961765"/>
            <a:chOff x="5660174" y="2084832"/>
            <a:chExt cx="1640205" cy="396176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0174" y="3164742"/>
              <a:ext cx="1293586" cy="28815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02274" y="2122932"/>
              <a:ext cx="745490" cy="1472565"/>
            </a:xfrm>
            <a:custGeom>
              <a:avLst/>
              <a:gdLst/>
              <a:ahLst/>
              <a:cxnLst/>
              <a:rect l="l" t="t" r="r" b="b"/>
              <a:pathLst>
                <a:path w="745490" h="1472564">
                  <a:moveTo>
                    <a:pt x="745490" y="0"/>
                  </a:moveTo>
                  <a:lnTo>
                    <a:pt x="612901" y="0"/>
                  </a:lnTo>
                  <a:lnTo>
                    <a:pt x="588196" y="1680"/>
                  </a:lnTo>
                  <a:lnTo>
                    <a:pt x="539615" y="14916"/>
                  </a:lnTo>
                  <a:lnTo>
                    <a:pt x="492336" y="40847"/>
                  </a:lnTo>
                  <a:lnTo>
                    <a:pt x="446593" y="78912"/>
                  </a:lnTo>
                  <a:lnTo>
                    <a:pt x="402623" y="128549"/>
                  </a:lnTo>
                  <a:lnTo>
                    <a:pt x="360660" y="189195"/>
                  </a:lnTo>
                  <a:lnTo>
                    <a:pt x="340506" y="223471"/>
                  </a:lnTo>
                  <a:lnTo>
                    <a:pt x="320942" y="260288"/>
                  </a:lnTo>
                  <a:lnTo>
                    <a:pt x="301997" y="299576"/>
                  </a:lnTo>
                  <a:lnTo>
                    <a:pt x="283702" y="341264"/>
                  </a:lnTo>
                  <a:lnTo>
                    <a:pt x="266085" y="385284"/>
                  </a:lnTo>
                  <a:lnTo>
                    <a:pt x="249176" y="431563"/>
                  </a:lnTo>
                  <a:lnTo>
                    <a:pt x="233005" y="480032"/>
                  </a:lnTo>
                  <a:lnTo>
                    <a:pt x="217601" y="530621"/>
                  </a:lnTo>
                  <a:lnTo>
                    <a:pt x="202993" y="583259"/>
                  </a:lnTo>
                  <a:lnTo>
                    <a:pt x="189210" y="637876"/>
                  </a:lnTo>
                  <a:lnTo>
                    <a:pt x="176283" y="694401"/>
                  </a:lnTo>
                  <a:lnTo>
                    <a:pt x="164241" y="752765"/>
                  </a:lnTo>
                  <a:lnTo>
                    <a:pt x="153113" y="812897"/>
                  </a:lnTo>
                  <a:lnTo>
                    <a:pt x="142928" y="874727"/>
                  </a:lnTo>
                  <a:lnTo>
                    <a:pt x="133716" y="938184"/>
                  </a:lnTo>
                  <a:lnTo>
                    <a:pt x="125507" y="1003198"/>
                  </a:lnTo>
                  <a:lnTo>
                    <a:pt x="118329" y="1069699"/>
                  </a:lnTo>
                  <a:lnTo>
                    <a:pt x="112213" y="1137617"/>
                  </a:lnTo>
                  <a:lnTo>
                    <a:pt x="107187" y="1206880"/>
                  </a:lnTo>
                  <a:lnTo>
                    <a:pt x="0" y="1206880"/>
                  </a:lnTo>
                  <a:lnTo>
                    <a:pt x="165100" y="1472183"/>
                  </a:lnTo>
                  <a:lnTo>
                    <a:pt x="346963" y="1206880"/>
                  </a:lnTo>
                  <a:lnTo>
                    <a:pt x="239775" y="1206880"/>
                  </a:lnTo>
                  <a:lnTo>
                    <a:pt x="244801" y="1137617"/>
                  </a:lnTo>
                  <a:lnTo>
                    <a:pt x="250919" y="1069699"/>
                  </a:lnTo>
                  <a:lnTo>
                    <a:pt x="258098" y="1003198"/>
                  </a:lnTo>
                  <a:lnTo>
                    <a:pt x="266310" y="938184"/>
                  </a:lnTo>
                  <a:lnTo>
                    <a:pt x="275525" y="874727"/>
                  </a:lnTo>
                  <a:lnTo>
                    <a:pt x="285713" y="812897"/>
                  </a:lnTo>
                  <a:lnTo>
                    <a:pt x="296845" y="752765"/>
                  </a:lnTo>
                  <a:lnTo>
                    <a:pt x="308891" y="694401"/>
                  </a:lnTo>
                  <a:lnTo>
                    <a:pt x="321822" y="637876"/>
                  </a:lnTo>
                  <a:lnTo>
                    <a:pt x="335609" y="583259"/>
                  </a:lnTo>
                  <a:lnTo>
                    <a:pt x="350221" y="530621"/>
                  </a:lnTo>
                  <a:lnTo>
                    <a:pt x="365629" y="480032"/>
                  </a:lnTo>
                  <a:lnTo>
                    <a:pt x="381805" y="431563"/>
                  </a:lnTo>
                  <a:lnTo>
                    <a:pt x="398717" y="385284"/>
                  </a:lnTo>
                  <a:lnTo>
                    <a:pt x="416337" y="341264"/>
                  </a:lnTo>
                  <a:lnTo>
                    <a:pt x="434636" y="299576"/>
                  </a:lnTo>
                  <a:lnTo>
                    <a:pt x="453583" y="260288"/>
                  </a:lnTo>
                  <a:lnTo>
                    <a:pt x="473149" y="223471"/>
                  </a:lnTo>
                  <a:lnTo>
                    <a:pt x="493304" y="189195"/>
                  </a:lnTo>
                  <a:lnTo>
                    <a:pt x="535267" y="128549"/>
                  </a:lnTo>
                  <a:lnTo>
                    <a:pt x="579233" y="78912"/>
                  </a:lnTo>
                  <a:lnTo>
                    <a:pt x="624968" y="40847"/>
                  </a:lnTo>
                  <a:lnTo>
                    <a:pt x="672234" y="14916"/>
                  </a:lnTo>
                  <a:lnTo>
                    <a:pt x="720796" y="1680"/>
                  </a:lnTo>
                  <a:lnTo>
                    <a:pt x="74549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1470" y="2122913"/>
              <a:ext cx="580390" cy="1472565"/>
            </a:xfrm>
            <a:custGeom>
              <a:avLst/>
              <a:gdLst/>
              <a:ahLst/>
              <a:cxnLst/>
              <a:rect l="l" t="t" r="r" b="b"/>
              <a:pathLst>
                <a:path w="580390" h="1472564">
                  <a:moveTo>
                    <a:pt x="73842" y="0"/>
                  </a:moveTo>
                  <a:lnTo>
                    <a:pt x="49401" y="727"/>
                  </a:lnTo>
                  <a:lnTo>
                    <a:pt x="24777" y="4818"/>
                  </a:lnTo>
                  <a:lnTo>
                    <a:pt x="0" y="12337"/>
                  </a:lnTo>
                  <a:lnTo>
                    <a:pt x="23105" y="22455"/>
                  </a:lnTo>
                  <a:lnTo>
                    <a:pt x="45835" y="35420"/>
                  </a:lnTo>
                  <a:lnTo>
                    <a:pt x="90078" y="69618"/>
                  </a:lnTo>
                  <a:lnTo>
                    <a:pt x="132560" y="114377"/>
                  </a:lnTo>
                  <a:lnTo>
                    <a:pt x="173111" y="169143"/>
                  </a:lnTo>
                  <a:lnTo>
                    <a:pt x="211561" y="233362"/>
                  </a:lnTo>
                  <a:lnTo>
                    <a:pt x="229945" y="268844"/>
                  </a:lnTo>
                  <a:lnTo>
                    <a:pt x="247740" y="306481"/>
                  </a:lnTo>
                  <a:lnTo>
                    <a:pt x="264925" y="346205"/>
                  </a:lnTo>
                  <a:lnTo>
                    <a:pt x="281478" y="387945"/>
                  </a:lnTo>
                  <a:lnTo>
                    <a:pt x="297379" y="431634"/>
                  </a:lnTo>
                  <a:lnTo>
                    <a:pt x="312606" y="477201"/>
                  </a:lnTo>
                  <a:lnTo>
                    <a:pt x="327138" y="524578"/>
                  </a:lnTo>
                  <a:lnTo>
                    <a:pt x="340954" y="573695"/>
                  </a:lnTo>
                  <a:lnTo>
                    <a:pt x="354032" y="624483"/>
                  </a:lnTo>
                  <a:lnTo>
                    <a:pt x="366351" y="676873"/>
                  </a:lnTo>
                  <a:lnTo>
                    <a:pt x="377891" y="730795"/>
                  </a:lnTo>
                  <a:lnTo>
                    <a:pt x="388629" y="786181"/>
                  </a:lnTo>
                  <a:lnTo>
                    <a:pt x="398545" y="842961"/>
                  </a:lnTo>
                  <a:lnTo>
                    <a:pt x="407617" y="901065"/>
                  </a:lnTo>
                  <a:lnTo>
                    <a:pt x="415824" y="960425"/>
                  </a:lnTo>
                  <a:lnTo>
                    <a:pt x="423146" y="1020972"/>
                  </a:lnTo>
                  <a:lnTo>
                    <a:pt x="429560" y="1082636"/>
                  </a:lnTo>
                  <a:lnTo>
                    <a:pt x="435045" y="1145347"/>
                  </a:lnTo>
                  <a:lnTo>
                    <a:pt x="439581" y="1209038"/>
                  </a:lnTo>
                  <a:lnTo>
                    <a:pt x="443146" y="1273638"/>
                  </a:lnTo>
                  <a:lnTo>
                    <a:pt x="445718" y="1339078"/>
                  </a:lnTo>
                  <a:lnTo>
                    <a:pt x="447277" y="1405289"/>
                  </a:lnTo>
                  <a:lnTo>
                    <a:pt x="447801" y="1472202"/>
                  </a:lnTo>
                  <a:lnTo>
                    <a:pt x="580389" y="1472202"/>
                  </a:lnTo>
                  <a:lnTo>
                    <a:pt x="580126" y="1424605"/>
                  </a:lnTo>
                  <a:lnTo>
                    <a:pt x="579326" y="1377079"/>
                  </a:lnTo>
                  <a:lnTo>
                    <a:pt x="577978" y="1329648"/>
                  </a:lnTo>
                  <a:lnTo>
                    <a:pt x="576072" y="1282337"/>
                  </a:lnTo>
                  <a:lnTo>
                    <a:pt x="572275" y="1211819"/>
                  </a:lnTo>
                  <a:lnTo>
                    <a:pt x="567359" y="1142601"/>
                  </a:lnTo>
                  <a:lnTo>
                    <a:pt x="561355" y="1074751"/>
                  </a:lnTo>
                  <a:lnTo>
                    <a:pt x="554293" y="1008334"/>
                  </a:lnTo>
                  <a:lnTo>
                    <a:pt x="546202" y="943417"/>
                  </a:lnTo>
                  <a:lnTo>
                    <a:pt x="537114" y="880066"/>
                  </a:lnTo>
                  <a:lnTo>
                    <a:pt x="527057" y="818349"/>
                  </a:lnTo>
                  <a:lnTo>
                    <a:pt x="516063" y="758331"/>
                  </a:lnTo>
                  <a:lnTo>
                    <a:pt x="504162" y="700079"/>
                  </a:lnTo>
                  <a:lnTo>
                    <a:pt x="491383" y="643660"/>
                  </a:lnTo>
                  <a:lnTo>
                    <a:pt x="477757" y="589140"/>
                  </a:lnTo>
                  <a:lnTo>
                    <a:pt x="463314" y="536586"/>
                  </a:lnTo>
                  <a:lnTo>
                    <a:pt x="448085" y="486064"/>
                  </a:lnTo>
                  <a:lnTo>
                    <a:pt x="432099" y="437640"/>
                  </a:lnTo>
                  <a:lnTo>
                    <a:pt x="415387" y="391382"/>
                  </a:lnTo>
                  <a:lnTo>
                    <a:pt x="397978" y="347356"/>
                  </a:lnTo>
                  <a:lnTo>
                    <a:pt x="379904" y="305628"/>
                  </a:lnTo>
                  <a:lnTo>
                    <a:pt x="361194" y="266264"/>
                  </a:lnTo>
                  <a:lnTo>
                    <a:pt x="341878" y="229332"/>
                  </a:lnTo>
                  <a:lnTo>
                    <a:pt x="321987" y="194898"/>
                  </a:lnTo>
                  <a:lnTo>
                    <a:pt x="280600" y="133789"/>
                  </a:lnTo>
                  <a:lnTo>
                    <a:pt x="237273" y="83469"/>
                  </a:lnTo>
                  <a:lnTo>
                    <a:pt x="192248" y="44471"/>
                  </a:lnTo>
                  <a:lnTo>
                    <a:pt x="145767" y="17326"/>
                  </a:lnTo>
                  <a:lnTo>
                    <a:pt x="98070" y="2568"/>
                  </a:lnTo>
                  <a:lnTo>
                    <a:pt x="73842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02274" y="2122932"/>
              <a:ext cx="1259840" cy="1472565"/>
            </a:xfrm>
            <a:custGeom>
              <a:avLst/>
              <a:gdLst/>
              <a:ahLst/>
              <a:cxnLst/>
              <a:rect l="l" t="t" r="r" b="b"/>
              <a:pathLst>
                <a:path w="1259840" h="1472564">
                  <a:moveTo>
                    <a:pt x="745490" y="0"/>
                  </a:moveTo>
                  <a:lnTo>
                    <a:pt x="696368" y="6676"/>
                  </a:lnTo>
                  <a:lnTo>
                    <a:pt x="648424" y="26329"/>
                  </a:lnTo>
                  <a:lnTo>
                    <a:pt x="601894" y="58398"/>
                  </a:lnTo>
                  <a:lnTo>
                    <a:pt x="557014" y="102320"/>
                  </a:lnTo>
                  <a:lnTo>
                    <a:pt x="514020" y="157531"/>
                  </a:lnTo>
                  <a:lnTo>
                    <a:pt x="473149" y="223471"/>
                  </a:lnTo>
                  <a:lnTo>
                    <a:pt x="453583" y="260288"/>
                  </a:lnTo>
                  <a:lnTo>
                    <a:pt x="434636" y="299576"/>
                  </a:lnTo>
                  <a:lnTo>
                    <a:pt x="416337" y="341264"/>
                  </a:lnTo>
                  <a:lnTo>
                    <a:pt x="398717" y="385284"/>
                  </a:lnTo>
                  <a:lnTo>
                    <a:pt x="381805" y="431563"/>
                  </a:lnTo>
                  <a:lnTo>
                    <a:pt x="365629" y="480032"/>
                  </a:lnTo>
                  <a:lnTo>
                    <a:pt x="350221" y="530621"/>
                  </a:lnTo>
                  <a:lnTo>
                    <a:pt x="335609" y="583259"/>
                  </a:lnTo>
                  <a:lnTo>
                    <a:pt x="321822" y="637876"/>
                  </a:lnTo>
                  <a:lnTo>
                    <a:pt x="308891" y="694401"/>
                  </a:lnTo>
                  <a:lnTo>
                    <a:pt x="296845" y="752765"/>
                  </a:lnTo>
                  <a:lnTo>
                    <a:pt x="285713" y="812897"/>
                  </a:lnTo>
                  <a:lnTo>
                    <a:pt x="275525" y="874727"/>
                  </a:lnTo>
                  <a:lnTo>
                    <a:pt x="266310" y="938184"/>
                  </a:lnTo>
                  <a:lnTo>
                    <a:pt x="258098" y="1003198"/>
                  </a:lnTo>
                  <a:lnTo>
                    <a:pt x="250919" y="1069699"/>
                  </a:lnTo>
                  <a:lnTo>
                    <a:pt x="244801" y="1137617"/>
                  </a:lnTo>
                  <a:lnTo>
                    <a:pt x="239775" y="1206880"/>
                  </a:lnTo>
                  <a:lnTo>
                    <a:pt x="346963" y="1206880"/>
                  </a:lnTo>
                  <a:lnTo>
                    <a:pt x="165100" y="1472183"/>
                  </a:lnTo>
                  <a:lnTo>
                    <a:pt x="0" y="1206880"/>
                  </a:lnTo>
                  <a:lnTo>
                    <a:pt x="107187" y="1206880"/>
                  </a:lnTo>
                  <a:lnTo>
                    <a:pt x="112213" y="1137617"/>
                  </a:lnTo>
                  <a:lnTo>
                    <a:pt x="118329" y="1069699"/>
                  </a:lnTo>
                  <a:lnTo>
                    <a:pt x="125507" y="1003198"/>
                  </a:lnTo>
                  <a:lnTo>
                    <a:pt x="133716" y="938184"/>
                  </a:lnTo>
                  <a:lnTo>
                    <a:pt x="142928" y="874727"/>
                  </a:lnTo>
                  <a:lnTo>
                    <a:pt x="153113" y="812897"/>
                  </a:lnTo>
                  <a:lnTo>
                    <a:pt x="164241" y="752765"/>
                  </a:lnTo>
                  <a:lnTo>
                    <a:pt x="176283" y="694401"/>
                  </a:lnTo>
                  <a:lnTo>
                    <a:pt x="189210" y="637876"/>
                  </a:lnTo>
                  <a:lnTo>
                    <a:pt x="202993" y="583259"/>
                  </a:lnTo>
                  <a:lnTo>
                    <a:pt x="217601" y="530621"/>
                  </a:lnTo>
                  <a:lnTo>
                    <a:pt x="233005" y="480032"/>
                  </a:lnTo>
                  <a:lnTo>
                    <a:pt x="249176" y="431563"/>
                  </a:lnTo>
                  <a:lnTo>
                    <a:pt x="266085" y="385284"/>
                  </a:lnTo>
                  <a:lnTo>
                    <a:pt x="283702" y="341264"/>
                  </a:lnTo>
                  <a:lnTo>
                    <a:pt x="301997" y="299576"/>
                  </a:lnTo>
                  <a:lnTo>
                    <a:pt x="320942" y="260288"/>
                  </a:lnTo>
                  <a:lnTo>
                    <a:pt x="340506" y="223471"/>
                  </a:lnTo>
                  <a:lnTo>
                    <a:pt x="360660" y="189195"/>
                  </a:lnTo>
                  <a:lnTo>
                    <a:pt x="402623" y="128549"/>
                  </a:lnTo>
                  <a:lnTo>
                    <a:pt x="446593" y="78912"/>
                  </a:lnTo>
                  <a:lnTo>
                    <a:pt x="492336" y="40847"/>
                  </a:lnTo>
                  <a:lnTo>
                    <a:pt x="539615" y="14916"/>
                  </a:lnTo>
                  <a:lnTo>
                    <a:pt x="588196" y="1680"/>
                  </a:lnTo>
                  <a:lnTo>
                    <a:pt x="612901" y="0"/>
                  </a:lnTo>
                  <a:lnTo>
                    <a:pt x="745490" y="0"/>
                  </a:lnTo>
                  <a:lnTo>
                    <a:pt x="793610" y="6362"/>
                  </a:lnTo>
                  <a:lnTo>
                    <a:pt x="840478" y="25073"/>
                  </a:lnTo>
                  <a:lnTo>
                    <a:pt x="885897" y="55565"/>
                  </a:lnTo>
                  <a:lnTo>
                    <a:pt x="929668" y="97275"/>
                  </a:lnTo>
                  <a:lnTo>
                    <a:pt x="971595" y="149636"/>
                  </a:lnTo>
                  <a:lnTo>
                    <a:pt x="1011481" y="212082"/>
                  </a:lnTo>
                  <a:lnTo>
                    <a:pt x="1030596" y="246911"/>
                  </a:lnTo>
                  <a:lnTo>
                    <a:pt x="1049127" y="284049"/>
                  </a:lnTo>
                  <a:lnTo>
                    <a:pt x="1067049" y="323425"/>
                  </a:lnTo>
                  <a:lnTo>
                    <a:pt x="1084337" y="364970"/>
                  </a:lnTo>
                  <a:lnTo>
                    <a:pt x="1100967" y="408611"/>
                  </a:lnTo>
                  <a:lnTo>
                    <a:pt x="1116913" y="454279"/>
                  </a:lnTo>
                  <a:lnTo>
                    <a:pt x="1132152" y="501903"/>
                  </a:lnTo>
                  <a:lnTo>
                    <a:pt x="1146658" y="551412"/>
                  </a:lnTo>
                  <a:lnTo>
                    <a:pt x="1160408" y="602735"/>
                  </a:lnTo>
                  <a:lnTo>
                    <a:pt x="1173375" y="655802"/>
                  </a:lnTo>
                  <a:lnTo>
                    <a:pt x="1185536" y="710543"/>
                  </a:lnTo>
                  <a:lnTo>
                    <a:pt x="1196866" y="766885"/>
                  </a:lnTo>
                  <a:lnTo>
                    <a:pt x="1207340" y="824759"/>
                  </a:lnTo>
                  <a:lnTo>
                    <a:pt x="1216934" y="884094"/>
                  </a:lnTo>
                  <a:lnTo>
                    <a:pt x="1225622" y="944819"/>
                  </a:lnTo>
                  <a:lnTo>
                    <a:pt x="1233381" y="1006864"/>
                  </a:lnTo>
                  <a:lnTo>
                    <a:pt x="1240185" y="1070157"/>
                  </a:lnTo>
                  <a:lnTo>
                    <a:pt x="1246010" y="1134629"/>
                  </a:lnTo>
                  <a:lnTo>
                    <a:pt x="1250832" y="1200208"/>
                  </a:lnTo>
                  <a:lnTo>
                    <a:pt x="1254624" y="1266823"/>
                  </a:lnTo>
                  <a:lnTo>
                    <a:pt x="1257364" y="1334405"/>
                  </a:lnTo>
                  <a:lnTo>
                    <a:pt x="1259026" y="1402882"/>
                  </a:lnTo>
                  <a:lnTo>
                    <a:pt x="1259585" y="1472183"/>
                  </a:lnTo>
                  <a:lnTo>
                    <a:pt x="1126998" y="1472183"/>
                  </a:lnTo>
                  <a:lnTo>
                    <a:pt x="1126473" y="1405271"/>
                  </a:lnTo>
                  <a:lnTo>
                    <a:pt x="1124914" y="1339059"/>
                  </a:lnTo>
                  <a:lnTo>
                    <a:pt x="1122342" y="1273619"/>
                  </a:lnTo>
                  <a:lnTo>
                    <a:pt x="1118777" y="1209019"/>
                  </a:lnTo>
                  <a:lnTo>
                    <a:pt x="1114241" y="1145329"/>
                  </a:lnTo>
                  <a:lnTo>
                    <a:pt x="1108756" y="1082617"/>
                  </a:lnTo>
                  <a:lnTo>
                    <a:pt x="1102342" y="1020954"/>
                  </a:lnTo>
                  <a:lnTo>
                    <a:pt x="1095020" y="960407"/>
                  </a:lnTo>
                  <a:lnTo>
                    <a:pt x="1086813" y="901047"/>
                  </a:lnTo>
                  <a:lnTo>
                    <a:pt x="1077741" y="842942"/>
                  </a:lnTo>
                  <a:lnTo>
                    <a:pt x="1067825" y="786162"/>
                  </a:lnTo>
                  <a:lnTo>
                    <a:pt x="1057087" y="730777"/>
                  </a:lnTo>
                  <a:lnTo>
                    <a:pt x="1045547" y="676854"/>
                  </a:lnTo>
                  <a:lnTo>
                    <a:pt x="1033228" y="624465"/>
                  </a:lnTo>
                  <a:lnTo>
                    <a:pt x="1020150" y="573677"/>
                  </a:lnTo>
                  <a:lnTo>
                    <a:pt x="1006334" y="524560"/>
                  </a:lnTo>
                  <a:lnTo>
                    <a:pt x="991802" y="477183"/>
                  </a:lnTo>
                  <a:lnTo>
                    <a:pt x="976575" y="431616"/>
                  </a:lnTo>
                  <a:lnTo>
                    <a:pt x="960674" y="387927"/>
                  </a:lnTo>
                  <a:lnTo>
                    <a:pt x="944121" y="346186"/>
                  </a:lnTo>
                  <a:lnTo>
                    <a:pt x="926936" y="306463"/>
                  </a:lnTo>
                  <a:lnTo>
                    <a:pt x="909141" y="268826"/>
                  </a:lnTo>
                  <a:lnTo>
                    <a:pt x="890757" y="233344"/>
                  </a:lnTo>
                  <a:lnTo>
                    <a:pt x="871805" y="200087"/>
                  </a:lnTo>
                  <a:lnTo>
                    <a:pt x="832284" y="140526"/>
                  </a:lnTo>
                  <a:lnTo>
                    <a:pt x="790746" y="90694"/>
                  </a:lnTo>
                  <a:lnTo>
                    <a:pt x="747362" y="51146"/>
                  </a:lnTo>
                  <a:lnTo>
                    <a:pt x="702301" y="22436"/>
                  </a:lnTo>
                  <a:lnTo>
                    <a:pt x="679196" y="12318"/>
                  </a:lnTo>
                </a:path>
              </a:pathLst>
            </a:custGeom>
            <a:ln w="76199">
              <a:solidFill>
                <a:srgbClr val="FF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394703" y="737616"/>
            <a:ext cx="238125" cy="390525"/>
            <a:chOff x="6394703" y="737616"/>
            <a:chExt cx="238125" cy="390525"/>
          </a:xfrm>
        </p:grpSpPr>
        <p:sp>
          <p:nvSpPr>
            <p:cNvPr id="36" name="object 36"/>
            <p:cNvSpPr/>
            <p:nvPr/>
          </p:nvSpPr>
          <p:spPr>
            <a:xfrm>
              <a:off x="6400799" y="743712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4" y="377951"/>
                  </a:lnTo>
                  <a:lnTo>
                    <a:pt x="169164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00799" y="743712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4" y="112775"/>
                  </a:lnTo>
                  <a:lnTo>
                    <a:pt x="169164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068314" y="1497837"/>
            <a:ext cx="12401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AFEF"/>
                </a:solidFill>
              </a:rPr>
              <a:t>Push</a:t>
            </a:r>
            <a:r>
              <a:rPr sz="3200" spc="-55" dirty="0">
                <a:solidFill>
                  <a:srgbClr val="00AFEF"/>
                </a:solidFill>
              </a:rPr>
              <a:t> </a:t>
            </a:r>
            <a:r>
              <a:rPr sz="4000" spc="-50" dirty="0"/>
              <a:t>*</a:t>
            </a:r>
            <a:endParaRPr sz="4000"/>
          </a:p>
        </p:txBody>
      </p:sp>
      <p:grpSp>
        <p:nvGrpSpPr>
          <p:cNvPr id="39" name="object 39"/>
          <p:cNvGrpSpPr/>
          <p:nvPr/>
        </p:nvGrpSpPr>
        <p:grpSpPr>
          <a:xfrm>
            <a:off x="6979919" y="4323079"/>
            <a:ext cx="713740" cy="1096645"/>
            <a:chOff x="6979919" y="4323079"/>
            <a:chExt cx="713740" cy="1096645"/>
          </a:xfrm>
        </p:grpSpPr>
        <p:sp>
          <p:nvSpPr>
            <p:cNvPr id="40" name="object 40"/>
            <p:cNvSpPr/>
            <p:nvPr/>
          </p:nvSpPr>
          <p:spPr>
            <a:xfrm>
              <a:off x="6986015" y="4329175"/>
              <a:ext cx="701040" cy="579755"/>
            </a:xfrm>
            <a:custGeom>
              <a:avLst/>
              <a:gdLst/>
              <a:ahLst/>
              <a:cxnLst/>
              <a:rect l="l" t="t" r="r" b="b"/>
              <a:pathLst>
                <a:path w="701040" h="579754">
                  <a:moveTo>
                    <a:pt x="175259" y="0"/>
                  </a:moveTo>
                  <a:lnTo>
                    <a:pt x="0" y="162051"/>
                  </a:lnTo>
                  <a:lnTo>
                    <a:pt x="175259" y="350519"/>
                  </a:lnTo>
                  <a:lnTo>
                    <a:pt x="175259" y="262890"/>
                  </a:lnTo>
                  <a:lnTo>
                    <a:pt x="233456" y="273453"/>
                  </a:lnTo>
                  <a:lnTo>
                    <a:pt x="289318" y="286822"/>
                  </a:lnTo>
                  <a:lnTo>
                    <a:pt x="342621" y="302857"/>
                  </a:lnTo>
                  <a:lnTo>
                    <a:pt x="393139" y="321419"/>
                  </a:lnTo>
                  <a:lnTo>
                    <a:pt x="440648" y="342369"/>
                  </a:lnTo>
                  <a:lnTo>
                    <a:pt x="484922" y="365568"/>
                  </a:lnTo>
                  <a:lnTo>
                    <a:pt x="525739" y="390877"/>
                  </a:lnTo>
                  <a:lnTo>
                    <a:pt x="562872" y="418156"/>
                  </a:lnTo>
                  <a:lnTo>
                    <a:pt x="596096" y="447267"/>
                  </a:lnTo>
                  <a:lnTo>
                    <a:pt x="625188" y="478071"/>
                  </a:lnTo>
                  <a:lnTo>
                    <a:pt x="649922" y="510428"/>
                  </a:lnTo>
                  <a:lnTo>
                    <a:pt x="670074" y="544200"/>
                  </a:lnTo>
                  <a:lnTo>
                    <a:pt x="685418" y="579247"/>
                  </a:lnTo>
                  <a:lnTo>
                    <a:pt x="695796" y="542841"/>
                  </a:lnTo>
                  <a:lnTo>
                    <a:pt x="700711" y="506633"/>
                  </a:lnTo>
                  <a:lnTo>
                    <a:pt x="700334" y="470784"/>
                  </a:lnTo>
                  <a:lnTo>
                    <a:pt x="694834" y="435460"/>
                  </a:lnTo>
                  <a:lnTo>
                    <a:pt x="669148" y="367039"/>
                  </a:lnTo>
                  <a:lnTo>
                    <a:pt x="649302" y="334269"/>
                  </a:lnTo>
                  <a:lnTo>
                    <a:pt x="625015" y="302678"/>
                  </a:lnTo>
                  <a:lnTo>
                    <a:pt x="596455" y="272430"/>
                  </a:lnTo>
                  <a:lnTo>
                    <a:pt x="563794" y="243689"/>
                  </a:lnTo>
                  <a:lnTo>
                    <a:pt x="527201" y="216617"/>
                  </a:lnTo>
                  <a:lnTo>
                    <a:pt x="486847" y="191379"/>
                  </a:lnTo>
                  <a:lnTo>
                    <a:pt x="442902" y="168139"/>
                  </a:lnTo>
                  <a:lnTo>
                    <a:pt x="395535" y="147060"/>
                  </a:lnTo>
                  <a:lnTo>
                    <a:pt x="344917" y="128305"/>
                  </a:lnTo>
                  <a:lnTo>
                    <a:pt x="291219" y="112040"/>
                  </a:lnTo>
                  <a:lnTo>
                    <a:pt x="234610" y="98427"/>
                  </a:lnTo>
                  <a:lnTo>
                    <a:pt x="175259" y="8763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6015" y="4820792"/>
              <a:ext cx="701040" cy="592455"/>
            </a:xfrm>
            <a:custGeom>
              <a:avLst/>
              <a:gdLst/>
              <a:ahLst/>
              <a:cxnLst/>
              <a:rect l="l" t="t" r="r" b="b"/>
              <a:pathLst>
                <a:path w="701040" h="592454">
                  <a:moveTo>
                    <a:pt x="701039" y="0"/>
                  </a:moveTo>
                  <a:lnTo>
                    <a:pt x="690888" y="71135"/>
                  </a:lnTo>
                  <a:lnTo>
                    <a:pt x="661556" y="138373"/>
                  </a:lnTo>
                  <a:lnTo>
                    <a:pt x="640223" y="170216"/>
                  </a:lnTo>
                  <a:lnTo>
                    <a:pt x="614726" y="200709"/>
                  </a:lnTo>
                  <a:lnTo>
                    <a:pt x="585275" y="229726"/>
                  </a:lnTo>
                  <a:lnTo>
                    <a:pt x="552080" y="257142"/>
                  </a:lnTo>
                  <a:lnTo>
                    <a:pt x="515352" y="282831"/>
                  </a:lnTo>
                  <a:lnTo>
                    <a:pt x="475300" y="306668"/>
                  </a:lnTo>
                  <a:lnTo>
                    <a:pt x="432136" y="328528"/>
                  </a:lnTo>
                  <a:lnTo>
                    <a:pt x="386069" y="348286"/>
                  </a:lnTo>
                  <a:lnTo>
                    <a:pt x="337311" y="365816"/>
                  </a:lnTo>
                  <a:lnTo>
                    <a:pt x="286070" y="380993"/>
                  </a:lnTo>
                  <a:lnTo>
                    <a:pt x="232558" y="393691"/>
                  </a:lnTo>
                  <a:lnTo>
                    <a:pt x="176984" y="403786"/>
                  </a:lnTo>
                  <a:lnTo>
                    <a:pt x="119560" y="411152"/>
                  </a:lnTo>
                  <a:lnTo>
                    <a:pt x="60495" y="415663"/>
                  </a:lnTo>
                  <a:lnTo>
                    <a:pt x="0" y="417194"/>
                  </a:lnTo>
                  <a:lnTo>
                    <a:pt x="0" y="592454"/>
                  </a:lnTo>
                  <a:lnTo>
                    <a:pt x="60495" y="590923"/>
                  </a:lnTo>
                  <a:lnTo>
                    <a:pt x="119560" y="586412"/>
                  </a:lnTo>
                  <a:lnTo>
                    <a:pt x="176984" y="579046"/>
                  </a:lnTo>
                  <a:lnTo>
                    <a:pt x="232558" y="568951"/>
                  </a:lnTo>
                  <a:lnTo>
                    <a:pt x="286070" y="556253"/>
                  </a:lnTo>
                  <a:lnTo>
                    <a:pt x="337311" y="541076"/>
                  </a:lnTo>
                  <a:lnTo>
                    <a:pt x="386069" y="523546"/>
                  </a:lnTo>
                  <a:lnTo>
                    <a:pt x="432136" y="503788"/>
                  </a:lnTo>
                  <a:lnTo>
                    <a:pt x="475300" y="481928"/>
                  </a:lnTo>
                  <a:lnTo>
                    <a:pt x="515352" y="458091"/>
                  </a:lnTo>
                  <a:lnTo>
                    <a:pt x="552080" y="432402"/>
                  </a:lnTo>
                  <a:lnTo>
                    <a:pt x="585275" y="404986"/>
                  </a:lnTo>
                  <a:lnTo>
                    <a:pt x="614726" y="375969"/>
                  </a:lnTo>
                  <a:lnTo>
                    <a:pt x="640223" y="345476"/>
                  </a:lnTo>
                  <a:lnTo>
                    <a:pt x="661556" y="313633"/>
                  </a:lnTo>
                  <a:lnTo>
                    <a:pt x="690888" y="246395"/>
                  </a:lnTo>
                  <a:lnTo>
                    <a:pt x="701039" y="175259"/>
                  </a:lnTo>
                  <a:lnTo>
                    <a:pt x="701039" y="0"/>
                  </a:lnTo>
                  <a:close/>
                </a:path>
              </a:pathLst>
            </a:custGeom>
            <a:solidFill>
              <a:srgbClr val="CDCD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86015" y="4329175"/>
              <a:ext cx="701040" cy="1084580"/>
            </a:xfrm>
            <a:custGeom>
              <a:avLst/>
              <a:gdLst/>
              <a:ahLst/>
              <a:cxnLst/>
              <a:rect l="l" t="t" r="r" b="b"/>
              <a:pathLst>
                <a:path w="701040" h="1084579">
                  <a:moveTo>
                    <a:pt x="685418" y="579247"/>
                  </a:moveTo>
                  <a:lnTo>
                    <a:pt x="670074" y="544200"/>
                  </a:lnTo>
                  <a:lnTo>
                    <a:pt x="649922" y="510428"/>
                  </a:lnTo>
                  <a:lnTo>
                    <a:pt x="625188" y="478071"/>
                  </a:lnTo>
                  <a:lnTo>
                    <a:pt x="596096" y="447267"/>
                  </a:lnTo>
                  <a:lnTo>
                    <a:pt x="562872" y="418156"/>
                  </a:lnTo>
                  <a:lnTo>
                    <a:pt x="525739" y="390877"/>
                  </a:lnTo>
                  <a:lnTo>
                    <a:pt x="484922" y="365568"/>
                  </a:lnTo>
                  <a:lnTo>
                    <a:pt x="440648" y="342369"/>
                  </a:lnTo>
                  <a:lnTo>
                    <a:pt x="393139" y="321419"/>
                  </a:lnTo>
                  <a:lnTo>
                    <a:pt x="342621" y="302857"/>
                  </a:lnTo>
                  <a:lnTo>
                    <a:pt x="289318" y="286822"/>
                  </a:lnTo>
                  <a:lnTo>
                    <a:pt x="233456" y="273453"/>
                  </a:lnTo>
                  <a:lnTo>
                    <a:pt x="175259" y="262890"/>
                  </a:lnTo>
                  <a:lnTo>
                    <a:pt x="175259" y="350519"/>
                  </a:lnTo>
                  <a:lnTo>
                    <a:pt x="0" y="162051"/>
                  </a:lnTo>
                  <a:lnTo>
                    <a:pt x="175259" y="0"/>
                  </a:lnTo>
                  <a:lnTo>
                    <a:pt x="175259" y="87630"/>
                  </a:lnTo>
                  <a:lnTo>
                    <a:pt x="235880" y="98706"/>
                  </a:lnTo>
                  <a:lnTo>
                    <a:pt x="293796" y="112775"/>
                  </a:lnTo>
                  <a:lnTo>
                    <a:pt x="348788" y="129669"/>
                  </a:lnTo>
                  <a:lnTo>
                    <a:pt x="400639" y="149218"/>
                  </a:lnTo>
                  <a:lnTo>
                    <a:pt x="449128" y="171257"/>
                  </a:lnTo>
                  <a:lnTo>
                    <a:pt x="494038" y="195616"/>
                  </a:lnTo>
                  <a:lnTo>
                    <a:pt x="535149" y="222129"/>
                  </a:lnTo>
                  <a:lnTo>
                    <a:pt x="572243" y="250627"/>
                  </a:lnTo>
                  <a:lnTo>
                    <a:pt x="605101" y="280943"/>
                  </a:lnTo>
                  <a:lnTo>
                    <a:pt x="633504" y="312909"/>
                  </a:lnTo>
                  <a:lnTo>
                    <a:pt x="657233" y="346357"/>
                  </a:lnTo>
                  <a:lnTo>
                    <a:pt x="676070" y="381119"/>
                  </a:lnTo>
                  <a:lnTo>
                    <a:pt x="689796" y="417029"/>
                  </a:lnTo>
                  <a:lnTo>
                    <a:pt x="701039" y="491617"/>
                  </a:lnTo>
                  <a:lnTo>
                    <a:pt x="701039" y="666876"/>
                  </a:lnTo>
                  <a:lnTo>
                    <a:pt x="690888" y="738012"/>
                  </a:lnTo>
                  <a:lnTo>
                    <a:pt x="661556" y="805250"/>
                  </a:lnTo>
                  <a:lnTo>
                    <a:pt x="640223" y="837093"/>
                  </a:lnTo>
                  <a:lnTo>
                    <a:pt x="614726" y="867586"/>
                  </a:lnTo>
                  <a:lnTo>
                    <a:pt x="585275" y="896603"/>
                  </a:lnTo>
                  <a:lnTo>
                    <a:pt x="552080" y="924019"/>
                  </a:lnTo>
                  <a:lnTo>
                    <a:pt x="515352" y="949708"/>
                  </a:lnTo>
                  <a:lnTo>
                    <a:pt x="475300" y="973545"/>
                  </a:lnTo>
                  <a:lnTo>
                    <a:pt x="432136" y="995405"/>
                  </a:lnTo>
                  <a:lnTo>
                    <a:pt x="386069" y="1015163"/>
                  </a:lnTo>
                  <a:lnTo>
                    <a:pt x="337311" y="1032693"/>
                  </a:lnTo>
                  <a:lnTo>
                    <a:pt x="286070" y="1047870"/>
                  </a:lnTo>
                  <a:lnTo>
                    <a:pt x="232558" y="1060568"/>
                  </a:lnTo>
                  <a:lnTo>
                    <a:pt x="176984" y="1070663"/>
                  </a:lnTo>
                  <a:lnTo>
                    <a:pt x="119560" y="1078029"/>
                  </a:lnTo>
                  <a:lnTo>
                    <a:pt x="60495" y="1082540"/>
                  </a:lnTo>
                  <a:lnTo>
                    <a:pt x="0" y="1084072"/>
                  </a:lnTo>
                  <a:lnTo>
                    <a:pt x="0" y="908812"/>
                  </a:lnTo>
                  <a:lnTo>
                    <a:pt x="60495" y="907280"/>
                  </a:lnTo>
                  <a:lnTo>
                    <a:pt x="119560" y="902769"/>
                  </a:lnTo>
                  <a:lnTo>
                    <a:pt x="176984" y="895403"/>
                  </a:lnTo>
                  <a:lnTo>
                    <a:pt x="232558" y="885308"/>
                  </a:lnTo>
                  <a:lnTo>
                    <a:pt x="286070" y="872610"/>
                  </a:lnTo>
                  <a:lnTo>
                    <a:pt x="337311" y="857433"/>
                  </a:lnTo>
                  <a:lnTo>
                    <a:pt x="386069" y="839903"/>
                  </a:lnTo>
                  <a:lnTo>
                    <a:pt x="432136" y="820145"/>
                  </a:lnTo>
                  <a:lnTo>
                    <a:pt x="475300" y="798285"/>
                  </a:lnTo>
                  <a:lnTo>
                    <a:pt x="515352" y="774448"/>
                  </a:lnTo>
                  <a:lnTo>
                    <a:pt x="552080" y="748759"/>
                  </a:lnTo>
                  <a:lnTo>
                    <a:pt x="585275" y="721343"/>
                  </a:lnTo>
                  <a:lnTo>
                    <a:pt x="614726" y="692326"/>
                  </a:lnTo>
                  <a:lnTo>
                    <a:pt x="640223" y="661833"/>
                  </a:lnTo>
                  <a:lnTo>
                    <a:pt x="661556" y="629990"/>
                  </a:lnTo>
                  <a:lnTo>
                    <a:pt x="690888" y="562752"/>
                  </a:lnTo>
                  <a:lnTo>
                    <a:pt x="698467" y="527609"/>
                  </a:lnTo>
                  <a:lnTo>
                    <a:pt x="701039" y="491617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906511" y="4605528"/>
            <a:ext cx="1249680" cy="561340"/>
            <a:chOff x="7906511" y="4605528"/>
            <a:chExt cx="1249680" cy="561340"/>
          </a:xfrm>
        </p:grpSpPr>
        <p:sp>
          <p:nvSpPr>
            <p:cNvPr id="44" name="object 44"/>
            <p:cNvSpPr/>
            <p:nvPr/>
          </p:nvSpPr>
          <p:spPr>
            <a:xfrm>
              <a:off x="7912607" y="4611624"/>
              <a:ext cx="1237615" cy="548640"/>
            </a:xfrm>
            <a:custGeom>
              <a:avLst/>
              <a:gdLst/>
              <a:ahLst/>
              <a:cxnLst/>
              <a:rect l="l" t="t" r="r" b="b"/>
              <a:pathLst>
                <a:path w="1237615" h="548639">
                  <a:moveTo>
                    <a:pt x="963168" y="0"/>
                  </a:moveTo>
                  <a:lnTo>
                    <a:pt x="963168" y="137159"/>
                  </a:lnTo>
                  <a:lnTo>
                    <a:pt x="0" y="137159"/>
                  </a:lnTo>
                  <a:lnTo>
                    <a:pt x="0" y="411480"/>
                  </a:lnTo>
                  <a:lnTo>
                    <a:pt x="963168" y="411480"/>
                  </a:lnTo>
                  <a:lnTo>
                    <a:pt x="963168" y="548639"/>
                  </a:lnTo>
                  <a:lnTo>
                    <a:pt x="1237488" y="274319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12607" y="4611624"/>
              <a:ext cx="1237615" cy="548640"/>
            </a:xfrm>
            <a:custGeom>
              <a:avLst/>
              <a:gdLst/>
              <a:ahLst/>
              <a:cxnLst/>
              <a:rect l="l" t="t" r="r" b="b"/>
              <a:pathLst>
                <a:path w="1237615" h="548639">
                  <a:moveTo>
                    <a:pt x="0" y="137159"/>
                  </a:moveTo>
                  <a:lnTo>
                    <a:pt x="963168" y="137159"/>
                  </a:lnTo>
                  <a:lnTo>
                    <a:pt x="963168" y="0"/>
                  </a:lnTo>
                  <a:lnTo>
                    <a:pt x="1237488" y="274319"/>
                  </a:lnTo>
                  <a:lnTo>
                    <a:pt x="963168" y="548639"/>
                  </a:lnTo>
                  <a:lnTo>
                    <a:pt x="963168" y="411480"/>
                  </a:lnTo>
                  <a:lnTo>
                    <a:pt x="0" y="411480"/>
                  </a:lnTo>
                  <a:lnTo>
                    <a:pt x="0" y="137159"/>
                  </a:lnTo>
                  <a:close/>
                </a:path>
              </a:pathLst>
            </a:custGeom>
            <a:ln w="12191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0413" y="3072383"/>
            <a:ext cx="1976144" cy="2963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867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11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POST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FIX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EXPRESSION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/>
              <a:t>A</a:t>
            </a:r>
            <a:r>
              <a:rPr sz="2800" spc="-165" dirty="0"/>
              <a:t> </a:t>
            </a:r>
            <a:r>
              <a:rPr sz="2800" dirty="0"/>
              <a:t>B</a:t>
            </a:r>
            <a:r>
              <a:rPr sz="2800" spc="-45" dirty="0"/>
              <a:t> </a:t>
            </a:r>
            <a:r>
              <a:rPr sz="2800" dirty="0"/>
              <a:t>C</a:t>
            </a:r>
            <a:r>
              <a:rPr sz="2800" spc="-5" dirty="0"/>
              <a:t> </a:t>
            </a:r>
            <a:r>
              <a:rPr sz="2800" dirty="0"/>
              <a:t>*</a:t>
            </a:r>
            <a:r>
              <a:rPr sz="2800" spc="-5" dirty="0"/>
              <a:t> </a:t>
            </a:r>
            <a:r>
              <a:rPr sz="2800" dirty="0"/>
              <a:t>+</a:t>
            </a:r>
            <a:r>
              <a:rPr sz="2800" spc="-35" dirty="0"/>
              <a:t> </a:t>
            </a:r>
            <a:r>
              <a:rPr sz="2800" dirty="0"/>
              <a:t>D</a:t>
            </a:r>
            <a:r>
              <a:rPr sz="2800" spc="-5" dirty="0"/>
              <a:t> </a:t>
            </a:r>
            <a:r>
              <a:rPr sz="2800" dirty="0"/>
              <a:t>E</a:t>
            </a:r>
            <a:r>
              <a:rPr sz="2800" spc="-15" dirty="0"/>
              <a:t> </a:t>
            </a:r>
            <a:r>
              <a:rPr sz="2800" dirty="0"/>
              <a:t>%</a:t>
            </a:r>
            <a:r>
              <a:rPr sz="2800" spc="-40" dirty="0"/>
              <a:t> </a:t>
            </a:r>
            <a:r>
              <a:rPr sz="2800" dirty="0"/>
              <a:t>F</a:t>
            </a:r>
            <a:r>
              <a:rPr sz="2800" spc="-105" dirty="0"/>
              <a:t> </a:t>
            </a:r>
            <a:r>
              <a:rPr sz="2800" dirty="0"/>
              <a:t>/</a:t>
            </a:r>
            <a:r>
              <a:rPr sz="2800" spc="-55" dirty="0"/>
              <a:t> </a:t>
            </a:r>
            <a:r>
              <a:rPr sz="2800" spc="-50" dirty="0"/>
              <a:t>-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09615" y="707136"/>
            <a:ext cx="247015" cy="378460"/>
            <a:chOff x="5309615" y="707136"/>
            <a:chExt cx="247015" cy="378460"/>
          </a:xfrm>
        </p:grpSpPr>
        <p:sp>
          <p:nvSpPr>
            <p:cNvPr id="4" name="object 4"/>
            <p:cNvSpPr/>
            <p:nvPr/>
          </p:nvSpPr>
          <p:spPr>
            <a:xfrm>
              <a:off x="5315711" y="713232"/>
              <a:ext cx="234950" cy="365760"/>
            </a:xfrm>
            <a:custGeom>
              <a:avLst/>
              <a:gdLst/>
              <a:ahLst/>
              <a:cxnLst/>
              <a:rect l="l" t="t" r="r" b="b"/>
              <a:pathLst>
                <a:path w="234950" h="365759">
                  <a:moveTo>
                    <a:pt x="117348" y="0"/>
                  </a:moveTo>
                  <a:lnTo>
                    <a:pt x="0" y="117347"/>
                  </a:lnTo>
                  <a:lnTo>
                    <a:pt x="58674" y="117347"/>
                  </a:lnTo>
                  <a:lnTo>
                    <a:pt x="58674" y="365759"/>
                  </a:lnTo>
                  <a:lnTo>
                    <a:pt x="176022" y="365759"/>
                  </a:lnTo>
                  <a:lnTo>
                    <a:pt x="176022" y="117347"/>
                  </a:lnTo>
                  <a:lnTo>
                    <a:pt x="234696" y="117347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15711" y="713232"/>
              <a:ext cx="234950" cy="365760"/>
            </a:xfrm>
            <a:custGeom>
              <a:avLst/>
              <a:gdLst/>
              <a:ahLst/>
              <a:cxnLst/>
              <a:rect l="l" t="t" r="r" b="b"/>
              <a:pathLst>
                <a:path w="234950" h="365759">
                  <a:moveTo>
                    <a:pt x="0" y="117347"/>
                  </a:moveTo>
                  <a:lnTo>
                    <a:pt x="117348" y="0"/>
                  </a:lnTo>
                  <a:lnTo>
                    <a:pt x="234696" y="117347"/>
                  </a:lnTo>
                  <a:lnTo>
                    <a:pt x="176022" y="117347"/>
                  </a:lnTo>
                  <a:lnTo>
                    <a:pt x="176022" y="365759"/>
                  </a:lnTo>
                  <a:lnTo>
                    <a:pt x="58674" y="365759"/>
                  </a:lnTo>
                  <a:lnTo>
                    <a:pt x="58674" y="117347"/>
                  </a:lnTo>
                  <a:lnTo>
                    <a:pt x="0" y="117347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669279" y="694944"/>
            <a:ext cx="238125" cy="390525"/>
            <a:chOff x="5669279" y="694944"/>
            <a:chExt cx="238125" cy="390525"/>
          </a:xfrm>
        </p:grpSpPr>
        <p:sp>
          <p:nvSpPr>
            <p:cNvPr id="7" name="object 7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16752" y="682751"/>
            <a:ext cx="238125" cy="393700"/>
            <a:chOff x="6016752" y="682751"/>
            <a:chExt cx="238125" cy="393700"/>
          </a:xfrm>
        </p:grpSpPr>
        <p:sp>
          <p:nvSpPr>
            <p:cNvPr id="10" name="object 10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81000"/>
                  </a:lnTo>
                  <a:lnTo>
                    <a:pt x="169163" y="381000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81000"/>
                  </a:lnTo>
                  <a:lnTo>
                    <a:pt x="56387" y="381000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336791" y="694944"/>
            <a:ext cx="238125" cy="390525"/>
            <a:chOff x="6336791" y="694944"/>
            <a:chExt cx="238125" cy="390525"/>
          </a:xfrm>
        </p:grpSpPr>
        <p:sp>
          <p:nvSpPr>
            <p:cNvPr id="13" name="object 13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2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0" y="112775"/>
                  </a:moveTo>
                  <a:lnTo>
                    <a:pt x="112775" y="0"/>
                  </a:lnTo>
                  <a:lnTo>
                    <a:pt x="225552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37" y="2843783"/>
            <a:ext cx="1953547" cy="342955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626352" y="682751"/>
            <a:ext cx="295910" cy="393700"/>
            <a:chOff x="6626352" y="682751"/>
            <a:chExt cx="295910" cy="393700"/>
          </a:xfrm>
        </p:grpSpPr>
        <p:sp>
          <p:nvSpPr>
            <p:cNvPr id="17" name="object 17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0816" y="1245184"/>
            <a:ext cx="12166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6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23950" y="1635021"/>
            <a:ext cx="2069464" cy="4478020"/>
            <a:chOff x="1123950" y="1635021"/>
            <a:chExt cx="2069464" cy="4478020"/>
          </a:xfrm>
        </p:grpSpPr>
        <p:sp>
          <p:nvSpPr>
            <p:cNvPr id="21" name="object 21"/>
            <p:cNvSpPr/>
            <p:nvPr/>
          </p:nvSpPr>
          <p:spPr>
            <a:xfrm>
              <a:off x="1162050" y="1676907"/>
              <a:ext cx="934719" cy="1167130"/>
            </a:xfrm>
            <a:custGeom>
              <a:avLst/>
              <a:gdLst/>
              <a:ahLst/>
              <a:cxnLst/>
              <a:rect l="l" t="t" r="r" b="b"/>
              <a:pathLst>
                <a:path w="934719" h="1167130">
                  <a:moveTo>
                    <a:pt x="934466" y="0"/>
                  </a:moveTo>
                  <a:lnTo>
                    <a:pt x="822579" y="12064"/>
                  </a:lnTo>
                  <a:lnTo>
                    <a:pt x="780403" y="17954"/>
                  </a:lnTo>
                  <a:lnTo>
                    <a:pt x="738981" y="26434"/>
                  </a:lnTo>
                  <a:lnTo>
                    <a:pt x="698362" y="37442"/>
                  </a:lnTo>
                  <a:lnTo>
                    <a:pt x="658598" y="50913"/>
                  </a:lnTo>
                  <a:lnTo>
                    <a:pt x="619737" y="66784"/>
                  </a:lnTo>
                  <a:lnTo>
                    <a:pt x="581830" y="84991"/>
                  </a:lnTo>
                  <a:lnTo>
                    <a:pt x="544927" y="105469"/>
                  </a:lnTo>
                  <a:lnTo>
                    <a:pt x="509078" y="128155"/>
                  </a:lnTo>
                  <a:lnTo>
                    <a:pt x="474333" y="152985"/>
                  </a:lnTo>
                  <a:lnTo>
                    <a:pt x="440742" y="179895"/>
                  </a:lnTo>
                  <a:lnTo>
                    <a:pt x="408355" y="208820"/>
                  </a:lnTo>
                  <a:lnTo>
                    <a:pt x="377221" y="239698"/>
                  </a:lnTo>
                  <a:lnTo>
                    <a:pt x="347392" y="272464"/>
                  </a:lnTo>
                  <a:lnTo>
                    <a:pt x="318917" y="307054"/>
                  </a:lnTo>
                  <a:lnTo>
                    <a:pt x="291846" y="343404"/>
                  </a:lnTo>
                  <a:lnTo>
                    <a:pt x="266229" y="381450"/>
                  </a:lnTo>
                  <a:lnTo>
                    <a:pt x="242117" y="421129"/>
                  </a:lnTo>
                  <a:lnTo>
                    <a:pt x="219558" y="462376"/>
                  </a:lnTo>
                  <a:lnTo>
                    <a:pt x="198604" y="505127"/>
                  </a:lnTo>
                  <a:lnTo>
                    <a:pt x="179304" y="549319"/>
                  </a:lnTo>
                  <a:lnTo>
                    <a:pt x="161708" y="594887"/>
                  </a:lnTo>
                  <a:lnTo>
                    <a:pt x="145867" y="641768"/>
                  </a:lnTo>
                  <a:lnTo>
                    <a:pt x="131830" y="689898"/>
                  </a:lnTo>
                  <a:lnTo>
                    <a:pt x="119647" y="739212"/>
                  </a:lnTo>
                  <a:lnTo>
                    <a:pt x="109369" y="789648"/>
                  </a:lnTo>
                  <a:lnTo>
                    <a:pt x="101046" y="841140"/>
                  </a:lnTo>
                  <a:lnTo>
                    <a:pt x="94726" y="893625"/>
                  </a:lnTo>
                  <a:lnTo>
                    <a:pt x="90462" y="947038"/>
                  </a:lnTo>
                  <a:lnTo>
                    <a:pt x="0" y="956817"/>
                  </a:lnTo>
                  <a:lnTo>
                    <a:pt x="151891" y="1167129"/>
                  </a:lnTo>
                  <a:lnTo>
                    <a:pt x="292862" y="925321"/>
                  </a:lnTo>
                  <a:lnTo>
                    <a:pt x="202437" y="934974"/>
                  </a:lnTo>
                  <a:lnTo>
                    <a:pt x="206693" y="881560"/>
                  </a:lnTo>
                  <a:lnTo>
                    <a:pt x="213004" y="829075"/>
                  </a:lnTo>
                  <a:lnTo>
                    <a:pt x="221320" y="777583"/>
                  </a:lnTo>
                  <a:lnTo>
                    <a:pt x="231590" y="727147"/>
                  </a:lnTo>
                  <a:lnTo>
                    <a:pt x="243766" y="677833"/>
                  </a:lnTo>
                  <a:lnTo>
                    <a:pt x="257797" y="629703"/>
                  </a:lnTo>
                  <a:lnTo>
                    <a:pt x="273633" y="582822"/>
                  </a:lnTo>
                  <a:lnTo>
                    <a:pt x="291223" y="537254"/>
                  </a:lnTo>
                  <a:lnTo>
                    <a:pt x="310519" y="493062"/>
                  </a:lnTo>
                  <a:lnTo>
                    <a:pt x="331469" y="450311"/>
                  </a:lnTo>
                  <a:lnTo>
                    <a:pt x="354024" y="409064"/>
                  </a:lnTo>
                  <a:lnTo>
                    <a:pt x="378133" y="369385"/>
                  </a:lnTo>
                  <a:lnTo>
                    <a:pt x="403747" y="331339"/>
                  </a:lnTo>
                  <a:lnTo>
                    <a:pt x="430815" y="294989"/>
                  </a:lnTo>
                  <a:lnTo>
                    <a:pt x="459288" y="260399"/>
                  </a:lnTo>
                  <a:lnTo>
                    <a:pt x="489115" y="227633"/>
                  </a:lnTo>
                  <a:lnTo>
                    <a:pt x="520247" y="196755"/>
                  </a:lnTo>
                  <a:lnTo>
                    <a:pt x="552633" y="167830"/>
                  </a:lnTo>
                  <a:lnTo>
                    <a:pt x="586223" y="140920"/>
                  </a:lnTo>
                  <a:lnTo>
                    <a:pt x="620967" y="116090"/>
                  </a:lnTo>
                  <a:lnTo>
                    <a:pt x="656816" y="93404"/>
                  </a:lnTo>
                  <a:lnTo>
                    <a:pt x="693718" y="72926"/>
                  </a:lnTo>
                  <a:lnTo>
                    <a:pt x="731625" y="54719"/>
                  </a:lnTo>
                  <a:lnTo>
                    <a:pt x="770485" y="38848"/>
                  </a:lnTo>
                  <a:lnTo>
                    <a:pt x="810250" y="25377"/>
                  </a:lnTo>
                  <a:lnTo>
                    <a:pt x="850868" y="14369"/>
                  </a:lnTo>
                  <a:lnTo>
                    <a:pt x="892290" y="5889"/>
                  </a:lnTo>
                  <a:lnTo>
                    <a:pt x="934466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40763" y="1672950"/>
              <a:ext cx="1012825" cy="996315"/>
            </a:xfrm>
            <a:custGeom>
              <a:avLst/>
              <a:gdLst/>
              <a:ahLst/>
              <a:cxnLst/>
              <a:rect l="l" t="t" r="r" b="b"/>
              <a:pathLst>
                <a:path w="1012825" h="996314">
                  <a:moveTo>
                    <a:pt x="124829" y="0"/>
                  </a:moveTo>
                  <a:lnTo>
                    <a:pt x="83373" y="1486"/>
                  </a:lnTo>
                  <a:lnTo>
                    <a:pt x="41744" y="5582"/>
                  </a:lnTo>
                  <a:lnTo>
                    <a:pt x="0" y="12339"/>
                  </a:lnTo>
                  <a:lnTo>
                    <a:pt x="43015" y="12732"/>
                  </a:lnTo>
                  <a:lnTo>
                    <a:pt x="85646" y="15811"/>
                  </a:lnTo>
                  <a:lnTo>
                    <a:pt x="127836" y="21515"/>
                  </a:lnTo>
                  <a:lnTo>
                    <a:pt x="169529" y="29782"/>
                  </a:lnTo>
                  <a:lnTo>
                    <a:pt x="210669" y="40550"/>
                  </a:lnTo>
                  <a:lnTo>
                    <a:pt x="251198" y="53758"/>
                  </a:lnTo>
                  <a:lnTo>
                    <a:pt x="291061" y="69344"/>
                  </a:lnTo>
                  <a:lnTo>
                    <a:pt x="330200" y="87245"/>
                  </a:lnTo>
                  <a:lnTo>
                    <a:pt x="368559" y="107400"/>
                  </a:lnTo>
                  <a:lnTo>
                    <a:pt x="406082" y="129748"/>
                  </a:lnTo>
                  <a:lnTo>
                    <a:pt x="442712" y="154226"/>
                  </a:lnTo>
                  <a:lnTo>
                    <a:pt x="478392" y="180773"/>
                  </a:lnTo>
                  <a:lnTo>
                    <a:pt x="513066" y="209327"/>
                  </a:lnTo>
                  <a:lnTo>
                    <a:pt x="546678" y="239826"/>
                  </a:lnTo>
                  <a:lnTo>
                    <a:pt x="579170" y="272209"/>
                  </a:lnTo>
                  <a:lnTo>
                    <a:pt x="610486" y="306414"/>
                  </a:lnTo>
                  <a:lnTo>
                    <a:pt x="640570" y="342378"/>
                  </a:lnTo>
                  <a:lnTo>
                    <a:pt x="669366" y="380041"/>
                  </a:lnTo>
                  <a:lnTo>
                    <a:pt x="696816" y="419340"/>
                  </a:lnTo>
                  <a:lnTo>
                    <a:pt x="722863" y="460213"/>
                  </a:lnTo>
                  <a:lnTo>
                    <a:pt x="747453" y="502599"/>
                  </a:lnTo>
                  <a:lnTo>
                    <a:pt x="770527" y="546437"/>
                  </a:lnTo>
                  <a:lnTo>
                    <a:pt x="792029" y="591664"/>
                  </a:lnTo>
                  <a:lnTo>
                    <a:pt x="811904" y="638218"/>
                  </a:lnTo>
                  <a:lnTo>
                    <a:pt x="830093" y="686038"/>
                  </a:lnTo>
                  <a:lnTo>
                    <a:pt x="846541" y="735062"/>
                  </a:lnTo>
                  <a:lnTo>
                    <a:pt x="861192" y="785229"/>
                  </a:lnTo>
                  <a:lnTo>
                    <a:pt x="873988" y="836475"/>
                  </a:lnTo>
                  <a:lnTo>
                    <a:pt x="884873" y="888741"/>
                  </a:lnTo>
                  <a:lnTo>
                    <a:pt x="893790" y="941963"/>
                  </a:lnTo>
                  <a:lnTo>
                    <a:pt x="900684" y="996081"/>
                  </a:lnTo>
                  <a:lnTo>
                    <a:pt x="1012570" y="984016"/>
                  </a:lnTo>
                  <a:lnTo>
                    <a:pt x="1003045" y="913023"/>
                  </a:lnTo>
                  <a:lnTo>
                    <a:pt x="993500" y="860208"/>
                  </a:lnTo>
                  <a:lnTo>
                    <a:pt x="982057" y="808455"/>
                  </a:lnTo>
                  <a:lnTo>
                    <a:pt x="968775" y="757816"/>
                  </a:lnTo>
                  <a:lnTo>
                    <a:pt x="953711" y="708342"/>
                  </a:lnTo>
                  <a:lnTo>
                    <a:pt x="936922" y="660085"/>
                  </a:lnTo>
                  <a:lnTo>
                    <a:pt x="918467" y="613096"/>
                  </a:lnTo>
                  <a:lnTo>
                    <a:pt x="898401" y="567427"/>
                  </a:lnTo>
                  <a:lnTo>
                    <a:pt x="876784" y="523130"/>
                  </a:lnTo>
                  <a:lnTo>
                    <a:pt x="853672" y="480256"/>
                  </a:lnTo>
                  <a:lnTo>
                    <a:pt x="829123" y="438856"/>
                  </a:lnTo>
                  <a:lnTo>
                    <a:pt x="803195" y="398983"/>
                  </a:lnTo>
                  <a:lnTo>
                    <a:pt x="775944" y="360688"/>
                  </a:lnTo>
                  <a:lnTo>
                    <a:pt x="747428" y="324022"/>
                  </a:lnTo>
                  <a:lnTo>
                    <a:pt x="717705" y="289037"/>
                  </a:lnTo>
                  <a:lnTo>
                    <a:pt x="686832" y="255785"/>
                  </a:lnTo>
                  <a:lnTo>
                    <a:pt x="654866" y="224317"/>
                  </a:lnTo>
                  <a:lnTo>
                    <a:pt x="621866" y="194685"/>
                  </a:lnTo>
                  <a:lnTo>
                    <a:pt x="587888" y="166940"/>
                  </a:lnTo>
                  <a:lnTo>
                    <a:pt x="552991" y="141134"/>
                  </a:lnTo>
                  <a:lnTo>
                    <a:pt x="517230" y="117319"/>
                  </a:lnTo>
                  <a:lnTo>
                    <a:pt x="480665" y="95546"/>
                  </a:lnTo>
                  <a:lnTo>
                    <a:pt x="443352" y="75867"/>
                  </a:lnTo>
                  <a:lnTo>
                    <a:pt x="405349" y="58333"/>
                  </a:lnTo>
                  <a:lnTo>
                    <a:pt x="366713" y="42996"/>
                  </a:lnTo>
                  <a:lnTo>
                    <a:pt x="327502" y="29908"/>
                  </a:lnTo>
                  <a:lnTo>
                    <a:pt x="287773" y="19119"/>
                  </a:lnTo>
                  <a:lnTo>
                    <a:pt x="247583" y="10683"/>
                  </a:lnTo>
                  <a:lnTo>
                    <a:pt x="206991" y="4650"/>
                  </a:lnTo>
                  <a:lnTo>
                    <a:pt x="166054" y="1071"/>
                  </a:lnTo>
                  <a:lnTo>
                    <a:pt x="124829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2050" y="1673121"/>
              <a:ext cx="1891664" cy="1170940"/>
            </a:xfrm>
            <a:custGeom>
              <a:avLst/>
              <a:gdLst/>
              <a:ahLst/>
              <a:cxnLst/>
              <a:rect l="l" t="t" r="r" b="b"/>
              <a:pathLst>
                <a:path w="1891664" h="1170939">
                  <a:moveTo>
                    <a:pt x="934466" y="3786"/>
                  </a:moveTo>
                  <a:lnTo>
                    <a:pt x="892290" y="9675"/>
                  </a:lnTo>
                  <a:lnTo>
                    <a:pt x="850868" y="18155"/>
                  </a:lnTo>
                  <a:lnTo>
                    <a:pt x="810250" y="29163"/>
                  </a:lnTo>
                  <a:lnTo>
                    <a:pt x="770485" y="42634"/>
                  </a:lnTo>
                  <a:lnTo>
                    <a:pt x="731625" y="58505"/>
                  </a:lnTo>
                  <a:lnTo>
                    <a:pt x="693718" y="76712"/>
                  </a:lnTo>
                  <a:lnTo>
                    <a:pt x="656816" y="97190"/>
                  </a:lnTo>
                  <a:lnTo>
                    <a:pt x="620967" y="119876"/>
                  </a:lnTo>
                  <a:lnTo>
                    <a:pt x="586223" y="144706"/>
                  </a:lnTo>
                  <a:lnTo>
                    <a:pt x="552633" y="171616"/>
                  </a:lnTo>
                  <a:lnTo>
                    <a:pt x="520247" y="200542"/>
                  </a:lnTo>
                  <a:lnTo>
                    <a:pt x="489115" y="231419"/>
                  </a:lnTo>
                  <a:lnTo>
                    <a:pt x="459288" y="264185"/>
                  </a:lnTo>
                  <a:lnTo>
                    <a:pt x="430815" y="298775"/>
                  </a:lnTo>
                  <a:lnTo>
                    <a:pt x="403747" y="335125"/>
                  </a:lnTo>
                  <a:lnTo>
                    <a:pt x="378133" y="373171"/>
                  </a:lnTo>
                  <a:lnTo>
                    <a:pt x="354024" y="412850"/>
                  </a:lnTo>
                  <a:lnTo>
                    <a:pt x="331469" y="454097"/>
                  </a:lnTo>
                  <a:lnTo>
                    <a:pt x="310519" y="496848"/>
                  </a:lnTo>
                  <a:lnTo>
                    <a:pt x="291223" y="541040"/>
                  </a:lnTo>
                  <a:lnTo>
                    <a:pt x="273633" y="586609"/>
                  </a:lnTo>
                  <a:lnTo>
                    <a:pt x="257797" y="633490"/>
                  </a:lnTo>
                  <a:lnTo>
                    <a:pt x="243766" y="681619"/>
                  </a:lnTo>
                  <a:lnTo>
                    <a:pt x="231590" y="730934"/>
                  </a:lnTo>
                  <a:lnTo>
                    <a:pt x="221320" y="781369"/>
                  </a:lnTo>
                  <a:lnTo>
                    <a:pt x="213004" y="832861"/>
                  </a:lnTo>
                  <a:lnTo>
                    <a:pt x="206693" y="885346"/>
                  </a:lnTo>
                  <a:lnTo>
                    <a:pt x="202437" y="938760"/>
                  </a:lnTo>
                  <a:lnTo>
                    <a:pt x="292862" y="929108"/>
                  </a:lnTo>
                  <a:lnTo>
                    <a:pt x="151891" y="1170916"/>
                  </a:lnTo>
                  <a:lnTo>
                    <a:pt x="0" y="960604"/>
                  </a:lnTo>
                  <a:lnTo>
                    <a:pt x="90462" y="950825"/>
                  </a:lnTo>
                  <a:lnTo>
                    <a:pt x="94726" y="897411"/>
                  </a:lnTo>
                  <a:lnTo>
                    <a:pt x="101046" y="844926"/>
                  </a:lnTo>
                  <a:lnTo>
                    <a:pt x="109369" y="793434"/>
                  </a:lnTo>
                  <a:lnTo>
                    <a:pt x="119647" y="742999"/>
                  </a:lnTo>
                  <a:lnTo>
                    <a:pt x="131830" y="693684"/>
                  </a:lnTo>
                  <a:lnTo>
                    <a:pt x="145867" y="645555"/>
                  </a:lnTo>
                  <a:lnTo>
                    <a:pt x="161708" y="598674"/>
                  </a:lnTo>
                  <a:lnTo>
                    <a:pt x="179304" y="553105"/>
                  </a:lnTo>
                  <a:lnTo>
                    <a:pt x="198604" y="508913"/>
                  </a:lnTo>
                  <a:lnTo>
                    <a:pt x="219558" y="466162"/>
                  </a:lnTo>
                  <a:lnTo>
                    <a:pt x="242117" y="424915"/>
                  </a:lnTo>
                  <a:lnTo>
                    <a:pt x="266229" y="385236"/>
                  </a:lnTo>
                  <a:lnTo>
                    <a:pt x="291846" y="347190"/>
                  </a:lnTo>
                  <a:lnTo>
                    <a:pt x="318917" y="310840"/>
                  </a:lnTo>
                  <a:lnTo>
                    <a:pt x="347392" y="276250"/>
                  </a:lnTo>
                  <a:lnTo>
                    <a:pt x="377221" y="243484"/>
                  </a:lnTo>
                  <a:lnTo>
                    <a:pt x="408355" y="212607"/>
                  </a:lnTo>
                  <a:lnTo>
                    <a:pt x="440742" y="183681"/>
                  </a:lnTo>
                  <a:lnTo>
                    <a:pt x="474333" y="156771"/>
                  </a:lnTo>
                  <a:lnTo>
                    <a:pt x="509078" y="131941"/>
                  </a:lnTo>
                  <a:lnTo>
                    <a:pt x="544927" y="109255"/>
                  </a:lnTo>
                  <a:lnTo>
                    <a:pt x="581830" y="88777"/>
                  </a:lnTo>
                  <a:lnTo>
                    <a:pt x="619737" y="70570"/>
                  </a:lnTo>
                  <a:lnTo>
                    <a:pt x="658598" y="54699"/>
                  </a:lnTo>
                  <a:lnTo>
                    <a:pt x="698362" y="41228"/>
                  </a:lnTo>
                  <a:lnTo>
                    <a:pt x="738981" y="30220"/>
                  </a:lnTo>
                  <a:lnTo>
                    <a:pt x="780403" y="21740"/>
                  </a:lnTo>
                  <a:lnTo>
                    <a:pt x="822579" y="15851"/>
                  </a:lnTo>
                  <a:lnTo>
                    <a:pt x="934466" y="3786"/>
                  </a:lnTo>
                  <a:lnTo>
                    <a:pt x="976624" y="574"/>
                  </a:lnTo>
                  <a:lnTo>
                    <a:pt x="1018525" y="0"/>
                  </a:lnTo>
                  <a:lnTo>
                    <a:pt x="1060116" y="2006"/>
                  </a:lnTo>
                  <a:lnTo>
                    <a:pt x="1101340" y="6537"/>
                  </a:lnTo>
                  <a:lnTo>
                    <a:pt x="1142144" y="13537"/>
                  </a:lnTo>
                  <a:lnTo>
                    <a:pt x="1182472" y="22949"/>
                  </a:lnTo>
                  <a:lnTo>
                    <a:pt x="1222270" y="34718"/>
                  </a:lnTo>
                  <a:lnTo>
                    <a:pt x="1261483" y="48787"/>
                  </a:lnTo>
                  <a:lnTo>
                    <a:pt x="1300055" y="65100"/>
                  </a:lnTo>
                  <a:lnTo>
                    <a:pt x="1337933" y="83601"/>
                  </a:lnTo>
                  <a:lnTo>
                    <a:pt x="1375061" y="104233"/>
                  </a:lnTo>
                  <a:lnTo>
                    <a:pt x="1411385" y="126942"/>
                  </a:lnTo>
                  <a:lnTo>
                    <a:pt x="1446850" y="151669"/>
                  </a:lnTo>
                  <a:lnTo>
                    <a:pt x="1481400" y="178360"/>
                  </a:lnTo>
                  <a:lnTo>
                    <a:pt x="1514981" y="206959"/>
                  </a:lnTo>
                  <a:lnTo>
                    <a:pt x="1547539" y="237408"/>
                  </a:lnTo>
                  <a:lnTo>
                    <a:pt x="1579019" y="269652"/>
                  </a:lnTo>
                  <a:lnTo>
                    <a:pt x="1609364" y="303635"/>
                  </a:lnTo>
                  <a:lnTo>
                    <a:pt x="1638522" y="339300"/>
                  </a:lnTo>
                  <a:lnTo>
                    <a:pt x="1666437" y="376592"/>
                  </a:lnTo>
                  <a:lnTo>
                    <a:pt x="1693054" y="415454"/>
                  </a:lnTo>
                  <a:lnTo>
                    <a:pt x="1718319" y="455830"/>
                  </a:lnTo>
                  <a:lnTo>
                    <a:pt x="1742176" y="497665"/>
                  </a:lnTo>
                  <a:lnTo>
                    <a:pt x="1764571" y="540901"/>
                  </a:lnTo>
                  <a:lnTo>
                    <a:pt x="1785449" y="585483"/>
                  </a:lnTo>
                  <a:lnTo>
                    <a:pt x="1804755" y="631354"/>
                  </a:lnTo>
                  <a:lnTo>
                    <a:pt x="1822435" y="678459"/>
                  </a:lnTo>
                  <a:lnTo>
                    <a:pt x="1838433" y="726741"/>
                  </a:lnTo>
                  <a:lnTo>
                    <a:pt x="1852695" y="776144"/>
                  </a:lnTo>
                  <a:lnTo>
                    <a:pt x="1865166" y="826612"/>
                  </a:lnTo>
                  <a:lnTo>
                    <a:pt x="1875791" y="878089"/>
                  </a:lnTo>
                  <a:lnTo>
                    <a:pt x="1884515" y="930519"/>
                  </a:lnTo>
                  <a:lnTo>
                    <a:pt x="1891283" y="983845"/>
                  </a:lnTo>
                  <a:lnTo>
                    <a:pt x="1779397" y="995910"/>
                  </a:lnTo>
                  <a:lnTo>
                    <a:pt x="1772503" y="941792"/>
                  </a:lnTo>
                  <a:lnTo>
                    <a:pt x="1763586" y="888570"/>
                  </a:lnTo>
                  <a:lnTo>
                    <a:pt x="1752701" y="836304"/>
                  </a:lnTo>
                  <a:lnTo>
                    <a:pt x="1739905" y="785058"/>
                  </a:lnTo>
                  <a:lnTo>
                    <a:pt x="1725254" y="734891"/>
                  </a:lnTo>
                  <a:lnTo>
                    <a:pt x="1708806" y="685867"/>
                  </a:lnTo>
                  <a:lnTo>
                    <a:pt x="1690617" y="638047"/>
                  </a:lnTo>
                  <a:lnTo>
                    <a:pt x="1670742" y="591493"/>
                  </a:lnTo>
                  <a:lnTo>
                    <a:pt x="1649240" y="546266"/>
                  </a:lnTo>
                  <a:lnTo>
                    <a:pt x="1626166" y="502429"/>
                  </a:lnTo>
                  <a:lnTo>
                    <a:pt x="1601576" y="460042"/>
                  </a:lnTo>
                  <a:lnTo>
                    <a:pt x="1575529" y="419169"/>
                  </a:lnTo>
                  <a:lnTo>
                    <a:pt x="1548079" y="379870"/>
                  </a:lnTo>
                  <a:lnTo>
                    <a:pt x="1519283" y="342207"/>
                  </a:lnTo>
                  <a:lnTo>
                    <a:pt x="1489199" y="306243"/>
                  </a:lnTo>
                  <a:lnTo>
                    <a:pt x="1457883" y="272038"/>
                  </a:lnTo>
                  <a:lnTo>
                    <a:pt x="1425391" y="239655"/>
                  </a:lnTo>
                  <a:lnTo>
                    <a:pt x="1391779" y="209156"/>
                  </a:lnTo>
                  <a:lnTo>
                    <a:pt x="1357105" y="180602"/>
                  </a:lnTo>
                  <a:lnTo>
                    <a:pt x="1321425" y="154055"/>
                  </a:lnTo>
                  <a:lnTo>
                    <a:pt x="1284795" y="129577"/>
                  </a:lnTo>
                  <a:lnTo>
                    <a:pt x="1247272" y="107229"/>
                  </a:lnTo>
                  <a:lnTo>
                    <a:pt x="1208913" y="87074"/>
                  </a:lnTo>
                  <a:lnTo>
                    <a:pt x="1169774" y="69173"/>
                  </a:lnTo>
                  <a:lnTo>
                    <a:pt x="1129911" y="53587"/>
                  </a:lnTo>
                  <a:lnTo>
                    <a:pt x="1089382" y="40380"/>
                  </a:lnTo>
                  <a:lnTo>
                    <a:pt x="1048242" y="29611"/>
                  </a:lnTo>
                  <a:lnTo>
                    <a:pt x="1006549" y="21344"/>
                  </a:lnTo>
                  <a:lnTo>
                    <a:pt x="964359" y="15640"/>
                  </a:lnTo>
                  <a:lnTo>
                    <a:pt x="921728" y="12561"/>
                  </a:lnTo>
                  <a:lnTo>
                    <a:pt x="878713" y="12168"/>
                  </a:lnTo>
                </a:path>
              </a:pathLst>
            </a:custGeom>
            <a:ln w="76200">
              <a:solidFill>
                <a:srgbClr val="66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64739" y="4278883"/>
              <a:ext cx="805815" cy="891540"/>
            </a:xfrm>
            <a:custGeom>
              <a:avLst/>
              <a:gdLst/>
              <a:ahLst/>
              <a:cxnLst/>
              <a:rect l="l" t="t" r="r" b="b"/>
              <a:pathLst>
                <a:path w="805814" h="891539">
                  <a:moveTo>
                    <a:pt x="171577" y="0"/>
                  </a:moveTo>
                  <a:lnTo>
                    <a:pt x="0" y="177165"/>
                  </a:lnTo>
                  <a:lnTo>
                    <a:pt x="204089" y="371348"/>
                  </a:lnTo>
                  <a:lnTo>
                    <a:pt x="195961" y="278511"/>
                  </a:lnTo>
                  <a:lnTo>
                    <a:pt x="243319" y="288627"/>
                  </a:lnTo>
                  <a:lnTo>
                    <a:pt x="289557" y="301785"/>
                  </a:lnTo>
                  <a:lnTo>
                    <a:pt x="334572" y="317880"/>
                  </a:lnTo>
                  <a:lnTo>
                    <a:pt x="378263" y="336811"/>
                  </a:lnTo>
                  <a:lnTo>
                    <a:pt x="420527" y="358474"/>
                  </a:lnTo>
                  <a:lnTo>
                    <a:pt x="461264" y="382768"/>
                  </a:lnTo>
                  <a:lnTo>
                    <a:pt x="500371" y="409589"/>
                  </a:lnTo>
                  <a:lnTo>
                    <a:pt x="537747" y="438836"/>
                  </a:lnTo>
                  <a:lnTo>
                    <a:pt x="573290" y="470405"/>
                  </a:lnTo>
                  <a:lnTo>
                    <a:pt x="606899" y="504194"/>
                  </a:lnTo>
                  <a:lnTo>
                    <a:pt x="638472" y="540101"/>
                  </a:lnTo>
                  <a:lnTo>
                    <a:pt x="667908" y="578023"/>
                  </a:lnTo>
                  <a:lnTo>
                    <a:pt x="695104" y="617858"/>
                  </a:lnTo>
                  <a:lnTo>
                    <a:pt x="719959" y="659503"/>
                  </a:lnTo>
                  <a:lnTo>
                    <a:pt x="742371" y="702854"/>
                  </a:lnTo>
                  <a:lnTo>
                    <a:pt x="762239" y="747811"/>
                  </a:lnTo>
                  <a:lnTo>
                    <a:pt x="779461" y="794270"/>
                  </a:lnTo>
                  <a:lnTo>
                    <a:pt x="793935" y="842129"/>
                  </a:lnTo>
                  <a:lnTo>
                    <a:pt x="805561" y="891286"/>
                  </a:lnTo>
                  <a:lnTo>
                    <a:pt x="805428" y="842666"/>
                  </a:lnTo>
                  <a:lnTo>
                    <a:pt x="802477" y="794663"/>
                  </a:lnTo>
                  <a:lnTo>
                    <a:pt x="796785" y="747375"/>
                  </a:lnTo>
                  <a:lnTo>
                    <a:pt x="788428" y="700899"/>
                  </a:lnTo>
                  <a:lnTo>
                    <a:pt x="777484" y="655333"/>
                  </a:lnTo>
                  <a:lnTo>
                    <a:pt x="764028" y="610776"/>
                  </a:lnTo>
                  <a:lnTo>
                    <a:pt x="748137" y="567325"/>
                  </a:lnTo>
                  <a:lnTo>
                    <a:pt x="729887" y="525079"/>
                  </a:lnTo>
                  <a:lnTo>
                    <a:pt x="709357" y="484134"/>
                  </a:lnTo>
                  <a:lnTo>
                    <a:pt x="686621" y="444590"/>
                  </a:lnTo>
                  <a:lnTo>
                    <a:pt x="661757" y="406544"/>
                  </a:lnTo>
                  <a:lnTo>
                    <a:pt x="634841" y="370093"/>
                  </a:lnTo>
                  <a:lnTo>
                    <a:pt x="605950" y="335337"/>
                  </a:lnTo>
                  <a:lnTo>
                    <a:pt x="575160" y="302373"/>
                  </a:lnTo>
                  <a:lnTo>
                    <a:pt x="542549" y="271299"/>
                  </a:lnTo>
                  <a:lnTo>
                    <a:pt x="508192" y="242212"/>
                  </a:lnTo>
                  <a:lnTo>
                    <a:pt x="472167" y="215211"/>
                  </a:lnTo>
                  <a:lnTo>
                    <a:pt x="434550" y="190394"/>
                  </a:lnTo>
                  <a:lnTo>
                    <a:pt x="395417" y="167859"/>
                  </a:lnTo>
                  <a:lnTo>
                    <a:pt x="354846" y="147703"/>
                  </a:lnTo>
                  <a:lnTo>
                    <a:pt x="312912" y="130025"/>
                  </a:lnTo>
                  <a:lnTo>
                    <a:pt x="269693" y="114923"/>
                  </a:lnTo>
                  <a:lnTo>
                    <a:pt x="225265" y="102494"/>
                  </a:lnTo>
                  <a:lnTo>
                    <a:pt x="179705" y="92837"/>
                  </a:lnTo>
                  <a:lnTo>
                    <a:pt x="17157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92883" y="5076951"/>
              <a:ext cx="694055" cy="1029335"/>
            </a:xfrm>
            <a:custGeom>
              <a:avLst/>
              <a:gdLst/>
              <a:ahLst/>
              <a:cxnLst/>
              <a:rect l="l" t="t" r="r" b="b"/>
              <a:pathLst>
                <a:path w="694055" h="1029335">
                  <a:moveTo>
                    <a:pt x="674624" y="0"/>
                  </a:moveTo>
                  <a:lnTo>
                    <a:pt x="677467" y="49369"/>
                  </a:lnTo>
                  <a:lnTo>
                    <a:pt x="677376" y="98174"/>
                  </a:lnTo>
                  <a:lnTo>
                    <a:pt x="674428" y="146318"/>
                  </a:lnTo>
                  <a:lnTo>
                    <a:pt x="668703" y="193700"/>
                  </a:lnTo>
                  <a:lnTo>
                    <a:pt x="660280" y="240223"/>
                  </a:lnTo>
                  <a:lnTo>
                    <a:pt x="649237" y="285787"/>
                  </a:lnTo>
                  <a:lnTo>
                    <a:pt x="635654" y="330293"/>
                  </a:lnTo>
                  <a:lnTo>
                    <a:pt x="619611" y="373643"/>
                  </a:lnTo>
                  <a:lnTo>
                    <a:pt x="601184" y="415738"/>
                  </a:lnTo>
                  <a:lnTo>
                    <a:pt x="580455" y="456479"/>
                  </a:lnTo>
                  <a:lnTo>
                    <a:pt x="557501" y="495768"/>
                  </a:lnTo>
                  <a:lnTo>
                    <a:pt x="532402" y="533505"/>
                  </a:lnTo>
                  <a:lnTo>
                    <a:pt x="505237" y="569591"/>
                  </a:lnTo>
                  <a:lnTo>
                    <a:pt x="476085" y="603929"/>
                  </a:lnTo>
                  <a:lnTo>
                    <a:pt x="445024" y="636419"/>
                  </a:lnTo>
                  <a:lnTo>
                    <a:pt x="412134" y="666961"/>
                  </a:lnTo>
                  <a:lnTo>
                    <a:pt x="377493" y="695459"/>
                  </a:lnTo>
                  <a:lnTo>
                    <a:pt x="341182" y="721812"/>
                  </a:lnTo>
                  <a:lnTo>
                    <a:pt x="303278" y="745922"/>
                  </a:lnTo>
                  <a:lnTo>
                    <a:pt x="263860" y="767690"/>
                  </a:lnTo>
                  <a:lnTo>
                    <a:pt x="223009" y="787017"/>
                  </a:lnTo>
                  <a:lnTo>
                    <a:pt x="180801" y="803805"/>
                  </a:lnTo>
                  <a:lnTo>
                    <a:pt x="137318" y="817954"/>
                  </a:lnTo>
                  <a:lnTo>
                    <a:pt x="92637" y="829367"/>
                  </a:lnTo>
                  <a:lnTo>
                    <a:pt x="46838" y="837943"/>
                  </a:lnTo>
                  <a:lnTo>
                    <a:pt x="0" y="843584"/>
                  </a:lnTo>
                  <a:lnTo>
                    <a:pt x="16129" y="1029271"/>
                  </a:lnTo>
                  <a:lnTo>
                    <a:pt x="62968" y="1023629"/>
                  </a:lnTo>
                  <a:lnTo>
                    <a:pt x="108768" y="1015053"/>
                  </a:lnTo>
                  <a:lnTo>
                    <a:pt x="153452" y="1003640"/>
                  </a:lnTo>
                  <a:lnTo>
                    <a:pt x="196938" y="989489"/>
                  </a:lnTo>
                  <a:lnTo>
                    <a:pt x="239149" y="972700"/>
                  </a:lnTo>
                  <a:lnTo>
                    <a:pt x="280005" y="953372"/>
                  </a:lnTo>
                  <a:lnTo>
                    <a:pt x="319427" y="931602"/>
                  </a:lnTo>
                  <a:lnTo>
                    <a:pt x="357336" y="907491"/>
                  </a:lnTo>
                  <a:lnTo>
                    <a:pt x="393652" y="881136"/>
                  </a:lnTo>
                  <a:lnTo>
                    <a:pt x="428298" y="852637"/>
                  </a:lnTo>
                  <a:lnTo>
                    <a:pt x="461192" y="822092"/>
                  </a:lnTo>
                  <a:lnTo>
                    <a:pt x="492257" y="789601"/>
                  </a:lnTo>
                  <a:lnTo>
                    <a:pt x="521414" y="755262"/>
                  </a:lnTo>
                  <a:lnTo>
                    <a:pt x="548582" y="719174"/>
                  </a:lnTo>
                  <a:lnTo>
                    <a:pt x="573684" y="681436"/>
                  </a:lnTo>
                  <a:lnTo>
                    <a:pt x="596640" y="642146"/>
                  </a:lnTo>
                  <a:lnTo>
                    <a:pt x="617370" y="601404"/>
                  </a:lnTo>
                  <a:lnTo>
                    <a:pt x="635796" y="559309"/>
                  </a:lnTo>
                  <a:lnTo>
                    <a:pt x="651838" y="515958"/>
                  </a:lnTo>
                  <a:lnTo>
                    <a:pt x="665418" y="471452"/>
                  </a:lnTo>
                  <a:lnTo>
                    <a:pt x="676456" y="425888"/>
                  </a:lnTo>
                  <a:lnTo>
                    <a:pt x="684874" y="379367"/>
                  </a:lnTo>
                  <a:lnTo>
                    <a:pt x="690591" y="331985"/>
                  </a:lnTo>
                  <a:lnTo>
                    <a:pt x="693530" y="283844"/>
                  </a:lnTo>
                  <a:lnTo>
                    <a:pt x="693610" y="235040"/>
                  </a:lnTo>
                  <a:lnTo>
                    <a:pt x="690753" y="185674"/>
                  </a:lnTo>
                  <a:lnTo>
                    <a:pt x="674624" y="0"/>
                  </a:lnTo>
                  <a:close/>
                </a:path>
              </a:pathLst>
            </a:custGeom>
            <a:solidFill>
              <a:srgbClr val="CDCD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64739" y="4278883"/>
              <a:ext cx="822325" cy="1827530"/>
            </a:xfrm>
            <a:custGeom>
              <a:avLst/>
              <a:gdLst/>
              <a:ahLst/>
              <a:cxnLst/>
              <a:rect l="l" t="t" r="r" b="b"/>
              <a:pathLst>
                <a:path w="822325" h="1827529">
                  <a:moveTo>
                    <a:pt x="805561" y="891286"/>
                  </a:moveTo>
                  <a:lnTo>
                    <a:pt x="793935" y="842129"/>
                  </a:lnTo>
                  <a:lnTo>
                    <a:pt x="779461" y="794270"/>
                  </a:lnTo>
                  <a:lnTo>
                    <a:pt x="762239" y="747811"/>
                  </a:lnTo>
                  <a:lnTo>
                    <a:pt x="742371" y="702854"/>
                  </a:lnTo>
                  <a:lnTo>
                    <a:pt x="719959" y="659503"/>
                  </a:lnTo>
                  <a:lnTo>
                    <a:pt x="695104" y="617858"/>
                  </a:lnTo>
                  <a:lnTo>
                    <a:pt x="667908" y="578023"/>
                  </a:lnTo>
                  <a:lnTo>
                    <a:pt x="638472" y="540101"/>
                  </a:lnTo>
                  <a:lnTo>
                    <a:pt x="606899" y="504194"/>
                  </a:lnTo>
                  <a:lnTo>
                    <a:pt x="573290" y="470405"/>
                  </a:lnTo>
                  <a:lnTo>
                    <a:pt x="537747" y="438836"/>
                  </a:lnTo>
                  <a:lnTo>
                    <a:pt x="500371" y="409589"/>
                  </a:lnTo>
                  <a:lnTo>
                    <a:pt x="461264" y="382768"/>
                  </a:lnTo>
                  <a:lnTo>
                    <a:pt x="420527" y="358474"/>
                  </a:lnTo>
                  <a:lnTo>
                    <a:pt x="378263" y="336811"/>
                  </a:lnTo>
                  <a:lnTo>
                    <a:pt x="334572" y="317880"/>
                  </a:lnTo>
                  <a:lnTo>
                    <a:pt x="289557" y="301785"/>
                  </a:lnTo>
                  <a:lnTo>
                    <a:pt x="243319" y="288627"/>
                  </a:lnTo>
                  <a:lnTo>
                    <a:pt x="195961" y="278511"/>
                  </a:lnTo>
                  <a:lnTo>
                    <a:pt x="204089" y="371348"/>
                  </a:lnTo>
                  <a:lnTo>
                    <a:pt x="0" y="177165"/>
                  </a:lnTo>
                  <a:lnTo>
                    <a:pt x="171577" y="0"/>
                  </a:lnTo>
                  <a:lnTo>
                    <a:pt x="179705" y="92837"/>
                  </a:lnTo>
                  <a:lnTo>
                    <a:pt x="227100" y="102965"/>
                  </a:lnTo>
                  <a:lnTo>
                    <a:pt x="273322" y="116116"/>
                  </a:lnTo>
                  <a:lnTo>
                    <a:pt x="318274" y="132182"/>
                  </a:lnTo>
                  <a:lnTo>
                    <a:pt x="361864" y="151056"/>
                  </a:lnTo>
                  <a:lnTo>
                    <a:pt x="403995" y="172633"/>
                  </a:lnTo>
                  <a:lnTo>
                    <a:pt x="444575" y="196804"/>
                  </a:lnTo>
                  <a:lnTo>
                    <a:pt x="483507" y="223463"/>
                  </a:lnTo>
                  <a:lnTo>
                    <a:pt x="520699" y="252503"/>
                  </a:lnTo>
                  <a:lnTo>
                    <a:pt x="556055" y="283817"/>
                  </a:lnTo>
                  <a:lnTo>
                    <a:pt x="589481" y="317299"/>
                  </a:lnTo>
                  <a:lnTo>
                    <a:pt x="620882" y="352841"/>
                  </a:lnTo>
                  <a:lnTo>
                    <a:pt x="650164" y="390336"/>
                  </a:lnTo>
                  <a:lnTo>
                    <a:pt x="677233" y="429678"/>
                  </a:lnTo>
                  <a:lnTo>
                    <a:pt x="701994" y="470760"/>
                  </a:lnTo>
                  <a:lnTo>
                    <a:pt x="724353" y="513475"/>
                  </a:lnTo>
                  <a:lnTo>
                    <a:pt x="744215" y="557716"/>
                  </a:lnTo>
                  <a:lnTo>
                    <a:pt x="761486" y="603375"/>
                  </a:lnTo>
                  <a:lnTo>
                    <a:pt x="776071" y="650347"/>
                  </a:lnTo>
                  <a:lnTo>
                    <a:pt x="787875" y="698525"/>
                  </a:lnTo>
                  <a:lnTo>
                    <a:pt x="796805" y="747800"/>
                  </a:lnTo>
                  <a:lnTo>
                    <a:pt x="802767" y="798068"/>
                  </a:lnTo>
                  <a:lnTo>
                    <a:pt x="818896" y="983742"/>
                  </a:lnTo>
                  <a:lnTo>
                    <a:pt x="821753" y="1033108"/>
                  </a:lnTo>
                  <a:lnTo>
                    <a:pt x="821673" y="1081912"/>
                  </a:lnTo>
                  <a:lnTo>
                    <a:pt x="818734" y="1130053"/>
                  </a:lnTo>
                  <a:lnTo>
                    <a:pt x="813017" y="1177435"/>
                  </a:lnTo>
                  <a:lnTo>
                    <a:pt x="804599" y="1223956"/>
                  </a:lnTo>
                  <a:lnTo>
                    <a:pt x="793561" y="1269520"/>
                  </a:lnTo>
                  <a:lnTo>
                    <a:pt x="779981" y="1314026"/>
                  </a:lnTo>
                  <a:lnTo>
                    <a:pt x="763939" y="1357377"/>
                  </a:lnTo>
                  <a:lnTo>
                    <a:pt x="745513" y="1399472"/>
                  </a:lnTo>
                  <a:lnTo>
                    <a:pt x="724783" y="1440214"/>
                  </a:lnTo>
                  <a:lnTo>
                    <a:pt x="701827" y="1479504"/>
                  </a:lnTo>
                  <a:lnTo>
                    <a:pt x="676725" y="1517242"/>
                  </a:lnTo>
                  <a:lnTo>
                    <a:pt x="649557" y="1553330"/>
                  </a:lnTo>
                  <a:lnTo>
                    <a:pt x="620400" y="1587669"/>
                  </a:lnTo>
                  <a:lnTo>
                    <a:pt x="589335" y="1620160"/>
                  </a:lnTo>
                  <a:lnTo>
                    <a:pt x="556441" y="1650705"/>
                  </a:lnTo>
                  <a:lnTo>
                    <a:pt x="521795" y="1679204"/>
                  </a:lnTo>
                  <a:lnTo>
                    <a:pt x="485479" y="1705559"/>
                  </a:lnTo>
                  <a:lnTo>
                    <a:pt x="447570" y="1729670"/>
                  </a:lnTo>
                  <a:lnTo>
                    <a:pt x="408148" y="1751440"/>
                  </a:lnTo>
                  <a:lnTo>
                    <a:pt x="367292" y="1770768"/>
                  </a:lnTo>
                  <a:lnTo>
                    <a:pt x="325081" y="1787557"/>
                  </a:lnTo>
                  <a:lnTo>
                    <a:pt x="281595" y="1801708"/>
                  </a:lnTo>
                  <a:lnTo>
                    <a:pt x="236911" y="1813121"/>
                  </a:lnTo>
                  <a:lnTo>
                    <a:pt x="191111" y="1821697"/>
                  </a:lnTo>
                  <a:lnTo>
                    <a:pt x="144272" y="1827339"/>
                  </a:lnTo>
                  <a:lnTo>
                    <a:pt x="128143" y="1641652"/>
                  </a:lnTo>
                  <a:lnTo>
                    <a:pt x="174981" y="1636011"/>
                  </a:lnTo>
                  <a:lnTo>
                    <a:pt x="220780" y="1627435"/>
                  </a:lnTo>
                  <a:lnTo>
                    <a:pt x="265461" y="1616022"/>
                  </a:lnTo>
                  <a:lnTo>
                    <a:pt x="308944" y="1601873"/>
                  </a:lnTo>
                  <a:lnTo>
                    <a:pt x="351152" y="1585085"/>
                  </a:lnTo>
                  <a:lnTo>
                    <a:pt x="392003" y="1565758"/>
                  </a:lnTo>
                  <a:lnTo>
                    <a:pt x="431421" y="1543990"/>
                  </a:lnTo>
                  <a:lnTo>
                    <a:pt x="469325" y="1519880"/>
                  </a:lnTo>
                  <a:lnTo>
                    <a:pt x="505636" y="1493527"/>
                  </a:lnTo>
                  <a:lnTo>
                    <a:pt x="540277" y="1465029"/>
                  </a:lnTo>
                  <a:lnTo>
                    <a:pt x="573167" y="1434487"/>
                  </a:lnTo>
                  <a:lnTo>
                    <a:pt x="604228" y="1401997"/>
                  </a:lnTo>
                  <a:lnTo>
                    <a:pt x="633380" y="1367659"/>
                  </a:lnTo>
                  <a:lnTo>
                    <a:pt x="660545" y="1331573"/>
                  </a:lnTo>
                  <a:lnTo>
                    <a:pt x="685644" y="1293836"/>
                  </a:lnTo>
                  <a:lnTo>
                    <a:pt x="708598" y="1254547"/>
                  </a:lnTo>
                  <a:lnTo>
                    <a:pt x="729327" y="1213806"/>
                  </a:lnTo>
                  <a:lnTo>
                    <a:pt x="747754" y="1171711"/>
                  </a:lnTo>
                  <a:lnTo>
                    <a:pt x="763797" y="1128361"/>
                  </a:lnTo>
                  <a:lnTo>
                    <a:pt x="777380" y="1083855"/>
                  </a:lnTo>
                  <a:lnTo>
                    <a:pt x="788423" y="1038291"/>
                  </a:lnTo>
                  <a:lnTo>
                    <a:pt x="796846" y="991768"/>
                  </a:lnTo>
                  <a:lnTo>
                    <a:pt x="802571" y="944386"/>
                  </a:lnTo>
                  <a:lnTo>
                    <a:pt x="805519" y="896242"/>
                  </a:lnTo>
                  <a:lnTo>
                    <a:pt x="805610" y="847437"/>
                  </a:lnTo>
                  <a:lnTo>
                    <a:pt x="802767" y="798068"/>
                  </a:lnTo>
                </a:path>
              </a:pathLst>
            </a:custGeom>
            <a:ln w="127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328415" y="3052560"/>
            <a:ext cx="4246245" cy="3340735"/>
            <a:chOff x="3328415" y="3052560"/>
            <a:chExt cx="4246245" cy="334073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7851" y="3052560"/>
              <a:ext cx="2816580" cy="334043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8415" y="4858512"/>
              <a:ext cx="1464310" cy="78770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441191" y="4980432"/>
              <a:ext cx="1240790" cy="548640"/>
            </a:xfrm>
            <a:custGeom>
              <a:avLst/>
              <a:gdLst/>
              <a:ahLst/>
              <a:cxnLst/>
              <a:rect l="l" t="t" r="r" b="b"/>
              <a:pathLst>
                <a:path w="1240789" h="548639">
                  <a:moveTo>
                    <a:pt x="966216" y="0"/>
                  </a:moveTo>
                  <a:lnTo>
                    <a:pt x="966216" y="137160"/>
                  </a:lnTo>
                  <a:lnTo>
                    <a:pt x="0" y="137160"/>
                  </a:lnTo>
                  <a:lnTo>
                    <a:pt x="0" y="411480"/>
                  </a:lnTo>
                  <a:lnTo>
                    <a:pt x="966216" y="411480"/>
                  </a:lnTo>
                  <a:lnTo>
                    <a:pt x="966216" y="548640"/>
                  </a:lnTo>
                  <a:lnTo>
                    <a:pt x="1240536" y="274320"/>
                  </a:lnTo>
                  <a:lnTo>
                    <a:pt x="9662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41191" y="4980432"/>
              <a:ext cx="1240790" cy="548640"/>
            </a:xfrm>
            <a:custGeom>
              <a:avLst/>
              <a:gdLst/>
              <a:ahLst/>
              <a:cxnLst/>
              <a:rect l="l" t="t" r="r" b="b"/>
              <a:pathLst>
                <a:path w="1240789" h="548639">
                  <a:moveTo>
                    <a:pt x="0" y="137160"/>
                  </a:moveTo>
                  <a:lnTo>
                    <a:pt x="966216" y="137160"/>
                  </a:lnTo>
                  <a:lnTo>
                    <a:pt x="966216" y="0"/>
                  </a:lnTo>
                  <a:lnTo>
                    <a:pt x="1240536" y="274320"/>
                  </a:lnTo>
                  <a:lnTo>
                    <a:pt x="966216" y="548640"/>
                  </a:lnTo>
                  <a:lnTo>
                    <a:pt x="966216" y="411480"/>
                  </a:lnTo>
                  <a:lnTo>
                    <a:pt x="0" y="411480"/>
                  </a:lnTo>
                  <a:lnTo>
                    <a:pt x="0" y="13716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7095" y="3078479"/>
            <a:ext cx="2817526" cy="326160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9141206" y="1898904"/>
            <a:ext cx="2206625" cy="1118870"/>
            <a:chOff x="9141206" y="1898904"/>
            <a:chExt cx="2206625" cy="1118870"/>
          </a:xfrm>
        </p:grpSpPr>
        <p:sp>
          <p:nvSpPr>
            <p:cNvPr id="34" name="object 34"/>
            <p:cNvSpPr/>
            <p:nvPr/>
          </p:nvSpPr>
          <p:spPr>
            <a:xfrm>
              <a:off x="9179306" y="1937004"/>
              <a:ext cx="1153160" cy="1042669"/>
            </a:xfrm>
            <a:custGeom>
              <a:avLst/>
              <a:gdLst/>
              <a:ahLst/>
              <a:cxnLst/>
              <a:rect l="l" t="t" r="r" b="b"/>
              <a:pathLst>
                <a:path w="1153159" h="1042669">
                  <a:moveTo>
                    <a:pt x="1152905" y="0"/>
                  </a:moveTo>
                  <a:lnTo>
                    <a:pt x="1043940" y="0"/>
                  </a:lnTo>
                  <a:lnTo>
                    <a:pt x="996482" y="1216"/>
                  </a:lnTo>
                  <a:lnTo>
                    <a:pt x="949532" y="4834"/>
                  </a:lnTo>
                  <a:lnTo>
                    <a:pt x="903146" y="10800"/>
                  </a:lnTo>
                  <a:lnTo>
                    <a:pt x="857385" y="19065"/>
                  </a:lnTo>
                  <a:lnTo>
                    <a:pt x="812306" y="29578"/>
                  </a:lnTo>
                  <a:lnTo>
                    <a:pt x="767969" y="42288"/>
                  </a:lnTo>
                  <a:lnTo>
                    <a:pt x="724432" y="57144"/>
                  </a:lnTo>
                  <a:lnTo>
                    <a:pt x="681755" y="74096"/>
                  </a:lnTo>
                  <a:lnTo>
                    <a:pt x="639995" y="93092"/>
                  </a:lnTo>
                  <a:lnTo>
                    <a:pt x="599212" y="114083"/>
                  </a:lnTo>
                  <a:lnTo>
                    <a:pt x="559465" y="137017"/>
                  </a:lnTo>
                  <a:lnTo>
                    <a:pt x="520813" y="161843"/>
                  </a:lnTo>
                  <a:lnTo>
                    <a:pt x="483313" y="188510"/>
                  </a:lnTo>
                  <a:lnTo>
                    <a:pt x="447026" y="216969"/>
                  </a:lnTo>
                  <a:lnTo>
                    <a:pt x="412009" y="247168"/>
                  </a:lnTo>
                  <a:lnTo>
                    <a:pt x="378322" y="279056"/>
                  </a:lnTo>
                  <a:lnTo>
                    <a:pt x="346023" y="312582"/>
                  </a:lnTo>
                  <a:lnTo>
                    <a:pt x="315172" y="347697"/>
                  </a:lnTo>
                  <a:lnTo>
                    <a:pt x="285826" y="384348"/>
                  </a:lnTo>
                  <a:lnTo>
                    <a:pt x="258045" y="422486"/>
                  </a:lnTo>
                  <a:lnTo>
                    <a:pt x="231888" y="462059"/>
                  </a:lnTo>
                  <a:lnTo>
                    <a:pt x="207414" y="503017"/>
                  </a:lnTo>
                  <a:lnTo>
                    <a:pt x="184680" y="545309"/>
                  </a:lnTo>
                  <a:lnTo>
                    <a:pt x="163747" y="588884"/>
                  </a:lnTo>
                  <a:lnTo>
                    <a:pt x="144672" y="633691"/>
                  </a:lnTo>
                  <a:lnTo>
                    <a:pt x="127515" y="679680"/>
                  </a:lnTo>
                  <a:lnTo>
                    <a:pt x="112334" y="726800"/>
                  </a:lnTo>
                  <a:lnTo>
                    <a:pt x="99189" y="775000"/>
                  </a:lnTo>
                  <a:lnTo>
                    <a:pt x="88138" y="824230"/>
                  </a:lnTo>
                  <a:lnTo>
                    <a:pt x="0" y="824230"/>
                  </a:lnTo>
                  <a:lnTo>
                    <a:pt x="121030" y="1042416"/>
                  </a:lnTo>
                  <a:lnTo>
                    <a:pt x="285242" y="824230"/>
                  </a:lnTo>
                  <a:lnTo>
                    <a:pt x="197103" y="824230"/>
                  </a:lnTo>
                  <a:lnTo>
                    <a:pt x="208155" y="775000"/>
                  </a:lnTo>
                  <a:lnTo>
                    <a:pt x="221300" y="726800"/>
                  </a:lnTo>
                  <a:lnTo>
                    <a:pt x="236481" y="679680"/>
                  </a:lnTo>
                  <a:lnTo>
                    <a:pt x="253638" y="633691"/>
                  </a:lnTo>
                  <a:lnTo>
                    <a:pt x="272713" y="588884"/>
                  </a:lnTo>
                  <a:lnTo>
                    <a:pt x="293646" y="545309"/>
                  </a:lnTo>
                  <a:lnTo>
                    <a:pt x="316380" y="503017"/>
                  </a:lnTo>
                  <a:lnTo>
                    <a:pt x="340854" y="462059"/>
                  </a:lnTo>
                  <a:lnTo>
                    <a:pt x="367011" y="422486"/>
                  </a:lnTo>
                  <a:lnTo>
                    <a:pt x="394792" y="384348"/>
                  </a:lnTo>
                  <a:lnTo>
                    <a:pt x="424138" y="347697"/>
                  </a:lnTo>
                  <a:lnTo>
                    <a:pt x="454989" y="312582"/>
                  </a:lnTo>
                  <a:lnTo>
                    <a:pt x="487288" y="279056"/>
                  </a:lnTo>
                  <a:lnTo>
                    <a:pt x="520975" y="247168"/>
                  </a:lnTo>
                  <a:lnTo>
                    <a:pt x="555992" y="216969"/>
                  </a:lnTo>
                  <a:lnTo>
                    <a:pt x="592279" y="188510"/>
                  </a:lnTo>
                  <a:lnTo>
                    <a:pt x="629779" y="161843"/>
                  </a:lnTo>
                  <a:lnTo>
                    <a:pt x="668431" y="137017"/>
                  </a:lnTo>
                  <a:lnTo>
                    <a:pt x="708178" y="114083"/>
                  </a:lnTo>
                  <a:lnTo>
                    <a:pt x="748961" y="93092"/>
                  </a:lnTo>
                  <a:lnTo>
                    <a:pt x="790721" y="74096"/>
                  </a:lnTo>
                  <a:lnTo>
                    <a:pt x="833398" y="57144"/>
                  </a:lnTo>
                  <a:lnTo>
                    <a:pt x="876935" y="42288"/>
                  </a:lnTo>
                  <a:lnTo>
                    <a:pt x="921272" y="29578"/>
                  </a:lnTo>
                  <a:lnTo>
                    <a:pt x="966351" y="19065"/>
                  </a:lnTo>
                  <a:lnTo>
                    <a:pt x="1012112" y="10800"/>
                  </a:lnTo>
                  <a:lnTo>
                    <a:pt x="1058498" y="4834"/>
                  </a:lnTo>
                  <a:lnTo>
                    <a:pt x="1105448" y="1216"/>
                  </a:lnTo>
                  <a:lnTo>
                    <a:pt x="1152905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7729" y="1937049"/>
              <a:ext cx="1031875" cy="1042669"/>
            </a:xfrm>
            <a:custGeom>
              <a:avLst/>
              <a:gdLst/>
              <a:ahLst/>
              <a:cxnLst/>
              <a:rect l="l" t="t" r="r" b="b"/>
              <a:pathLst>
                <a:path w="1031875" h="1042669">
                  <a:moveTo>
                    <a:pt x="46000" y="0"/>
                  </a:moveTo>
                  <a:lnTo>
                    <a:pt x="0" y="1605"/>
                  </a:lnTo>
                  <a:lnTo>
                    <a:pt x="46752" y="5575"/>
                  </a:lnTo>
                  <a:lnTo>
                    <a:pt x="92835" y="11837"/>
                  </a:lnTo>
                  <a:lnTo>
                    <a:pt x="138199" y="20335"/>
                  </a:lnTo>
                  <a:lnTo>
                    <a:pt x="182797" y="31015"/>
                  </a:lnTo>
                  <a:lnTo>
                    <a:pt x="226578" y="43822"/>
                  </a:lnTo>
                  <a:lnTo>
                    <a:pt x="269495" y="58701"/>
                  </a:lnTo>
                  <a:lnTo>
                    <a:pt x="311498" y="75596"/>
                  </a:lnTo>
                  <a:lnTo>
                    <a:pt x="352538" y="94453"/>
                  </a:lnTo>
                  <a:lnTo>
                    <a:pt x="392567" y="115216"/>
                  </a:lnTo>
                  <a:lnTo>
                    <a:pt x="431536" y="137830"/>
                  </a:lnTo>
                  <a:lnTo>
                    <a:pt x="469396" y="162242"/>
                  </a:lnTo>
                  <a:lnTo>
                    <a:pt x="506098" y="188394"/>
                  </a:lnTo>
                  <a:lnTo>
                    <a:pt x="541594" y="216233"/>
                  </a:lnTo>
                  <a:lnTo>
                    <a:pt x="575834" y="245703"/>
                  </a:lnTo>
                  <a:lnTo>
                    <a:pt x="608770" y="276749"/>
                  </a:lnTo>
                  <a:lnTo>
                    <a:pt x="640352" y="309317"/>
                  </a:lnTo>
                  <a:lnTo>
                    <a:pt x="670533" y="343351"/>
                  </a:lnTo>
                  <a:lnTo>
                    <a:pt x="699263" y="378795"/>
                  </a:lnTo>
                  <a:lnTo>
                    <a:pt x="726493" y="415596"/>
                  </a:lnTo>
                  <a:lnTo>
                    <a:pt x="752175" y="453698"/>
                  </a:lnTo>
                  <a:lnTo>
                    <a:pt x="776259" y="493046"/>
                  </a:lnTo>
                  <a:lnTo>
                    <a:pt x="798698" y="533585"/>
                  </a:lnTo>
                  <a:lnTo>
                    <a:pt x="819441" y="575260"/>
                  </a:lnTo>
                  <a:lnTo>
                    <a:pt x="838441" y="618015"/>
                  </a:lnTo>
                  <a:lnTo>
                    <a:pt x="855648" y="661796"/>
                  </a:lnTo>
                  <a:lnTo>
                    <a:pt x="871013" y="706549"/>
                  </a:lnTo>
                  <a:lnTo>
                    <a:pt x="884488" y="752216"/>
                  </a:lnTo>
                  <a:lnTo>
                    <a:pt x="896024" y="798745"/>
                  </a:lnTo>
                  <a:lnTo>
                    <a:pt x="905572" y="846079"/>
                  </a:lnTo>
                  <a:lnTo>
                    <a:pt x="913084" y="894163"/>
                  </a:lnTo>
                  <a:lnTo>
                    <a:pt x="918509" y="942944"/>
                  </a:lnTo>
                  <a:lnTo>
                    <a:pt x="921801" y="992364"/>
                  </a:lnTo>
                  <a:lnTo>
                    <a:pt x="922909" y="1042370"/>
                  </a:lnTo>
                  <a:lnTo>
                    <a:pt x="1031875" y="1042370"/>
                  </a:lnTo>
                  <a:lnTo>
                    <a:pt x="1030351" y="984204"/>
                  </a:lnTo>
                  <a:lnTo>
                    <a:pt x="1026723" y="935274"/>
                  </a:lnTo>
                  <a:lnTo>
                    <a:pt x="1021033" y="887051"/>
                  </a:lnTo>
                  <a:lnTo>
                    <a:pt x="1013330" y="839583"/>
                  </a:lnTo>
                  <a:lnTo>
                    <a:pt x="1003664" y="792918"/>
                  </a:lnTo>
                  <a:lnTo>
                    <a:pt x="992084" y="747101"/>
                  </a:lnTo>
                  <a:lnTo>
                    <a:pt x="978639" y="702182"/>
                  </a:lnTo>
                  <a:lnTo>
                    <a:pt x="963379" y="658206"/>
                  </a:lnTo>
                  <a:lnTo>
                    <a:pt x="946353" y="615220"/>
                  </a:lnTo>
                  <a:lnTo>
                    <a:pt x="927612" y="573273"/>
                  </a:lnTo>
                  <a:lnTo>
                    <a:pt x="907203" y="532412"/>
                  </a:lnTo>
                  <a:lnTo>
                    <a:pt x="885178" y="492682"/>
                  </a:lnTo>
                  <a:lnTo>
                    <a:pt x="861585" y="454133"/>
                  </a:lnTo>
                  <a:lnTo>
                    <a:pt x="836473" y="416810"/>
                  </a:lnTo>
                  <a:lnTo>
                    <a:pt x="809893" y="380761"/>
                  </a:lnTo>
                  <a:lnTo>
                    <a:pt x="781893" y="346034"/>
                  </a:lnTo>
                  <a:lnTo>
                    <a:pt x="752523" y="312675"/>
                  </a:lnTo>
                  <a:lnTo>
                    <a:pt x="721833" y="280731"/>
                  </a:lnTo>
                  <a:lnTo>
                    <a:pt x="689872" y="250250"/>
                  </a:lnTo>
                  <a:lnTo>
                    <a:pt x="656689" y="221280"/>
                  </a:lnTo>
                  <a:lnTo>
                    <a:pt x="622335" y="193866"/>
                  </a:lnTo>
                  <a:lnTo>
                    <a:pt x="586857" y="168057"/>
                  </a:lnTo>
                  <a:lnTo>
                    <a:pt x="550307" y="143899"/>
                  </a:lnTo>
                  <a:lnTo>
                    <a:pt x="512733" y="121440"/>
                  </a:lnTo>
                  <a:lnTo>
                    <a:pt x="474184" y="100727"/>
                  </a:lnTo>
                  <a:lnTo>
                    <a:pt x="434711" y="81806"/>
                  </a:lnTo>
                  <a:lnTo>
                    <a:pt x="394363" y="64727"/>
                  </a:lnTo>
                  <a:lnTo>
                    <a:pt x="353189" y="49534"/>
                  </a:lnTo>
                  <a:lnTo>
                    <a:pt x="311238" y="36276"/>
                  </a:lnTo>
                  <a:lnTo>
                    <a:pt x="268560" y="25000"/>
                  </a:lnTo>
                  <a:lnTo>
                    <a:pt x="225205" y="15753"/>
                  </a:lnTo>
                  <a:lnTo>
                    <a:pt x="181222" y="8583"/>
                  </a:lnTo>
                  <a:lnTo>
                    <a:pt x="136661" y="3535"/>
                  </a:lnTo>
                  <a:lnTo>
                    <a:pt x="91570" y="659"/>
                  </a:lnTo>
                  <a:lnTo>
                    <a:pt x="4600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79306" y="1937004"/>
              <a:ext cx="2130425" cy="1042669"/>
            </a:xfrm>
            <a:custGeom>
              <a:avLst/>
              <a:gdLst/>
              <a:ahLst/>
              <a:cxnLst/>
              <a:rect l="l" t="t" r="r" b="b"/>
              <a:pathLst>
                <a:path w="2130425" h="1042669">
                  <a:moveTo>
                    <a:pt x="1152905" y="0"/>
                  </a:moveTo>
                  <a:lnTo>
                    <a:pt x="1105448" y="1216"/>
                  </a:lnTo>
                  <a:lnTo>
                    <a:pt x="1058498" y="4834"/>
                  </a:lnTo>
                  <a:lnTo>
                    <a:pt x="1012112" y="10800"/>
                  </a:lnTo>
                  <a:lnTo>
                    <a:pt x="966351" y="19065"/>
                  </a:lnTo>
                  <a:lnTo>
                    <a:pt x="921272" y="29578"/>
                  </a:lnTo>
                  <a:lnTo>
                    <a:pt x="876935" y="42288"/>
                  </a:lnTo>
                  <a:lnTo>
                    <a:pt x="833398" y="57144"/>
                  </a:lnTo>
                  <a:lnTo>
                    <a:pt x="790721" y="74096"/>
                  </a:lnTo>
                  <a:lnTo>
                    <a:pt x="748961" y="93092"/>
                  </a:lnTo>
                  <a:lnTo>
                    <a:pt x="708178" y="114083"/>
                  </a:lnTo>
                  <a:lnTo>
                    <a:pt x="668431" y="137017"/>
                  </a:lnTo>
                  <a:lnTo>
                    <a:pt x="629779" y="161843"/>
                  </a:lnTo>
                  <a:lnTo>
                    <a:pt x="592279" y="188510"/>
                  </a:lnTo>
                  <a:lnTo>
                    <a:pt x="555992" y="216969"/>
                  </a:lnTo>
                  <a:lnTo>
                    <a:pt x="520975" y="247168"/>
                  </a:lnTo>
                  <a:lnTo>
                    <a:pt x="487288" y="279056"/>
                  </a:lnTo>
                  <a:lnTo>
                    <a:pt x="454989" y="312582"/>
                  </a:lnTo>
                  <a:lnTo>
                    <a:pt x="424138" y="347697"/>
                  </a:lnTo>
                  <a:lnTo>
                    <a:pt x="394792" y="384348"/>
                  </a:lnTo>
                  <a:lnTo>
                    <a:pt x="367011" y="422486"/>
                  </a:lnTo>
                  <a:lnTo>
                    <a:pt x="340854" y="462059"/>
                  </a:lnTo>
                  <a:lnTo>
                    <a:pt x="316380" y="503017"/>
                  </a:lnTo>
                  <a:lnTo>
                    <a:pt x="293646" y="545309"/>
                  </a:lnTo>
                  <a:lnTo>
                    <a:pt x="272713" y="588884"/>
                  </a:lnTo>
                  <a:lnTo>
                    <a:pt x="253638" y="633691"/>
                  </a:lnTo>
                  <a:lnTo>
                    <a:pt x="236481" y="679680"/>
                  </a:lnTo>
                  <a:lnTo>
                    <a:pt x="221300" y="726800"/>
                  </a:lnTo>
                  <a:lnTo>
                    <a:pt x="208155" y="775000"/>
                  </a:lnTo>
                  <a:lnTo>
                    <a:pt x="197103" y="824230"/>
                  </a:lnTo>
                  <a:lnTo>
                    <a:pt x="285242" y="824230"/>
                  </a:lnTo>
                  <a:lnTo>
                    <a:pt x="121030" y="1042416"/>
                  </a:lnTo>
                  <a:lnTo>
                    <a:pt x="0" y="824230"/>
                  </a:lnTo>
                  <a:lnTo>
                    <a:pt x="88138" y="824230"/>
                  </a:lnTo>
                  <a:lnTo>
                    <a:pt x="99189" y="775000"/>
                  </a:lnTo>
                  <a:lnTo>
                    <a:pt x="112334" y="726800"/>
                  </a:lnTo>
                  <a:lnTo>
                    <a:pt x="127515" y="679680"/>
                  </a:lnTo>
                  <a:lnTo>
                    <a:pt x="144672" y="633691"/>
                  </a:lnTo>
                  <a:lnTo>
                    <a:pt x="163747" y="588884"/>
                  </a:lnTo>
                  <a:lnTo>
                    <a:pt x="184680" y="545309"/>
                  </a:lnTo>
                  <a:lnTo>
                    <a:pt x="207414" y="503017"/>
                  </a:lnTo>
                  <a:lnTo>
                    <a:pt x="231888" y="462059"/>
                  </a:lnTo>
                  <a:lnTo>
                    <a:pt x="258045" y="422486"/>
                  </a:lnTo>
                  <a:lnTo>
                    <a:pt x="285826" y="384348"/>
                  </a:lnTo>
                  <a:lnTo>
                    <a:pt x="315172" y="347697"/>
                  </a:lnTo>
                  <a:lnTo>
                    <a:pt x="346023" y="312582"/>
                  </a:lnTo>
                  <a:lnTo>
                    <a:pt x="378322" y="279056"/>
                  </a:lnTo>
                  <a:lnTo>
                    <a:pt x="412009" y="247168"/>
                  </a:lnTo>
                  <a:lnTo>
                    <a:pt x="447026" y="216969"/>
                  </a:lnTo>
                  <a:lnTo>
                    <a:pt x="483313" y="188510"/>
                  </a:lnTo>
                  <a:lnTo>
                    <a:pt x="520813" y="161843"/>
                  </a:lnTo>
                  <a:lnTo>
                    <a:pt x="559465" y="137017"/>
                  </a:lnTo>
                  <a:lnTo>
                    <a:pt x="599212" y="114083"/>
                  </a:lnTo>
                  <a:lnTo>
                    <a:pt x="639995" y="93092"/>
                  </a:lnTo>
                  <a:lnTo>
                    <a:pt x="681755" y="74096"/>
                  </a:lnTo>
                  <a:lnTo>
                    <a:pt x="724432" y="57144"/>
                  </a:lnTo>
                  <a:lnTo>
                    <a:pt x="767969" y="42288"/>
                  </a:lnTo>
                  <a:lnTo>
                    <a:pt x="812306" y="29578"/>
                  </a:lnTo>
                  <a:lnTo>
                    <a:pt x="857385" y="19065"/>
                  </a:lnTo>
                  <a:lnTo>
                    <a:pt x="903146" y="10800"/>
                  </a:lnTo>
                  <a:lnTo>
                    <a:pt x="949532" y="4834"/>
                  </a:lnTo>
                  <a:lnTo>
                    <a:pt x="996482" y="1216"/>
                  </a:lnTo>
                  <a:lnTo>
                    <a:pt x="1043940" y="0"/>
                  </a:lnTo>
                  <a:lnTo>
                    <a:pt x="1152905" y="0"/>
                  </a:lnTo>
                  <a:lnTo>
                    <a:pt x="1198912" y="1134"/>
                  </a:lnTo>
                  <a:lnTo>
                    <a:pt x="1244371" y="4505"/>
                  </a:lnTo>
                  <a:lnTo>
                    <a:pt x="1289237" y="10061"/>
                  </a:lnTo>
                  <a:lnTo>
                    <a:pt x="1333461" y="17753"/>
                  </a:lnTo>
                  <a:lnTo>
                    <a:pt x="1376997" y="27531"/>
                  </a:lnTo>
                  <a:lnTo>
                    <a:pt x="1419799" y="39345"/>
                  </a:lnTo>
                  <a:lnTo>
                    <a:pt x="1461818" y="53144"/>
                  </a:lnTo>
                  <a:lnTo>
                    <a:pt x="1503009" y="68879"/>
                  </a:lnTo>
                  <a:lnTo>
                    <a:pt x="1543324" y="86500"/>
                  </a:lnTo>
                  <a:lnTo>
                    <a:pt x="1582716" y="105955"/>
                  </a:lnTo>
                  <a:lnTo>
                    <a:pt x="1621139" y="127196"/>
                  </a:lnTo>
                  <a:lnTo>
                    <a:pt x="1658545" y="150173"/>
                  </a:lnTo>
                  <a:lnTo>
                    <a:pt x="1694888" y="174834"/>
                  </a:lnTo>
                  <a:lnTo>
                    <a:pt x="1730119" y="201131"/>
                  </a:lnTo>
                  <a:lnTo>
                    <a:pt x="1764194" y="229013"/>
                  </a:lnTo>
                  <a:lnTo>
                    <a:pt x="1797064" y="258430"/>
                  </a:lnTo>
                  <a:lnTo>
                    <a:pt x="1828682" y="289331"/>
                  </a:lnTo>
                  <a:lnTo>
                    <a:pt x="1859003" y="321668"/>
                  </a:lnTo>
                  <a:lnTo>
                    <a:pt x="1887978" y="355389"/>
                  </a:lnTo>
                  <a:lnTo>
                    <a:pt x="1915560" y="390446"/>
                  </a:lnTo>
                  <a:lnTo>
                    <a:pt x="1941704" y="426787"/>
                  </a:lnTo>
                  <a:lnTo>
                    <a:pt x="1966361" y="464362"/>
                  </a:lnTo>
                  <a:lnTo>
                    <a:pt x="1989485" y="503122"/>
                  </a:lnTo>
                  <a:lnTo>
                    <a:pt x="2011029" y="543017"/>
                  </a:lnTo>
                  <a:lnTo>
                    <a:pt x="2030946" y="583996"/>
                  </a:lnTo>
                  <a:lnTo>
                    <a:pt x="2049189" y="626009"/>
                  </a:lnTo>
                  <a:lnTo>
                    <a:pt x="2065711" y="669007"/>
                  </a:lnTo>
                  <a:lnTo>
                    <a:pt x="2080465" y="712939"/>
                  </a:lnTo>
                  <a:lnTo>
                    <a:pt x="2093404" y="757755"/>
                  </a:lnTo>
                  <a:lnTo>
                    <a:pt x="2104481" y="803405"/>
                  </a:lnTo>
                  <a:lnTo>
                    <a:pt x="2113650" y="849839"/>
                  </a:lnTo>
                  <a:lnTo>
                    <a:pt x="2120863" y="897008"/>
                  </a:lnTo>
                  <a:lnTo>
                    <a:pt x="2126073" y="944860"/>
                  </a:lnTo>
                  <a:lnTo>
                    <a:pt x="2129234" y="993346"/>
                  </a:lnTo>
                  <a:lnTo>
                    <a:pt x="2130298" y="1042416"/>
                  </a:lnTo>
                  <a:lnTo>
                    <a:pt x="2021332" y="1042416"/>
                  </a:lnTo>
                  <a:lnTo>
                    <a:pt x="2020224" y="992409"/>
                  </a:lnTo>
                  <a:lnTo>
                    <a:pt x="2016932" y="942989"/>
                  </a:lnTo>
                  <a:lnTo>
                    <a:pt x="2011507" y="894209"/>
                  </a:lnTo>
                  <a:lnTo>
                    <a:pt x="2003995" y="846124"/>
                  </a:lnTo>
                  <a:lnTo>
                    <a:pt x="1994447" y="798790"/>
                  </a:lnTo>
                  <a:lnTo>
                    <a:pt x="1982911" y="752261"/>
                  </a:lnTo>
                  <a:lnTo>
                    <a:pt x="1969436" y="706594"/>
                  </a:lnTo>
                  <a:lnTo>
                    <a:pt x="1954071" y="661842"/>
                  </a:lnTo>
                  <a:lnTo>
                    <a:pt x="1936864" y="618060"/>
                  </a:lnTo>
                  <a:lnTo>
                    <a:pt x="1917864" y="575305"/>
                  </a:lnTo>
                  <a:lnTo>
                    <a:pt x="1897121" y="533630"/>
                  </a:lnTo>
                  <a:lnTo>
                    <a:pt x="1874682" y="493091"/>
                  </a:lnTo>
                  <a:lnTo>
                    <a:pt x="1850598" y="453743"/>
                  </a:lnTo>
                  <a:lnTo>
                    <a:pt x="1824916" y="415641"/>
                  </a:lnTo>
                  <a:lnTo>
                    <a:pt x="1797686" y="378841"/>
                  </a:lnTo>
                  <a:lnTo>
                    <a:pt x="1768956" y="343396"/>
                  </a:lnTo>
                  <a:lnTo>
                    <a:pt x="1738775" y="309362"/>
                  </a:lnTo>
                  <a:lnTo>
                    <a:pt x="1707193" y="276794"/>
                  </a:lnTo>
                  <a:lnTo>
                    <a:pt x="1674257" y="245748"/>
                  </a:lnTo>
                  <a:lnTo>
                    <a:pt x="1640017" y="216278"/>
                  </a:lnTo>
                  <a:lnTo>
                    <a:pt x="1604521" y="188439"/>
                  </a:lnTo>
                  <a:lnTo>
                    <a:pt x="1567819" y="162287"/>
                  </a:lnTo>
                  <a:lnTo>
                    <a:pt x="1529959" y="137876"/>
                  </a:lnTo>
                  <a:lnTo>
                    <a:pt x="1490990" y="115261"/>
                  </a:lnTo>
                  <a:lnTo>
                    <a:pt x="1450961" y="94498"/>
                  </a:lnTo>
                  <a:lnTo>
                    <a:pt x="1409921" y="75641"/>
                  </a:lnTo>
                  <a:lnTo>
                    <a:pt x="1367918" y="58746"/>
                  </a:lnTo>
                  <a:lnTo>
                    <a:pt x="1325001" y="43867"/>
                  </a:lnTo>
                  <a:lnTo>
                    <a:pt x="1281220" y="31061"/>
                  </a:lnTo>
                  <a:lnTo>
                    <a:pt x="1236622" y="20380"/>
                  </a:lnTo>
                  <a:lnTo>
                    <a:pt x="1191258" y="11882"/>
                  </a:lnTo>
                  <a:lnTo>
                    <a:pt x="1145175" y="5620"/>
                  </a:lnTo>
                  <a:lnTo>
                    <a:pt x="1098423" y="1650"/>
                  </a:lnTo>
                </a:path>
              </a:pathLst>
            </a:custGeom>
            <a:ln w="76200">
              <a:solidFill>
                <a:srgbClr val="FF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067292" y="1363167"/>
            <a:ext cx="12788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6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76871" y="707136"/>
            <a:ext cx="292735" cy="393700"/>
            <a:chOff x="6976871" y="707136"/>
            <a:chExt cx="292735" cy="393700"/>
          </a:xfrm>
        </p:grpSpPr>
        <p:sp>
          <p:nvSpPr>
            <p:cNvPr id="39" name="object 39"/>
            <p:cNvSpPr/>
            <p:nvPr/>
          </p:nvSpPr>
          <p:spPr>
            <a:xfrm>
              <a:off x="6982967" y="713232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140207" y="0"/>
                  </a:moveTo>
                  <a:lnTo>
                    <a:pt x="0" y="140207"/>
                  </a:lnTo>
                  <a:lnTo>
                    <a:pt x="70103" y="140207"/>
                  </a:lnTo>
                  <a:lnTo>
                    <a:pt x="70103" y="381000"/>
                  </a:lnTo>
                  <a:lnTo>
                    <a:pt x="210311" y="381000"/>
                  </a:lnTo>
                  <a:lnTo>
                    <a:pt x="210311" y="140207"/>
                  </a:lnTo>
                  <a:lnTo>
                    <a:pt x="280415" y="140207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82967" y="713232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0" y="140207"/>
                  </a:moveTo>
                  <a:lnTo>
                    <a:pt x="140207" y="0"/>
                  </a:lnTo>
                  <a:lnTo>
                    <a:pt x="280415" y="140207"/>
                  </a:lnTo>
                  <a:lnTo>
                    <a:pt x="210311" y="140207"/>
                  </a:lnTo>
                  <a:lnTo>
                    <a:pt x="210311" y="381000"/>
                  </a:lnTo>
                  <a:lnTo>
                    <a:pt x="70103" y="381000"/>
                  </a:lnTo>
                  <a:lnTo>
                    <a:pt x="70103" y="140207"/>
                  </a:lnTo>
                  <a:lnTo>
                    <a:pt x="0" y="140207"/>
                  </a:lnTo>
                  <a:close/>
                </a:path>
              </a:pathLst>
            </a:custGeom>
            <a:ln w="12192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580" y="1411224"/>
            <a:ext cx="3203575" cy="5227955"/>
            <a:chOff x="289580" y="1411224"/>
            <a:chExt cx="3203575" cy="5227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80" y="2377440"/>
              <a:ext cx="2743926" cy="42612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3068" y="1449324"/>
              <a:ext cx="1103630" cy="1088390"/>
            </a:xfrm>
            <a:custGeom>
              <a:avLst/>
              <a:gdLst/>
              <a:ahLst/>
              <a:cxnLst/>
              <a:rect l="l" t="t" r="r" b="b"/>
              <a:pathLst>
                <a:path w="1103630" h="1088389">
                  <a:moveTo>
                    <a:pt x="1103630" y="0"/>
                  </a:moveTo>
                  <a:lnTo>
                    <a:pt x="989838" y="0"/>
                  </a:lnTo>
                  <a:lnTo>
                    <a:pt x="945257" y="1270"/>
                  </a:lnTo>
                  <a:lnTo>
                    <a:pt x="901151" y="5045"/>
                  </a:lnTo>
                  <a:lnTo>
                    <a:pt x="857577" y="11272"/>
                  </a:lnTo>
                  <a:lnTo>
                    <a:pt x="814589" y="19898"/>
                  </a:lnTo>
                  <a:lnTo>
                    <a:pt x="772242" y="30870"/>
                  </a:lnTo>
                  <a:lnTo>
                    <a:pt x="730591" y="44135"/>
                  </a:lnTo>
                  <a:lnTo>
                    <a:pt x="689693" y="59640"/>
                  </a:lnTo>
                  <a:lnTo>
                    <a:pt x="649602" y="77333"/>
                  </a:lnTo>
                  <a:lnTo>
                    <a:pt x="610373" y="97161"/>
                  </a:lnTo>
                  <a:lnTo>
                    <a:pt x="572061" y="119069"/>
                  </a:lnTo>
                  <a:lnTo>
                    <a:pt x="534723" y="143007"/>
                  </a:lnTo>
                  <a:lnTo>
                    <a:pt x="498412" y="168920"/>
                  </a:lnTo>
                  <a:lnTo>
                    <a:pt x="463185" y="196755"/>
                  </a:lnTo>
                  <a:lnTo>
                    <a:pt x="429096" y="226461"/>
                  </a:lnTo>
                  <a:lnTo>
                    <a:pt x="396201" y="257983"/>
                  </a:lnTo>
                  <a:lnTo>
                    <a:pt x="364555" y="291269"/>
                  </a:lnTo>
                  <a:lnTo>
                    <a:pt x="334213" y="326266"/>
                  </a:lnTo>
                  <a:lnTo>
                    <a:pt x="305230" y="362922"/>
                  </a:lnTo>
                  <a:lnTo>
                    <a:pt x="277663" y="401182"/>
                  </a:lnTo>
                  <a:lnTo>
                    <a:pt x="251565" y="440994"/>
                  </a:lnTo>
                  <a:lnTo>
                    <a:pt x="226992" y="482306"/>
                  </a:lnTo>
                  <a:lnTo>
                    <a:pt x="204000" y="525065"/>
                  </a:lnTo>
                  <a:lnTo>
                    <a:pt x="182644" y="569216"/>
                  </a:lnTo>
                  <a:lnTo>
                    <a:pt x="162978" y="614708"/>
                  </a:lnTo>
                  <a:lnTo>
                    <a:pt x="145059" y="661488"/>
                  </a:lnTo>
                  <a:lnTo>
                    <a:pt x="128941" y="709503"/>
                  </a:lnTo>
                  <a:lnTo>
                    <a:pt x="114679" y="758699"/>
                  </a:lnTo>
                  <a:lnTo>
                    <a:pt x="102330" y="809024"/>
                  </a:lnTo>
                  <a:lnTo>
                    <a:pt x="91947" y="860425"/>
                  </a:lnTo>
                  <a:lnTo>
                    <a:pt x="0" y="860425"/>
                  </a:lnTo>
                  <a:lnTo>
                    <a:pt x="128523" y="1088136"/>
                  </a:lnTo>
                  <a:lnTo>
                    <a:pt x="297688" y="860425"/>
                  </a:lnTo>
                  <a:lnTo>
                    <a:pt x="205739" y="860425"/>
                  </a:lnTo>
                  <a:lnTo>
                    <a:pt x="216122" y="809024"/>
                  </a:lnTo>
                  <a:lnTo>
                    <a:pt x="228471" y="758699"/>
                  </a:lnTo>
                  <a:lnTo>
                    <a:pt x="242733" y="709503"/>
                  </a:lnTo>
                  <a:lnTo>
                    <a:pt x="258851" y="661488"/>
                  </a:lnTo>
                  <a:lnTo>
                    <a:pt x="276770" y="614708"/>
                  </a:lnTo>
                  <a:lnTo>
                    <a:pt x="296436" y="569216"/>
                  </a:lnTo>
                  <a:lnTo>
                    <a:pt x="317792" y="525065"/>
                  </a:lnTo>
                  <a:lnTo>
                    <a:pt x="340784" y="482306"/>
                  </a:lnTo>
                  <a:lnTo>
                    <a:pt x="365357" y="440994"/>
                  </a:lnTo>
                  <a:lnTo>
                    <a:pt x="391455" y="401182"/>
                  </a:lnTo>
                  <a:lnTo>
                    <a:pt x="419022" y="362922"/>
                  </a:lnTo>
                  <a:lnTo>
                    <a:pt x="448005" y="326266"/>
                  </a:lnTo>
                  <a:lnTo>
                    <a:pt x="478347" y="291269"/>
                  </a:lnTo>
                  <a:lnTo>
                    <a:pt x="509993" y="257983"/>
                  </a:lnTo>
                  <a:lnTo>
                    <a:pt x="542888" y="226461"/>
                  </a:lnTo>
                  <a:lnTo>
                    <a:pt x="576977" y="196755"/>
                  </a:lnTo>
                  <a:lnTo>
                    <a:pt x="612204" y="168920"/>
                  </a:lnTo>
                  <a:lnTo>
                    <a:pt x="648515" y="143007"/>
                  </a:lnTo>
                  <a:lnTo>
                    <a:pt x="685853" y="119069"/>
                  </a:lnTo>
                  <a:lnTo>
                    <a:pt x="724165" y="97161"/>
                  </a:lnTo>
                  <a:lnTo>
                    <a:pt x="763394" y="77333"/>
                  </a:lnTo>
                  <a:lnTo>
                    <a:pt x="803485" y="59640"/>
                  </a:lnTo>
                  <a:lnTo>
                    <a:pt x="844383" y="44135"/>
                  </a:lnTo>
                  <a:lnTo>
                    <a:pt x="886034" y="30870"/>
                  </a:lnTo>
                  <a:lnTo>
                    <a:pt x="928381" y="19898"/>
                  </a:lnTo>
                  <a:lnTo>
                    <a:pt x="971369" y="11272"/>
                  </a:lnTo>
                  <a:lnTo>
                    <a:pt x="1014943" y="5045"/>
                  </a:lnTo>
                  <a:lnTo>
                    <a:pt x="1059049" y="1270"/>
                  </a:lnTo>
                  <a:lnTo>
                    <a:pt x="110363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9801" y="1449343"/>
              <a:ext cx="975360" cy="1088390"/>
            </a:xfrm>
            <a:custGeom>
              <a:avLst/>
              <a:gdLst/>
              <a:ahLst/>
              <a:cxnLst/>
              <a:rect l="l" t="t" r="r" b="b"/>
              <a:pathLst>
                <a:path w="975360" h="1088389">
                  <a:moveTo>
                    <a:pt x="44464" y="0"/>
                  </a:moveTo>
                  <a:lnTo>
                    <a:pt x="0" y="2012"/>
                  </a:lnTo>
                  <a:lnTo>
                    <a:pt x="43709" y="6458"/>
                  </a:lnTo>
                  <a:lnTo>
                    <a:pt x="86784" y="13272"/>
                  </a:lnTo>
                  <a:lnTo>
                    <a:pt x="129179" y="22396"/>
                  </a:lnTo>
                  <a:lnTo>
                    <a:pt x="170850" y="33773"/>
                  </a:lnTo>
                  <a:lnTo>
                    <a:pt x="211751" y="47346"/>
                  </a:lnTo>
                  <a:lnTo>
                    <a:pt x="251838" y="63058"/>
                  </a:lnTo>
                  <a:lnTo>
                    <a:pt x="291064" y="80854"/>
                  </a:lnTo>
                  <a:lnTo>
                    <a:pt x="329386" y="100674"/>
                  </a:lnTo>
                  <a:lnTo>
                    <a:pt x="366757" y="122464"/>
                  </a:lnTo>
                  <a:lnTo>
                    <a:pt x="403134" y="146165"/>
                  </a:lnTo>
                  <a:lnTo>
                    <a:pt x="438469" y="171721"/>
                  </a:lnTo>
                  <a:lnTo>
                    <a:pt x="472720" y="199076"/>
                  </a:lnTo>
                  <a:lnTo>
                    <a:pt x="505839" y="228171"/>
                  </a:lnTo>
                  <a:lnTo>
                    <a:pt x="537783" y="258951"/>
                  </a:lnTo>
                  <a:lnTo>
                    <a:pt x="568506" y="291358"/>
                  </a:lnTo>
                  <a:lnTo>
                    <a:pt x="597963" y="325336"/>
                  </a:lnTo>
                  <a:lnTo>
                    <a:pt x="626109" y="360827"/>
                  </a:lnTo>
                  <a:lnTo>
                    <a:pt x="652899" y="397775"/>
                  </a:lnTo>
                  <a:lnTo>
                    <a:pt x="678287" y="436123"/>
                  </a:lnTo>
                  <a:lnTo>
                    <a:pt x="702229" y="475813"/>
                  </a:lnTo>
                  <a:lnTo>
                    <a:pt x="724679" y="516790"/>
                  </a:lnTo>
                  <a:lnTo>
                    <a:pt x="745593" y="558996"/>
                  </a:lnTo>
                  <a:lnTo>
                    <a:pt x="764925" y="602374"/>
                  </a:lnTo>
                  <a:lnTo>
                    <a:pt x="782629" y="646868"/>
                  </a:lnTo>
                  <a:lnTo>
                    <a:pt x="798662" y="692420"/>
                  </a:lnTo>
                  <a:lnTo>
                    <a:pt x="812977" y="738974"/>
                  </a:lnTo>
                  <a:lnTo>
                    <a:pt x="825531" y="786472"/>
                  </a:lnTo>
                  <a:lnTo>
                    <a:pt x="836276" y="834858"/>
                  </a:lnTo>
                  <a:lnTo>
                    <a:pt x="845169" y="884075"/>
                  </a:lnTo>
                  <a:lnTo>
                    <a:pt x="852165" y="934067"/>
                  </a:lnTo>
                  <a:lnTo>
                    <a:pt x="857217" y="984775"/>
                  </a:lnTo>
                  <a:lnTo>
                    <a:pt x="860282" y="1036144"/>
                  </a:lnTo>
                  <a:lnTo>
                    <a:pt x="861313" y="1088116"/>
                  </a:lnTo>
                  <a:lnTo>
                    <a:pt x="975106" y="1088116"/>
                  </a:lnTo>
                  <a:lnTo>
                    <a:pt x="973327" y="1020679"/>
                  </a:lnTo>
                  <a:lnTo>
                    <a:pt x="969518" y="968135"/>
                  </a:lnTo>
                  <a:lnTo>
                    <a:pt x="963661" y="916391"/>
                  </a:lnTo>
                  <a:lnTo>
                    <a:pt x="955806" y="865500"/>
                  </a:lnTo>
                  <a:lnTo>
                    <a:pt x="946005" y="815516"/>
                  </a:lnTo>
                  <a:lnTo>
                    <a:pt x="934308" y="766490"/>
                  </a:lnTo>
                  <a:lnTo>
                    <a:pt x="920767" y="718478"/>
                  </a:lnTo>
                  <a:lnTo>
                    <a:pt x="905433" y="671532"/>
                  </a:lnTo>
                  <a:lnTo>
                    <a:pt x="888356" y="625706"/>
                  </a:lnTo>
                  <a:lnTo>
                    <a:pt x="869589" y="581053"/>
                  </a:lnTo>
                  <a:lnTo>
                    <a:pt x="849181" y="537626"/>
                  </a:lnTo>
                  <a:lnTo>
                    <a:pt x="827184" y="495479"/>
                  </a:lnTo>
                  <a:lnTo>
                    <a:pt x="803648" y="454665"/>
                  </a:lnTo>
                  <a:lnTo>
                    <a:pt x="778626" y="415237"/>
                  </a:lnTo>
                  <a:lnTo>
                    <a:pt x="752168" y="377249"/>
                  </a:lnTo>
                  <a:lnTo>
                    <a:pt x="724324" y="340755"/>
                  </a:lnTo>
                  <a:lnTo>
                    <a:pt x="695146" y="305806"/>
                  </a:lnTo>
                  <a:lnTo>
                    <a:pt x="664686" y="272458"/>
                  </a:lnTo>
                  <a:lnTo>
                    <a:pt x="632993" y="240763"/>
                  </a:lnTo>
                  <a:lnTo>
                    <a:pt x="600120" y="210774"/>
                  </a:lnTo>
                  <a:lnTo>
                    <a:pt x="566116" y="182546"/>
                  </a:lnTo>
                  <a:lnTo>
                    <a:pt x="531034" y="156130"/>
                  </a:lnTo>
                  <a:lnTo>
                    <a:pt x="494923" y="131581"/>
                  </a:lnTo>
                  <a:lnTo>
                    <a:pt x="457836" y="108952"/>
                  </a:lnTo>
                  <a:lnTo>
                    <a:pt x="419823" y="88297"/>
                  </a:lnTo>
                  <a:lnTo>
                    <a:pt x="380936" y="69668"/>
                  </a:lnTo>
                  <a:lnTo>
                    <a:pt x="341224" y="53119"/>
                  </a:lnTo>
                  <a:lnTo>
                    <a:pt x="300740" y="38704"/>
                  </a:lnTo>
                  <a:lnTo>
                    <a:pt x="259534" y="26475"/>
                  </a:lnTo>
                  <a:lnTo>
                    <a:pt x="217657" y="16486"/>
                  </a:lnTo>
                  <a:lnTo>
                    <a:pt x="175161" y="8791"/>
                  </a:lnTo>
                  <a:lnTo>
                    <a:pt x="132096" y="3443"/>
                  </a:lnTo>
                  <a:lnTo>
                    <a:pt x="88513" y="494"/>
                  </a:lnTo>
                  <a:lnTo>
                    <a:pt x="4446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3068" y="1449324"/>
              <a:ext cx="2021839" cy="1088390"/>
            </a:xfrm>
            <a:custGeom>
              <a:avLst/>
              <a:gdLst/>
              <a:ahLst/>
              <a:cxnLst/>
              <a:rect l="l" t="t" r="r" b="b"/>
              <a:pathLst>
                <a:path w="2021839" h="1088389">
                  <a:moveTo>
                    <a:pt x="1103630" y="0"/>
                  </a:moveTo>
                  <a:lnTo>
                    <a:pt x="1059049" y="1270"/>
                  </a:lnTo>
                  <a:lnTo>
                    <a:pt x="1014943" y="5045"/>
                  </a:lnTo>
                  <a:lnTo>
                    <a:pt x="971369" y="11272"/>
                  </a:lnTo>
                  <a:lnTo>
                    <a:pt x="928381" y="19898"/>
                  </a:lnTo>
                  <a:lnTo>
                    <a:pt x="886034" y="30870"/>
                  </a:lnTo>
                  <a:lnTo>
                    <a:pt x="844383" y="44135"/>
                  </a:lnTo>
                  <a:lnTo>
                    <a:pt x="803485" y="59640"/>
                  </a:lnTo>
                  <a:lnTo>
                    <a:pt x="763394" y="77333"/>
                  </a:lnTo>
                  <a:lnTo>
                    <a:pt x="724165" y="97161"/>
                  </a:lnTo>
                  <a:lnTo>
                    <a:pt x="685853" y="119069"/>
                  </a:lnTo>
                  <a:lnTo>
                    <a:pt x="648515" y="143007"/>
                  </a:lnTo>
                  <a:lnTo>
                    <a:pt x="612204" y="168920"/>
                  </a:lnTo>
                  <a:lnTo>
                    <a:pt x="576977" y="196755"/>
                  </a:lnTo>
                  <a:lnTo>
                    <a:pt x="542888" y="226461"/>
                  </a:lnTo>
                  <a:lnTo>
                    <a:pt x="509993" y="257983"/>
                  </a:lnTo>
                  <a:lnTo>
                    <a:pt x="478347" y="291269"/>
                  </a:lnTo>
                  <a:lnTo>
                    <a:pt x="448005" y="326266"/>
                  </a:lnTo>
                  <a:lnTo>
                    <a:pt x="419022" y="362922"/>
                  </a:lnTo>
                  <a:lnTo>
                    <a:pt x="391455" y="401182"/>
                  </a:lnTo>
                  <a:lnTo>
                    <a:pt x="365357" y="440994"/>
                  </a:lnTo>
                  <a:lnTo>
                    <a:pt x="340784" y="482306"/>
                  </a:lnTo>
                  <a:lnTo>
                    <a:pt x="317792" y="525065"/>
                  </a:lnTo>
                  <a:lnTo>
                    <a:pt x="296436" y="569216"/>
                  </a:lnTo>
                  <a:lnTo>
                    <a:pt x="276770" y="614708"/>
                  </a:lnTo>
                  <a:lnTo>
                    <a:pt x="258851" y="661488"/>
                  </a:lnTo>
                  <a:lnTo>
                    <a:pt x="242733" y="709503"/>
                  </a:lnTo>
                  <a:lnTo>
                    <a:pt x="228471" y="758699"/>
                  </a:lnTo>
                  <a:lnTo>
                    <a:pt x="216122" y="809024"/>
                  </a:lnTo>
                  <a:lnTo>
                    <a:pt x="205739" y="860425"/>
                  </a:lnTo>
                  <a:lnTo>
                    <a:pt x="297688" y="860425"/>
                  </a:lnTo>
                  <a:lnTo>
                    <a:pt x="128523" y="1088136"/>
                  </a:lnTo>
                  <a:lnTo>
                    <a:pt x="0" y="860425"/>
                  </a:lnTo>
                  <a:lnTo>
                    <a:pt x="91947" y="860425"/>
                  </a:lnTo>
                  <a:lnTo>
                    <a:pt x="102330" y="809024"/>
                  </a:lnTo>
                  <a:lnTo>
                    <a:pt x="114679" y="758699"/>
                  </a:lnTo>
                  <a:lnTo>
                    <a:pt x="128941" y="709503"/>
                  </a:lnTo>
                  <a:lnTo>
                    <a:pt x="145059" y="661488"/>
                  </a:lnTo>
                  <a:lnTo>
                    <a:pt x="162978" y="614708"/>
                  </a:lnTo>
                  <a:lnTo>
                    <a:pt x="182644" y="569216"/>
                  </a:lnTo>
                  <a:lnTo>
                    <a:pt x="204000" y="525065"/>
                  </a:lnTo>
                  <a:lnTo>
                    <a:pt x="226992" y="482306"/>
                  </a:lnTo>
                  <a:lnTo>
                    <a:pt x="251565" y="440994"/>
                  </a:lnTo>
                  <a:lnTo>
                    <a:pt x="277663" y="401182"/>
                  </a:lnTo>
                  <a:lnTo>
                    <a:pt x="305230" y="362922"/>
                  </a:lnTo>
                  <a:lnTo>
                    <a:pt x="334213" y="326266"/>
                  </a:lnTo>
                  <a:lnTo>
                    <a:pt x="364555" y="291269"/>
                  </a:lnTo>
                  <a:lnTo>
                    <a:pt x="396201" y="257983"/>
                  </a:lnTo>
                  <a:lnTo>
                    <a:pt x="429096" y="226461"/>
                  </a:lnTo>
                  <a:lnTo>
                    <a:pt x="463185" y="196755"/>
                  </a:lnTo>
                  <a:lnTo>
                    <a:pt x="498412" y="168920"/>
                  </a:lnTo>
                  <a:lnTo>
                    <a:pt x="534723" y="143007"/>
                  </a:lnTo>
                  <a:lnTo>
                    <a:pt x="572061" y="119069"/>
                  </a:lnTo>
                  <a:lnTo>
                    <a:pt x="610373" y="97161"/>
                  </a:lnTo>
                  <a:lnTo>
                    <a:pt x="649602" y="77333"/>
                  </a:lnTo>
                  <a:lnTo>
                    <a:pt x="689693" y="59640"/>
                  </a:lnTo>
                  <a:lnTo>
                    <a:pt x="730591" y="44135"/>
                  </a:lnTo>
                  <a:lnTo>
                    <a:pt x="772242" y="30870"/>
                  </a:lnTo>
                  <a:lnTo>
                    <a:pt x="814589" y="19898"/>
                  </a:lnTo>
                  <a:lnTo>
                    <a:pt x="857577" y="11272"/>
                  </a:lnTo>
                  <a:lnTo>
                    <a:pt x="901151" y="5045"/>
                  </a:lnTo>
                  <a:lnTo>
                    <a:pt x="945257" y="1270"/>
                  </a:lnTo>
                  <a:lnTo>
                    <a:pt x="989838" y="0"/>
                  </a:lnTo>
                  <a:lnTo>
                    <a:pt x="1103630" y="0"/>
                  </a:lnTo>
                  <a:lnTo>
                    <a:pt x="1148117" y="1254"/>
                  </a:lnTo>
                  <a:lnTo>
                    <a:pt x="1192059" y="4981"/>
                  </a:lnTo>
                  <a:lnTo>
                    <a:pt x="1235406" y="11122"/>
                  </a:lnTo>
                  <a:lnTo>
                    <a:pt x="1278110" y="19620"/>
                  </a:lnTo>
                  <a:lnTo>
                    <a:pt x="1320124" y="30419"/>
                  </a:lnTo>
                  <a:lnTo>
                    <a:pt x="1361398" y="43462"/>
                  </a:lnTo>
                  <a:lnTo>
                    <a:pt x="1401886" y="58691"/>
                  </a:lnTo>
                  <a:lnTo>
                    <a:pt x="1441539" y="76050"/>
                  </a:lnTo>
                  <a:lnTo>
                    <a:pt x="1480309" y="95481"/>
                  </a:lnTo>
                  <a:lnTo>
                    <a:pt x="1518147" y="116928"/>
                  </a:lnTo>
                  <a:lnTo>
                    <a:pt x="1555006" y="140334"/>
                  </a:lnTo>
                  <a:lnTo>
                    <a:pt x="1590838" y="165641"/>
                  </a:lnTo>
                  <a:lnTo>
                    <a:pt x="1625594" y="192793"/>
                  </a:lnTo>
                  <a:lnTo>
                    <a:pt x="1659226" y="221732"/>
                  </a:lnTo>
                  <a:lnTo>
                    <a:pt x="1691687" y="252402"/>
                  </a:lnTo>
                  <a:lnTo>
                    <a:pt x="1722928" y="284746"/>
                  </a:lnTo>
                  <a:lnTo>
                    <a:pt x="1752901" y="318706"/>
                  </a:lnTo>
                  <a:lnTo>
                    <a:pt x="1781558" y="354226"/>
                  </a:lnTo>
                  <a:lnTo>
                    <a:pt x="1808851" y="391248"/>
                  </a:lnTo>
                  <a:lnTo>
                    <a:pt x="1834732" y="429716"/>
                  </a:lnTo>
                  <a:lnTo>
                    <a:pt x="1859152" y="469573"/>
                  </a:lnTo>
                  <a:lnTo>
                    <a:pt x="1882064" y="510761"/>
                  </a:lnTo>
                  <a:lnTo>
                    <a:pt x="1903419" y="553223"/>
                  </a:lnTo>
                  <a:lnTo>
                    <a:pt x="1923170" y="596904"/>
                  </a:lnTo>
                  <a:lnTo>
                    <a:pt x="1941268" y="641745"/>
                  </a:lnTo>
                  <a:lnTo>
                    <a:pt x="1957665" y="687689"/>
                  </a:lnTo>
                  <a:lnTo>
                    <a:pt x="1972313" y="734680"/>
                  </a:lnTo>
                  <a:lnTo>
                    <a:pt x="1985164" y="782661"/>
                  </a:lnTo>
                  <a:lnTo>
                    <a:pt x="1996170" y="831574"/>
                  </a:lnTo>
                  <a:lnTo>
                    <a:pt x="2005283" y="881363"/>
                  </a:lnTo>
                  <a:lnTo>
                    <a:pt x="2012454" y="931971"/>
                  </a:lnTo>
                  <a:lnTo>
                    <a:pt x="2017636" y="983340"/>
                  </a:lnTo>
                  <a:lnTo>
                    <a:pt x="2020781" y="1035414"/>
                  </a:lnTo>
                  <a:lnTo>
                    <a:pt x="2021840" y="1088136"/>
                  </a:lnTo>
                  <a:lnTo>
                    <a:pt x="1908047" y="1088136"/>
                  </a:lnTo>
                  <a:lnTo>
                    <a:pt x="1907016" y="1036163"/>
                  </a:lnTo>
                  <a:lnTo>
                    <a:pt x="1903951" y="984795"/>
                  </a:lnTo>
                  <a:lnTo>
                    <a:pt x="1898899" y="934087"/>
                  </a:lnTo>
                  <a:lnTo>
                    <a:pt x="1891903" y="884095"/>
                  </a:lnTo>
                  <a:lnTo>
                    <a:pt x="1883010" y="834878"/>
                  </a:lnTo>
                  <a:lnTo>
                    <a:pt x="1872265" y="786492"/>
                  </a:lnTo>
                  <a:lnTo>
                    <a:pt x="1859711" y="738993"/>
                  </a:lnTo>
                  <a:lnTo>
                    <a:pt x="1845396" y="692440"/>
                  </a:lnTo>
                  <a:lnTo>
                    <a:pt x="1829363" y="646888"/>
                  </a:lnTo>
                  <a:lnTo>
                    <a:pt x="1811659" y="602394"/>
                  </a:lnTo>
                  <a:lnTo>
                    <a:pt x="1792327" y="559016"/>
                  </a:lnTo>
                  <a:lnTo>
                    <a:pt x="1771413" y="516810"/>
                  </a:lnTo>
                  <a:lnTo>
                    <a:pt x="1748963" y="475833"/>
                  </a:lnTo>
                  <a:lnTo>
                    <a:pt x="1725021" y="436142"/>
                  </a:lnTo>
                  <a:lnTo>
                    <a:pt x="1699633" y="397795"/>
                  </a:lnTo>
                  <a:lnTo>
                    <a:pt x="1672843" y="360847"/>
                  </a:lnTo>
                  <a:lnTo>
                    <a:pt x="1644697" y="325355"/>
                  </a:lnTo>
                  <a:lnTo>
                    <a:pt x="1615240" y="291378"/>
                  </a:lnTo>
                  <a:lnTo>
                    <a:pt x="1584517" y="258971"/>
                  </a:lnTo>
                  <a:lnTo>
                    <a:pt x="1552573" y="228191"/>
                  </a:lnTo>
                  <a:lnTo>
                    <a:pt x="1519454" y="199095"/>
                  </a:lnTo>
                  <a:lnTo>
                    <a:pt x="1485203" y="171741"/>
                  </a:lnTo>
                  <a:lnTo>
                    <a:pt x="1449868" y="146185"/>
                  </a:lnTo>
                  <a:lnTo>
                    <a:pt x="1413491" y="122484"/>
                  </a:lnTo>
                  <a:lnTo>
                    <a:pt x="1376120" y="100694"/>
                  </a:lnTo>
                  <a:lnTo>
                    <a:pt x="1337798" y="80873"/>
                  </a:lnTo>
                  <a:lnTo>
                    <a:pt x="1298572" y="63078"/>
                  </a:lnTo>
                  <a:lnTo>
                    <a:pt x="1258485" y="47366"/>
                  </a:lnTo>
                  <a:lnTo>
                    <a:pt x="1217584" y="33793"/>
                  </a:lnTo>
                  <a:lnTo>
                    <a:pt x="1175913" y="22416"/>
                  </a:lnTo>
                  <a:lnTo>
                    <a:pt x="1133518" y="13292"/>
                  </a:lnTo>
                  <a:lnTo>
                    <a:pt x="1090443" y="6478"/>
                  </a:lnTo>
                  <a:lnTo>
                    <a:pt x="1046733" y="2031"/>
                  </a:lnTo>
                </a:path>
              </a:pathLst>
            </a:custGeom>
            <a:ln w="76200">
              <a:solidFill>
                <a:srgbClr val="FF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0816" y="281127"/>
            <a:ext cx="814133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EXPRESSION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b="1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8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09615" y="707136"/>
            <a:ext cx="247015" cy="378460"/>
            <a:chOff x="5309615" y="707136"/>
            <a:chExt cx="247015" cy="378460"/>
          </a:xfrm>
        </p:grpSpPr>
        <p:sp>
          <p:nvSpPr>
            <p:cNvPr id="9" name="object 9"/>
            <p:cNvSpPr/>
            <p:nvPr/>
          </p:nvSpPr>
          <p:spPr>
            <a:xfrm>
              <a:off x="5315711" y="713232"/>
              <a:ext cx="234950" cy="365760"/>
            </a:xfrm>
            <a:custGeom>
              <a:avLst/>
              <a:gdLst/>
              <a:ahLst/>
              <a:cxnLst/>
              <a:rect l="l" t="t" r="r" b="b"/>
              <a:pathLst>
                <a:path w="234950" h="365759">
                  <a:moveTo>
                    <a:pt x="117348" y="0"/>
                  </a:moveTo>
                  <a:lnTo>
                    <a:pt x="0" y="117347"/>
                  </a:lnTo>
                  <a:lnTo>
                    <a:pt x="58674" y="117347"/>
                  </a:lnTo>
                  <a:lnTo>
                    <a:pt x="58674" y="365759"/>
                  </a:lnTo>
                  <a:lnTo>
                    <a:pt x="176022" y="365759"/>
                  </a:lnTo>
                  <a:lnTo>
                    <a:pt x="176022" y="117347"/>
                  </a:lnTo>
                  <a:lnTo>
                    <a:pt x="234696" y="117347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5711" y="713232"/>
              <a:ext cx="234950" cy="365760"/>
            </a:xfrm>
            <a:custGeom>
              <a:avLst/>
              <a:gdLst/>
              <a:ahLst/>
              <a:cxnLst/>
              <a:rect l="l" t="t" r="r" b="b"/>
              <a:pathLst>
                <a:path w="234950" h="365759">
                  <a:moveTo>
                    <a:pt x="0" y="117347"/>
                  </a:moveTo>
                  <a:lnTo>
                    <a:pt x="117348" y="0"/>
                  </a:lnTo>
                  <a:lnTo>
                    <a:pt x="234696" y="117347"/>
                  </a:lnTo>
                  <a:lnTo>
                    <a:pt x="176022" y="117347"/>
                  </a:lnTo>
                  <a:lnTo>
                    <a:pt x="176022" y="365759"/>
                  </a:lnTo>
                  <a:lnTo>
                    <a:pt x="58674" y="365759"/>
                  </a:lnTo>
                  <a:lnTo>
                    <a:pt x="58674" y="117347"/>
                  </a:lnTo>
                  <a:lnTo>
                    <a:pt x="0" y="117347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669279" y="694944"/>
            <a:ext cx="238125" cy="390525"/>
            <a:chOff x="5669279" y="694944"/>
            <a:chExt cx="238125" cy="390525"/>
          </a:xfrm>
        </p:grpSpPr>
        <p:sp>
          <p:nvSpPr>
            <p:cNvPr id="12" name="object 12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6752" y="682751"/>
            <a:ext cx="238125" cy="393700"/>
            <a:chOff x="6016752" y="682751"/>
            <a:chExt cx="238125" cy="393700"/>
          </a:xfrm>
        </p:grpSpPr>
        <p:sp>
          <p:nvSpPr>
            <p:cNvPr id="15" name="object 15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81000"/>
                  </a:lnTo>
                  <a:lnTo>
                    <a:pt x="169163" y="381000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81000"/>
                  </a:lnTo>
                  <a:lnTo>
                    <a:pt x="56387" y="381000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336791" y="694944"/>
            <a:ext cx="238125" cy="390525"/>
            <a:chOff x="6336791" y="694944"/>
            <a:chExt cx="238125" cy="390525"/>
          </a:xfrm>
        </p:grpSpPr>
        <p:sp>
          <p:nvSpPr>
            <p:cNvPr id="18" name="object 18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2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0" y="112775"/>
                  </a:moveTo>
                  <a:lnTo>
                    <a:pt x="112775" y="0"/>
                  </a:lnTo>
                  <a:lnTo>
                    <a:pt x="225552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626352" y="682751"/>
            <a:ext cx="295910" cy="393700"/>
            <a:chOff x="6626352" y="682751"/>
            <a:chExt cx="295910" cy="393700"/>
          </a:xfrm>
        </p:grpSpPr>
        <p:sp>
          <p:nvSpPr>
            <p:cNvPr id="21" name="object 21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970776" y="536486"/>
            <a:ext cx="1202690" cy="702945"/>
            <a:chOff x="6970776" y="536486"/>
            <a:chExt cx="1202690" cy="702945"/>
          </a:xfrm>
        </p:grpSpPr>
        <p:sp>
          <p:nvSpPr>
            <p:cNvPr id="24" name="object 24"/>
            <p:cNvSpPr/>
            <p:nvPr/>
          </p:nvSpPr>
          <p:spPr>
            <a:xfrm>
              <a:off x="6976872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76872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800" y="536486"/>
              <a:ext cx="595693" cy="67801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321296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5" y="141731"/>
                  </a:lnTo>
                  <a:lnTo>
                    <a:pt x="70865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21296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5" y="381000"/>
                  </a:lnTo>
                  <a:lnTo>
                    <a:pt x="70865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7328" y="560870"/>
              <a:ext cx="595693" cy="6780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735824" y="713231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4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5824" y="713231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4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706627" y="1148587"/>
            <a:ext cx="12566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solidFill>
                  <a:srgbClr val="00AFEF"/>
                </a:solidFill>
              </a:rPr>
              <a:t>Push</a:t>
            </a:r>
            <a:r>
              <a:rPr sz="3200" spc="-55" dirty="0">
                <a:solidFill>
                  <a:srgbClr val="00AFEF"/>
                </a:solidFill>
              </a:rPr>
              <a:t> </a:t>
            </a:r>
            <a:r>
              <a:rPr sz="3200" spc="-50" dirty="0"/>
              <a:t>E</a:t>
            </a:r>
            <a:endParaRPr sz="3200"/>
          </a:p>
        </p:txBody>
      </p:sp>
      <p:grpSp>
        <p:nvGrpSpPr>
          <p:cNvPr id="33" name="object 33"/>
          <p:cNvGrpSpPr/>
          <p:nvPr/>
        </p:nvGrpSpPr>
        <p:grpSpPr>
          <a:xfrm>
            <a:off x="3727694" y="1524000"/>
            <a:ext cx="3023870" cy="5174615"/>
            <a:chOff x="3727694" y="1524000"/>
            <a:chExt cx="3023870" cy="517461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7694" y="2465830"/>
              <a:ext cx="2819039" cy="42325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842382" y="1562100"/>
              <a:ext cx="1015365" cy="942340"/>
            </a:xfrm>
            <a:custGeom>
              <a:avLst/>
              <a:gdLst/>
              <a:ahLst/>
              <a:cxnLst/>
              <a:rect l="l" t="t" r="r" b="b"/>
              <a:pathLst>
                <a:path w="1015364" h="942339">
                  <a:moveTo>
                    <a:pt x="1014983" y="0"/>
                  </a:moveTo>
                  <a:lnTo>
                    <a:pt x="916558" y="0"/>
                  </a:lnTo>
                  <a:lnTo>
                    <a:pt x="870230" y="1366"/>
                  </a:lnTo>
                  <a:lnTo>
                    <a:pt x="824461" y="5424"/>
                  </a:lnTo>
                  <a:lnTo>
                    <a:pt x="779323" y="12110"/>
                  </a:lnTo>
                  <a:lnTo>
                    <a:pt x="734887" y="21360"/>
                  </a:lnTo>
                  <a:lnTo>
                    <a:pt x="691225" y="33110"/>
                  </a:lnTo>
                  <a:lnTo>
                    <a:pt x="648409" y="47297"/>
                  </a:lnTo>
                  <a:lnTo>
                    <a:pt x="606509" y="63857"/>
                  </a:lnTo>
                  <a:lnTo>
                    <a:pt x="565598" y="82726"/>
                  </a:lnTo>
                  <a:lnTo>
                    <a:pt x="525746" y="103841"/>
                  </a:lnTo>
                  <a:lnTo>
                    <a:pt x="487025" y="127138"/>
                  </a:lnTo>
                  <a:lnTo>
                    <a:pt x="449507" y="152554"/>
                  </a:lnTo>
                  <a:lnTo>
                    <a:pt x="413263" y="180024"/>
                  </a:lnTo>
                  <a:lnTo>
                    <a:pt x="378364" y="209486"/>
                  </a:lnTo>
                  <a:lnTo>
                    <a:pt x="344883" y="240875"/>
                  </a:lnTo>
                  <a:lnTo>
                    <a:pt x="312889" y="274128"/>
                  </a:lnTo>
                  <a:lnTo>
                    <a:pt x="282456" y="309182"/>
                  </a:lnTo>
                  <a:lnTo>
                    <a:pt x="253653" y="345972"/>
                  </a:lnTo>
                  <a:lnTo>
                    <a:pt x="226554" y="384435"/>
                  </a:lnTo>
                  <a:lnTo>
                    <a:pt x="201228" y="424507"/>
                  </a:lnTo>
                  <a:lnTo>
                    <a:pt x="177749" y="466125"/>
                  </a:lnTo>
                  <a:lnTo>
                    <a:pt x="156186" y="509225"/>
                  </a:lnTo>
                  <a:lnTo>
                    <a:pt x="136612" y="553743"/>
                  </a:lnTo>
                  <a:lnTo>
                    <a:pt x="119097" y="599616"/>
                  </a:lnTo>
                  <a:lnTo>
                    <a:pt x="103714" y="646780"/>
                  </a:lnTo>
                  <a:lnTo>
                    <a:pt x="90534" y="695172"/>
                  </a:lnTo>
                  <a:lnTo>
                    <a:pt x="79628" y="744727"/>
                  </a:lnTo>
                  <a:lnTo>
                    <a:pt x="0" y="744727"/>
                  </a:lnTo>
                  <a:lnTo>
                    <a:pt x="109854" y="941832"/>
                  </a:lnTo>
                  <a:lnTo>
                    <a:pt x="257682" y="744727"/>
                  </a:lnTo>
                  <a:lnTo>
                    <a:pt x="178053" y="744727"/>
                  </a:lnTo>
                  <a:lnTo>
                    <a:pt x="188973" y="695172"/>
                  </a:lnTo>
                  <a:lnTo>
                    <a:pt x="202166" y="646780"/>
                  </a:lnTo>
                  <a:lnTo>
                    <a:pt x="217561" y="599616"/>
                  </a:lnTo>
                  <a:lnTo>
                    <a:pt x="235086" y="553743"/>
                  </a:lnTo>
                  <a:lnTo>
                    <a:pt x="254670" y="509225"/>
                  </a:lnTo>
                  <a:lnTo>
                    <a:pt x="276241" y="466125"/>
                  </a:lnTo>
                  <a:lnTo>
                    <a:pt x="299728" y="424507"/>
                  </a:lnTo>
                  <a:lnTo>
                    <a:pt x="325060" y="384435"/>
                  </a:lnTo>
                  <a:lnTo>
                    <a:pt x="352165" y="345972"/>
                  </a:lnTo>
                  <a:lnTo>
                    <a:pt x="380971" y="309182"/>
                  </a:lnTo>
                  <a:lnTo>
                    <a:pt x="411407" y="274128"/>
                  </a:lnTo>
                  <a:lnTo>
                    <a:pt x="443402" y="240875"/>
                  </a:lnTo>
                  <a:lnTo>
                    <a:pt x="476884" y="209486"/>
                  </a:lnTo>
                  <a:lnTo>
                    <a:pt x="511783" y="180024"/>
                  </a:lnTo>
                  <a:lnTo>
                    <a:pt x="548025" y="152554"/>
                  </a:lnTo>
                  <a:lnTo>
                    <a:pt x="585540" y="127138"/>
                  </a:lnTo>
                  <a:lnTo>
                    <a:pt x="624257" y="103841"/>
                  </a:lnTo>
                  <a:lnTo>
                    <a:pt x="664104" y="82726"/>
                  </a:lnTo>
                  <a:lnTo>
                    <a:pt x="705009" y="63857"/>
                  </a:lnTo>
                  <a:lnTo>
                    <a:pt x="746901" y="47297"/>
                  </a:lnTo>
                  <a:lnTo>
                    <a:pt x="789709" y="33110"/>
                  </a:lnTo>
                  <a:lnTo>
                    <a:pt x="833362" y="21360"/>
                  </a:lnTo>
                  <a:lnTo>
                    <a:pt x="877787" y="12110"/>
                  </a:lnTo>
                  <a:lnTo>
                    <a:pt x="922913" y="5424"/>
                  </a:lnTo>
                  <a:lnTo>
                    <a:pt x="968669" y="1366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08090" y="1562056"/>
              <a:ext cx="905510" cy="942340"/>
            </a:xfrm>
            <a:custGeom>
              <a:avLst/>
              <a:gdLst/>
              <a:ahLst/>
              <a:cxnLst/>
              <a:rect l="l" t="t" r="r" b="b"/>
              <a:pathLst>
                <a:path w="905509" h="942339">
                  <a:moveTo>
                    <a:pt x="45450" y="0"/>
                  </a:moveTo>
                  <a:lnTo>
                    <a:pt x="0" y="1567"/>
                  </a:lnTo>
                  <a:lnTo>
                    <a:pt x="46485" y="5893"/>
                  </a:lnTo>
                  <a:lnTo>
                    <a:pt x="92200" y="12884"/>
                  </a:lnTo>
                  <a:lnTo>
                    <a:pt x="137083" y="22467"/>
                  </a:lnTo>
                  <a:lnTo>
                    <a:pt x="181070" y="34568"/>
                  </a:lnTo>
                  <a:lnTo>
                    <a:pt x="224099" y="49116"/>
                  </a:lnTo>
                  <a:lnTo>
                    <a:pt x="266107" y="66036"/>
                  </a:lnTo>
                  <a:lnTo>
                    <a:pt x="307032" y="85255"/>
                  </a:lnTo>
                  <a:lnTo>
                    <a:pt x="346811" y="106701"/>
                  </a:lnTo>
                  <a:lnTo>
                    <a:pt x="385382" y="130300"/>
                  </a:lnTo>
                  <a:lnTo>
                    <a:pt x="422681" y="155980"/>
                  </a:lnTo>
                  <a:lnTo>
                    <a:pt x="458647" y="183666"/>
                  </a:lnTo>
                  <a:lnTo>
                    <a:pt x="493216" y="213286"/>
                  </a:lnTo>
                  <a:lnTo>
                    <a:pt x="526326" y="244767"/>
                  </a:lnTo>
                  <a:lnTo>
                    <a:pt x="557915" y="278036"/>
                  </a:lnTo>
                  <a:lnTo>
                    <a:pt x="587919" y="313019"/>
                  </a:lnTo>
                  <a:lnTo>
                    <a:pt x="616277" y="349644"/>
                  </a:lnTo>
                  <a:lnTo>
                    <a:pt x="642925" y="387837"/>
                  </a:lnTo>
                  <a:lnTo>
                    <a:pt x="667801" y="427525"/>
                  </a:lnTo>
                  <a:lnTo>
                    <a:pt x="690842" y="468636"/>
                  </a:lnTo>
                  <a:lnTo>
                    <a:pt x="711987" y="511095"/>
                  </a:lnTo>
                  <a:lnTo>
                    <a:pt x="731171" y="554831"/>
                  </a:lnTo>
                  <a:lnTo>
                    <a:pt x="748333" y="599769"/>
                  </a:lnTo>
                  <a:lnTo>
                    <a:pt x="763410" y="645837"/>
                  </a:lnTo>
                  <a:lnTo>
                    <a:pt x="776339" y="692962"/>
                  </a:lnTo>
                  <a:lnTo>
                    <a:pt x="787057" y="741070"/>
                  </a:lnTo>
                  <a:lnTo>
                    <a:pt x="795503" y="790088"/>
                  </a:lnTo>
                  <a:lnTo>
                    <a:pt x="801613" y="839944"/>
                  </a:lnTo>
                  <a:lnTo>
                    <a:pt x="805325" y="890564"/>
                  </a:lnTo>
                  <a:lnTo>
                    <a:pt x="806577" y="941875"/>
                  </a:lnTo>
                  <a:lnTo>
                    <a:pt x="905129" y="941875"/>
                  </a:lnTo>
                  <a:lnTo>
                    <a:pt x="903732" y="887646"/>
                  </a:lnTo>
                  <a:lnTo>
                    <a:pt x="899933" y="837784"/>
                  </a:lnTo>
                  <a:lnTo>
                    <a:pt x="893841" y="788749"/>
                  </a:lnTo>
                  <a:lnTo>
                    <a:pt x="885518" y="740602"/>
                  </a:lnTo>
                  <a:lnTo>
                    <a:pt x="875025" y="693405"/>
                  </a:lnTo>
                  <a:lnTo>
                    <a:pt x="862425" y="647219"/>
                  </a:lnTo>
                  <a:lnTo>
                    <a:pt x="847781" y="602105"/>
                  </a:lnTo>
                  <a:lnTo>
                    <a:pt x="831155" y="558123"/>
                  </a:lnTo>
                  <a:lnTo>
                    <a:pt x="812610" y="515336"/>
                  </a:lnTo>
                  <a:lnTo>
                    <a:pt x="792208" y="473805"/>
                  </a:lnTo>
                  <a:lnTo>
                    <a:pt x="770012" y="433590"/>
                  </a:lnTo>
                  <a:lnTo>
                    <a:pt x="746084" y="394752"/>
                  </a:lnTo>
                  <a:lnTo>
                    <a:pt x="720486" y="357354"/>
                  </a:lnTo>
                  <a:lnTo>
                    <a:pt x="693281" y="321456"/>
                  </a:lnTo>
                  <a:lnTo>
                    <a:pt x="664532" y="287119"/>
                  </a:lnTo>
                  <a:lnTo>
                    <a:pt x="634300" y="254405"/>
                  </a:lnTo>
                  <a:lnTo>
                    <a:pt x="602649" y="223375"/>
                  </a:lnTo>
                  <a:lnTo>
                    <a:pt x="569641" y="194089"/>
                  </a:lnTo>
                  <a:lnTo>
                    <a:pt x="535338" y="166609"/>
                  </a:lnTo>
                  <a:lnTo>
                    <a:pt x="499803" y="140997"/>
                  </a:lnTo>
                  <a:lnTo>
                    <a:pt x="463097" y="117313"/>
                  </a:lnTo>
                  <a:lnTo>
                    <a:pt x="425285" y="95619"/>
                  </a:lnTo>
                  <a:lnTo>
                    <a:pt x="386428" y="75976"/>
                  </a:lnTo>
                  <a:lnTo>
                    <a:pt x="346588" y="58444"/>
                  </a:lnTo>
                  <a:lnTo>
                    <a:pt x="305829" y="43086"/>
                  </a:lnTo>
                  <a:lnTo>
                    <a:pt x="264211" y="29962"/>
                  </a:lnTo>
                  <a:lnTo>
                    <a:pt x="221799" y="19134"/>
                  </a:lnTo>
                  <a:lnTo>
                    <a:pt x="178655" y="10662"/>
                  </a:lnTo>
                  <a:lnTo>
                    <a:pt x="134840" y="4608"/>
                  </a:lnTo>
                  <a:lnTo>
                    <a:pt x="90417" y="1034"/>
                  </a:lnTo>
                  <a:lnTo>
                    <a:pt x="4545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42382" y="1562100"/>
              <a:ext cx="1871345" cy="942340"/>
            </a:xfrm>
            <a:custGeom>
              <a:avLst/>
              <a:gdLst/>
              <a:ahLst/>
              <a:cxnLst/>
              <a:rect l="l" t="t" r="r" b="b"/>
              <a:pathLst>
                <a:path w="1871345" h="942339">
                  <a:moveTo>
                    <a:pt x="1014983" y="0"/>
                  </a:moveTo>
                  <a:lnTo>
                    <a:pt x="968669" y="1366"/>
                  </a:lnTo>
                  <a:lnTo>
                    <a:pt x="922913" y="5424"/>
                  </a:lnTo>
                  <a:lnTo>
                    <a:pt x="877787" y="12110"/>
                  </a:lnTo>
                  <a:lnTo>
                    <a:pt x="833362" y="21360"/>
                  </a:lnTo>
                  <a:lnTo>
                    <a:pt x="789709" y="33110"/>
                  </a:lnTo>
                  <a:lnTo>
                    <a:pt x="746901" y="47297"/>
                  </a:lnTo>
                  <a:lnTo>
                    <a:pt x="705009" y="63857"/>
                  </a:lnTo>
                  <a:lnTo>
                    <a:pt x="664104" y="82726"/>
                  </a:lnTo>
                  <a:lnTo>
                    <a:pt x="624257" y="103841"/>
                  </a:lnTo>
                  <a:lnTo>
                    <a:pt x="585540" y="127138"/>
                  </a:lnTo>
                  <a:lnTo>
                    <a:pt x="548025" y="152554"/>
                  </a:lnTo>
                  <a:lnTo>
                    <a:pt x="511783" y="180024"/>
                  </a:lnTo>
                  <a:lnTo>
                    <a:pt x="476884" y="209486"/>
                  </a:lnTo>
                  <a:lnTo>
                    <a:pt x="443402" y="240875"/>
                  </a:lnTo>
                  <a:lnTo>
                    <a:pt x="411407" y="274128"/>
                  </a:lnTo>
                  <a:lnTo>
                    <a:pt x="380971" y="309182"/>
                  </a:lnTo>
                  <a:lnTo>
                    <a:pt x="352165" y="345972"/>
                  </a:lnTo>
                  <a:lnTo>
                    <a:pt x="325060" y="384435"/>
                  </a:lnTo>
                  <a:lnTo>
                    <a:pt x="299728" y="424507"/>
                  </a:lnTo>
                  <a:lnTo>
                    <a:pt x="276241" y="466125"/>
                  </a:lnTo>
                  <a:lnTo>
                    <a:pt x="254670" y="509225"/>
                  </a:lnTo>
                  <a:lnTo>
                    <a:pt x="235086" y="553743"/>
                  </a:lnTo>
                  <a:lnTo>
                    <a:pt x="217561" y="599616"/>
                  </a:lnTo>
                  <a:lnTo>
                    <a:pt x="202166" y="646780"/>
                  </a:lnTo>
                  <a:lnTo>
                    <a:pt x="188973" y="695172"/>
                  </a:lnTo>
                  <a:lnTo>
                    <a:pt x="178053" y="744727"/>
                  </a:lnTo>
                  <a:lnTo>
                    <a:pt x="257682" y="744727"/>
                  </a:lnTo>
                  <a:lnTo>
                    <a:pt x="109854" y="941832"/>
                  </a:lnTo>
                  <a:lnTo>
                    <a:pt x="0" y="744727"/>
                  </a:lnTo>
                  <a:lnTo>
                    <a:pt x="79628" y="744727"/>
                  </a:lnTo>
                  <a:lnTo>
                    <a:pt x="90534" y="695172"/>
                  </a:lnTo>
                  <a:lnTo>
                    <a:pt x="103714" y="646780"/>
                  </a:lnTo>
                  <a:lnTo>
                    <a:pt x="119097" y="599616"/>
                  </a:lnTo>
                  <a:lnTo>
                    <a:pt x="136612" y="553743"/>
                  </a:lnTo>
                  <a:lnTo>
                    <a:pt x="156186" y="509225"/>
                  </a:lnTo>
                  <a:lnTo>
                    <a:pt x="177749" y="466125"/>
                  </a:lnTo>
                  <a:lnTo>
                    <a:pt x="201228" y="424507"/>
                  </a:lnTo>
                  <a:lnTo>
                    <a:pt x="226554" y="384435"/>
                  </a:lnTo>
                  <a:lnTo>
                    <a:pt x="253653" y="345972"/>
                  </a:lnTo>
                  <a:lnTo>
                    <a:pt x="282456" y="309182"/>
                  </a:lnTo>
                  <a:lnTo>
                    <a:pt x="312889" y="274128"/>
                  </a:lnTo>
                  <a:lnTo>
                    <a:pt x="344883" y="240875"/>
                  </a:lnTo>
                  <a:lnTo>
                    <a:pt x="378364" y="209486"/>
                  </a:lnTo>
                  <a:lnTo>
                    <a:pt x="413263" y="180024"/>
                  </a:lnTo>
                  <a:lnTo>
                    <a:pt x="449507" y="152554"/>
                  </a:lnTo>
                  <a:lnTo>
                    <a:pt x="487025" y="127138"/>
                  </a:lnTo>
                  <a:lnTo>
                    <a:pt x="525746" y="103841"/>
                  </a:lnTo>
                  <a:lnTo>
                    <a:pt x="565598" y="82726"/>
                  </a:lnTo>
                  <a:lnTo>
                    <a:pt x="606509" y="63857"/>
                  </a:lnTo>
                  <a:lnTo>
                    <a:pt x="648409" y="47297"/>
                  </a:lnTo>
                  <a:lnTo>
                    <a:pt x="691225" y="33110"/>
                  </a:lnTo>
                  <a:lnTo>
                    <a:pt x="734887" y="21360"/>
                  </a:lnTo>
                  <a:lnTo>
                    <a:pt x="779323" y="12110"/>
                  </a:lnTo>
                  <a:lnTo>
                    <a:pt x="824461" y="5424"/>
                  </a:lnTo>
                  <a:lnTo>
                    <a:pt x="870230" y="1366"/>
                  </a:lnTo>
                  <a:lnTo>
                    <a:pt x="916558" y="0"/>
                  </a:lnTo>
                  <a:lnTo>
                    <a:pt x="1014983" y="0"/>
                  </a:lnTo>
                  <a:lnTo>
                    <a:pt x="1060439" y="1305"/>
                  </a:lnTo>
                  <a:lnTo>
                    <a:pt x="1105276" y="5178"/>
                  </a:lnTo>
                  <a:lnTo>
                    <a:pt x="1149436" y="11553"/>
                  </a:lnTo>
                  <a:lnTo>
                    <a:pt x="1192859" y="20365"/>
                  </a:lnTo>
                  <a:lnTo>
                    <a:pt x="1235487" y="31550"/>
                  </a:lnTo>
                  <a:lnTo>
                    <a:pt x="1277260" y="45042"/>
                  </a:lnTo>
                  <a:lnTo>
                    <a:pt x="1318119" y="60776"/>
                  </a:lnTo>
                  <a:lnTo>
                    <a:pt x="1358005" y="78687"/>
                  </a:lnTo>
                  <a:lnTo>
                    <a:pt x="1396860" y="98710"/>
                  </a:lnTo>
                  <a:lnTo>
                    <a:pt x="1434623" y="120780"/>
                  </a:lnTo>
                  <a:lnTo>
                    <a:pt x="1471235" y="144831"/>
                  </a:lnTo>
                  <a:lnTo>
                    <a:pt x="1506638" y="170800"/>
                  </a:lnTo>
                  <a:lnTo>
                    <a:pt x="1540773" y="198620"/>
                  </a:lnTo>
                  <a:lnTo>
                    <a:pt x="1573579" y="228226"/>
                  </a:lnTo>
                  <a:lnTo>
                    <a:pt x="1604999" y="259554"/>
                  </a:lnTo>
                  <a:lnTo>
                    <a:pt x="1634973" y="292539"/>
                  </a:lnTo>
                  <a:lnTo>
                    <a:pt x="1663441" y="327115"/>
                  </a:lnTo>
                  <a:lnTo>
                    <a:pt x="1690345" y="363217"/>
                  </a:lnTo>
                  <a:lnTo>
                    <a:pt x="1715626" y="400780"/>
                  </a:lnTo>
                  <a:lnTo>
                    <a:pt x="1739224" y="439740"/>
                  </a:lnTo>
                  <a:lnTo>
                    <a:pt x="1761080" y="480030"/>
                  </a:lnTo>
                  <a:lnTo>
                    <a:pt x="1781135" y="521587"/>
                  </a:lnTo>
                  <a:lnTo>
                    <a:pt x="1799331" y="564345"/>
                  </a:lnTo>
                  <a:lnTo>
                    <a:pt x="1815607" y="608238"/>
                  </a:lnTo>
                  <a:lnTo>
                    <a:pt x="1829905" y="653203"/>
                  </a:lnTo>
                  <a:lnTo>
                    <a:pt x="1842165" y="699173"/>
                  </a:lnTo>
                  <a:lnTo>
                    <a:pt x="1852329" y="746083"/>
                  </a:lnTo>
                  <a:lnTo>
                    <a:pt x="1860337" y="793870"/>
                  </a:lnTo>
                  <a:lnTo>
                    <a:pt x="1866131" y="842467"/>
                  </a:lnTo>
                  <a:lnTo>
                    <a:pt x="1869650" y="891809"/>
                  </a:lnTo>
                  <a:lnTo>
                    <a:pt x="1870837" y="941832"/>
                  </a:lnTo>
                  <a:lnTo>
                    <a:pt x="1772285" y="941832"/>
                  </a:lnTo>
                  <a:lnTo>
                    <a:pt x="1771033" y="890521"/>
                  </a:lnTo>
                  <a:lnTo>
                    <a:pt x="1767321" y="839901"/>
                  </a:lnTo>
                  <a:lnTo>
                    <a:pt x="1761211" y="790045"/>
                  </a:lnTo>
                  <a:lnTo>
                    <a:pt x="1752765" y="741027"/>
                  </a:lnTo>
                  <a:lnTo>
                    <a:pt x="1742047" y="692918"/>
                  </a:lnTo>
                  <a:lnTo>
                    <a:pt x="1729118" y="645794"/>
                  </a:lnTo>
                  <a:lnTo>
                    <a:pt x="1714041" y="599726"/>
                  </a:lnTo>
                  <a:lnTo>
                    <a:pt x="1696879" y="554788"/>
                  </a:lnTo>
                  <a:lnTo>
                    <a:pt x="1677695" y="511052"/>
                  </a:lnTo>
                  <a:lnTo>
                    <a:pt x="1656550" y="468593"/>
                  </a:lnTo>
                  <a:lnTo>
                    <a:pt x="1633509" y="427482"/>
                  </a:lnTo>
                  <a:lnTo>
                    <a:pt x="1608633" y="387794"/>
                  </a:lnTo>
                  <a:lnTo>
                    <a:pt x="1581985" y="349601"/>
                  </a:lnTo>
                  <a:lnTo>
                    <a:pt x="1553627" y="312976"/>
                  </a:lnTo>
                  <a:lnTo>
                    <a:pt x="1523623" y="277993"/>
                  </a:lnTo>
                  <a:lnTo>
                    <a:pt x="1492034" y="244724"/>
                  </a:lnTo>
                  <a:lnTo>
                    <a:pt x="1458924" y="213243"/>
                  </a:lnTo>
                  <a:lnTo>
                    <a:pt x="1424355" y="183623"/>
                  </a:lnTo>
                  <a:lnTo>
                    <a:pt x="1388389" y="155937"/>
                  </a:lnTo>
                  <a:lnTo>
                    <a:pt x="1351090" y="130257"/>
                  </a:lnTo>
                  <a:lnTo>
                    <a:pt x="1312519" y="106658"/>
                  </a:lnTo>
                  <a:lnTo>
                    <a:pt x="1272740" y="85212"/>
                  </a:lnTo>
                  <a:lnTo>
                    <a:pt x="1231815" y="65993"/>
                  </a:lnTo>
                  <a:lnTo>
                    <a:pt x="1189807" y="49073"/>
                  </a:lnTo>
                  <a:lnTo>
                    <a:pt x="1146778" y="34525"/>
                  </a:lnTo>
                  <a:lnTo>
                    <a:pt x="1102791" y="22424"/>
                  </a:lnTo>
                  <a:lnTo>
                    <a:pt x="1057908" y="12841"/>
                  </a:lnTo>
                  <a:lnTo>
                    <a:pt x="1012193" y="5850"/>
                  </a:lnTo>
                  <a:lnTo>
                    <a:pt x="965707" y="1524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88384" y="1167841"/>
            <a:ext cx="13919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6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291071" y="2243327"/>
            <a:ext cx="5450205" cy="4419600"/>
            <a:chOff x="6291071" y="2243327"/>
            <a:chExt cx="5450205" cy="4419600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1071" y="2883408"/>
              <a:ext cx="999362" cy="14748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33514" y="3132836"/>
              <a:ext cx="515620" cy="484505"/>
            </a:xfrm>
            <a:custGeom>
              <a:avLst/>
              <a:gdLst/>
              <a:ahLst/>
              <a:cxnLst/>
              <a:rect l="l" t="t" r="r" b="b"/>
              <a:pathLst>
                <a:path w="515620" h="484504">
                  <a:moveTo>
                    <a:pt x="111505" y="0"/>
                  </a:moveTo>
                  <a:lnTo>
                    <a:pt x="0" y="118744"/>
                  </a:lnTo>
                  <a:lnTo>
                    <a:pt x="132714" y="242062"/>
                  </a:lnTo>
                  <a:lnTo>
                    <a:pt x="127507" y="181610"/>
                  </a:lnTo>
                  <a:lnTo>
                    <a:pt x="178716" y="190568"/>
                  </a:lnTo>
                  <a:lnTo>
                    <a:pt x="227669" y="203977"/>
                  </a:lnTo>
                  <a:lnTo>
                    <a:pt x="274047" y="221590"/>
                  </a:lnTo>
                  <a:lnTo>
                    <a:pt x="317534" y="243162"/>
                  </a:lnTo>
                  <a:lnTo>
                    <a:pt x="357813" y="268444"/>
                  </a:lnTo>
                  <a:lnTo>
                    <a:pt x="394566" y="297191"/>
                  </a:lnTo>
                  <a:lnTo>
                    <a:pt x="427477" y="329155"/>
                  </a:lnTo>
                  <a:lnTo>
                    <a:pt x="456227" y="364090"/>
                  </a:lnTo>
                  <a:lnTo>
                    <a:pt x="480501" y="401748"/>
                  </a:lnTo>
                  <a:lnTo>
                    <a:pt x="499981" y="441884"/>
                  </a:lnTo>
                  <a:lnTo>
                    <a:pt x="514350" y="484250"/>
                  </a:lnTo>
                  <a:lnTo>
                    <a:pt x="515506" y="439799"/>
                  </a:lnTo>
                  <a:lnTo>
                    <a:pt x="511091" y="396434"/>
                  </a:lnTo>
                  <a:lnTo>
                    <a:pt x="501361" y="354430"/>
                  </a:lnTo>
                  <a:lnTo>
                    <a:pt x="486572" y="314060"/>
                  </a:lnTo>
                  <a:lnTo>
                    <a:pt x="466981" y="275600"/>
                  </a:lnTo>
                  <a:lnTo>
                    <a:pt x="442844" y="239322"/>
                  </a:lnTo>
                  <a:lnTo>
                    <a:pt x="414416" y="205501"/>
                  </a:lnTo>
                  <a:lnTo>
                    <a:pt x="381956" y="174412"/>
                  </a:lnTo>
                  <a:lnTo>
                    <a:pt x="345717" y="146328"/>
                  </a:lnTo>
                  <a:lnTo>
                    <a:pt x="305958" y="121523"/>
                  </a:lnTo>
                  <a:lnTo>
                    <a:pt x="262935" y="100272"/>
                  </a:lnTo>
                  <a:lnTo>
                    <a:pt x="216903" y="82848"/>
                  </a:lnTo>
                  <a:lnTo>
                    <a:pt x="168119" y="69525"/>
                  </a:lnTo>
                  <a:lnTo>
                    <a:pt x="116839" y="60578"/>
                  </a:lnTo>
                  <a:lnTo>
                    <a:pt x="1115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99554" y="3556127"/>
              <a:ext cx="460375" cy="570865"/>
            </a:xfrm>
            <a:custGeom>
              <a:avLst/>
              <a:gdLst/>
              <a:ahLst/>
              <a:cxnLst/>
              <a:rect l="l" t="t" r="r" b="b"/>
              <a:pathLst>
                <a:path w="460375" h="570864">
                  <a:moveTo>
                    <a:pt x="448437" y="0"/>
                  </a:moveTo>
                  <a:lnTo>
                    <a:pt x="449479" y="44648"/>
                  </a:lnTo>
                  <a:lnTo>
                    <a:pt x="444917" y="88391"/>
                  </a:lnTo>
                  <a:lnTo>
                    <a:pt x="435022" y="130956"/>
                  </a:lnTo>
                  <a:lnTo>
                    <a:pt x="420069" y="172067"/>
                  </a:lnTo>
                  <a:lnTo>
                    <a:pt x="400332" y="211450"/>
                  </a:lnTo>
                  <a:lnTo>
                    <a:pt x="376083" y="248830"/>
                  </a:lnTo>
                  <a:lnTo>
                    <a:pt x="347597" y="283933"/>
                  </a:lnTo>
                  <a:lnTo>
                    <a:pt x="315147" y="316485"/>
                  </a:lnTo>
                  <a:lnTo>
                    <a:pt x="279007" y="346210"/>
                  </a:lnTo>
                  <a:lnTo>
                    <a:pt x="239451" y="372834"/>
                  </a:lnTo>
                  <a:lnTo>
                    <a:pt x="196752" y="396083"/>
                  </a:lnTo>
                  <a:lnTo>
                    <a:pt x="151183" y="415682"/>
                  </a:lnTo>
                  <a:lnTo>
                    <a:pt x="103019" y="431356"/>
                  </a:lnTo>
                  <a:lnTo>
                    <a:pt x="52534" y="442832"/>
                  </a:lnTo>
                  <a:lnTo>
                    <a:pt x="0" y="449834"/>
                  </a:lnTo>
                  <a:lnTo>
                    <a:pt x="10541" y="570865"/>
                  </a:lnTo>
                  <a:lnTo>
                    <a:pt x="63075" y="563863"/>
                  </a:lnTo>
                  <a:lnTo>
                    <a:pt x="113560" y="552387"/>
                  </a:lnTo>
                  <a:lnTo>
                    <a:pt x="161724" y="536713"/>
                  </a:lnTo>
                  <a:lnTo>
                    <a:pt x="207293" y="517114"/>
                  </a:lnTo>
                  <a:lnTo>
                    <a:pt x="249992" y="493865"/>
                  </a:lnTo>
                  <a:lnTo>
                    <a:pt x="289548" y="467241"/>
                  </a:lnTo>
                  <a:lnTo>
                    <a:pt x="325688" y="437516"/>
                  </a:lnTo>
                  <a:lnTo>
                    <a:pt x="358138" y="404964"/>
                  </a:lnTo>
                  <a:lnTo>
                    <a:pt x="386624" y="369861"/>
                  </a:lnTo>
                  <a:lnTo>
                    <a:pt x="410873" y="332481"/>
                  </a:lnTo>
                  <a:lnTo>
                    <a:pt x="430610" y="293098"/>
                  </a:lnTo>
                  <a:lnTo>
                    <a:pt x="445563" y="251987"/>
                  </a:lnTo>
                  <a:lnTo>
                    <a:pt x="455458" y="209422"/>
                  </a:lnTo>
                  <a:lnTo>
                    <a:pt x="460020" y="165679"/>
                  </a:lnTo>
                  <a:lnTo>
                    <a:pt x="458977" y="121031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33514" y="3132836"/>
              <a:ext cx="526415" cy="994410"/>
            </a:xfrm>
            <a:custGeom>
              <a:avLst/>
              <a:gdLst/>
              <a:ahLst/>
              <a:cxnLst/>
              <a:rect l="l" t="t" r="r" b="b"/>
              <a:pathLst>
                <a:path w="526415" h="994410">
                  <a:moveTo>
                    <a:pt x="514350" y="484250"/>
                  </a:moveTo>
                  <a:lnTo>
                    <a:pt x="499981" y="441884"/>
                  </a:lnTo>
                  <a:lnTo>
                    <a:pt x="480501" y="401748"/>
                  </a:lnTo>
                  <a:lnTo>
                    <a:pt x="456227" y="364090"/>
                  </a:lnTo>
                  <a:lnTo>
                    <a:pt x="427477" y="329155"/>
                  </a:lnTo>
                  <a:lnTo>
                    <a:pt x="394566" y="297191"/>
                  </a:lnTo>
                  <a:lnTo>
                    <a:pt x="357813" y="268444"/>
                  </a:lnTo>
                  <a:lnTo>
                    <a:pt x="317534" y="243162"/>
                  </a:lnTo>
                  <a:lnTo>
                    <a:pt x="274047" y="221590"/>
                  </a:lnTo>
                  <a:lnTo>
                    <a:pt x="227669" y="203977"/>
                  </a:lnTo>
                  <a:lnTo>
                    <a:pt x="178716" y="190568"/>
                  </a:lnTo>
                  <a:lnTo>
                    <a:pt x="127507" y="181610"/>
                  </a:lnTo>
                  <a:lnTo>
                    <a:pt x="132714" y="242062"/>
                  </a:lnTo>
                  <a:lnTo>
                    <a:pt x="0" y="118744"/>
                  </a:lnTo>
                  <a:lnTo>
                    <a:pt x="111505" y="0"/>
                  </a:lnTo>
                  <a:lnTo>
                    <a:pt x="116839" y="60578"/>
                  </a:lnTo>
                  <a:lnTo>
                    <a:pt x="170107" y="69983"/>
                  </a:lnTo>
                  <a:lnTo>
                    <a:pt x="220792" y="84156"/>
                  </a:lnTo>
                  <a:lnTo>
                    <a:pt x="268571" y="102804"/>
                  </a:lnTo>
                  <a:lnTo>
                    <a:pt x="313120" y="125631"/>
                  </a:lnTo>
                  <a:lnTo>
                    <a:pt x="354117" y="152342"/>
                  </a:lnTo>
                  <a:lnTo>
                    <a:pt x="391239" y="182641"/>
                  </a:lnTo>
                  <a:lnTo>
                    <a:pt x="424161" y="216235"/>
                  </a:lnTo>
                  <a:lnTo>
                    <a:pt x="452562" y="252828"/>
                  </a:lnTo>
                  <a:lnTo>
                    <a:pt x="476117" y="292125"/>
                  </a:lnTo>
                  <a:lnTo>
                    <a:pt x="494503" y="333831"/>
                  </a:lnTo>
                  <a:lnTo>
                    <a:pt x="507397" y="377651"/>
                  </a:lnTo>
                  <a:lnTo>
                    <a:pt x="514476" y="423290"/>
                  </a:lnTo>
                  <a:lnTo>
                    <a:pt x="525017" y="544321"/>
                  </a:lnTo>
                  <a:lnTo>
                    <a:pt x="526060" y="588970"/>
                  </a:lnTo>
                  <a:lnTo>
                    <a:pt x="521498" y="632713"/>
                  </a:lnTo>
                  <a:lnTo>
                    <a:pt x="511603" y="675278"/>
                  </a:lnTo>
                  <a:lnTo>
                    <a:pt x="496650" y="716389"/>
                  </a:lnTo>
                  <a:lnTo>
                    <a:pt x="476913" y="755772"/>
                  </a:lnTo>
                  <a:lnTo>
                    <a:pt x="452664" y="793152"/>
                  </a:lnTo>
                  <a:lnTo>
                    <a:pt x="424178" y="828255"/>
                  </a:lnTo>
                  <a:lnTo>
                    <a:pt x="391728" y="860807"/>
                  </a:lnTo>
                  <a:lnTo>
                    <a:pt x="355588" y="890532"/>
                  </a:lnTo>
                  <a:lnTo>
                    <a:pt x="316032" y="917156"/>
                  </a:lnTo>
                  <a:lnTo>
                    <a:pt x="273333" y="940405"/>
                  </a:lnTo>
                  <a:lnTo>
                    <a:pt x="227764" y="960004"/>
                  </a:lnTo>
                  <a:lnTo>
                    <a:pt x="179600" y="975678"/>
                  </a:lnTo>
                  <a:lnTo>
                    <a:pt x="129115" y="987154"/>
                  </a:lnTo>
                  <a:lnTo>
                    <a:pt x="76580" y="994156"/>
                  </a:lnTo>
                  <a:lnTo>
                    <a:pt x="66039" y="873125"/>
                  </a:lnTo>
                  <a:lnTo>
                    <a:pt x="118574" y="866123"/>
                  </a:lnTo>
                  <a:lnTo>
                    <a:pt x="169059" y="854647"/>
                  </a:lnTo>
                  <a:lnTo>
                    <a:pt x="217223" y="838973"/>
                  </a:lnTo>
                  <a:lnTo>
                    <a:pt x="262792" y="819374"/>
                  </a:lnTo>
                  <a:lnTo>
                    <a:pt x="305491" y="796125"/>
                  </a:lnTo>
                  <a:lnTo>
                    <a:pt x="345047" y="769501"/>
                  </a:lnTo>
                  <a:lnTo>
                    <a:pt x="381187" y="739776"/>
                  </a:lnTo>
                  <a:lnTo>
                    <a:pt x="413637" y="707224"/>
                  </a:lnTo>
                  <a:lnTo>
                    <a:pt x="442123" y="672121"/>
                  </a:lnTo>
                  <a:lnTo>
                    <a:pt x="466372" y="634741"/>
                  </a:lnTo>
                  <a:lnTo>
                    <a:pt x="486109" y="595358"/>
                  </a:lnTo>
                  <a:lnTo>
                    <a:pt x="501062" y="554247"/>
                  </a:lnTo>
                  <a:lnTo>
                    <a:pt x="510957" y="511682"/>
                  </a:lnTo>
                  <a:lnTo>
                    <a:pt x="515519" y="467939"/>
                  </a:lnTo>
                  <a:lnTo>
                    <a:pt x="514476" y="423290"/>
                  </a:lnTo>
                </a:path>
              </a:pathLst>
            </a:custGeom>
            <a:ln w="12700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0503" y="2971812"/>
              <a:ext cx="1715643" cy="10389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321295" y="3221736"/>
              <a:ext cx="1240790" cy="548640"/>
            </a:xfrm>
            <a:custGeom>
              <a:avLst/>
              <a:gdLst/>
              <a:ahLst/>
              <a:cxnLst/>
              <a:rect l="l" t="t" r="r" b="b"/>
              <a:pathLst>
                <a:path w="1240790" h="548639">
                  <a:moveTo>
                    <a:pt x="966215" y="0"/>
                  </a:moveTo>
                  <a:lnTo>
                    <a:pt x="966215" y="137160"/>
                  </a:lnTo>
                  <a:lnTo>
                    <a:pt x="0" y="137160"/>
                  </a:lnTo>
                  <a:lnTo>
                    <a:pt x="0" y="411480"/>
                  </a:lnTo>
                  <a:lnTo>
                    <a:pt x="966215" y="411480"/>
                  </a:lnTo>
                  <a:lnTo>
                    <a:pt x="966215" y="548639"/>
                  </a:lnTo>
                  <a:lnTo>
                    <a:pt x="1240535" y="274319"/>
                  </a:lnTo>
                  <a:lnTo>
                    <a:pt x="966215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21295" y="3221736"/>
              <a:ext cx="1240790" cy="548640"/>
            </a:xfrm>
            <a:custGeom>
              <a:avLst/>
              <a:gdLst/>
              <a:ahLst/>
              <a:cxnLst/>
              <a:rect l="l" t="t" r="r" b="b"/>
              <a:pathLst>
                <a:path w="1240790" h="548639">
                  <a:moveTo>
                    <a:pt x="0" y="137160"/>
                  </a:moveTo>
                  <a:lnTo>
                    <a:pt x="966215" y="137160"/>
                  </a:lnTo>
                  <a:lnTo>
                    <a:pt x="966215" y="0"/>
                  </a:lnTo>
                  <a:lnTo>
                    <a:pt x="1240535" y="274319"/>
                  </a:lnTo>
                  <a:lnTo>
                    <a:pt x="966215" y="548639"/>
                  </a:lnTo>
                  <a:lnTo>
                    <a:pt x="966215" y="411480"/>
                  </a:lnTo>
                  <a:lnTo>
                    <a:pt x="0" y="411480"/>
                  </a:lnTo>
                  <a:lnTo>
                    <a:pt x="0" y="137160"/>
                  </a:lnTo>
                  <a:close/>
                </a:path>
              </a:pathLst>
            </a:custGeom>
            <a:ln w="1219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7383" y="2243327"/>
              <a:ext cx="2953512" cy="441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816" y="281127"/>
            <a:ext cx="84093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618730" algn="l"/>
                <a:tab pos="7999730" algn="l"/>
                <a:tab pos="8277225" algn="l"/>
              </a:tabLst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POST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FIX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EXPRESSION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/>
              <a:t>A</a:t>
            </a:r>
            <a:r>
              <a:rPr sz="2800" spc="-170" dirty="0"/>
              <a:t> </a:t>
            </a:r>
            <a:r>
              <a:rPr sz="2800" dirty="0"/>
              <a:t>B</a:t>
            </a:r>
            <a:r>
              <a:rPr sz="2800" spc="-50" dirty="0"/>
              <a:t> </a:t>
            </a:r>
            <a:r>
              <a:rPr sz="2800" dirty="0"/>
              <a:t>C</a:t>
            </a:r>
            <a:r>
              <a:rPr sz="2800" spc="-5" dirty="0"/>
              <a:t> </a:t>
            </a:r>
            <a:r>
              <a:rPr sz="2800" dirty="0"/>
              <a:t>*</a:t>
            </a:r>
            <a:r>
              <a:rPr sz="2800" spc="-5" dirty="0"/>
              <a:t> </a:t>
            </a:r>
            <a:r>
              <a:rPr sz="2800" dirty="0"/>
              <a:t>+</a:t>
            </a:r>
            <a:r>
              <a:rPr sz="2800" spc="-40" dirty="0"/>
              <a:t> </a:t>
            </a:r>
            <a:r>
              <a:rPr sz="2800" dirty="0"/>
              <a:t>D</a:t>
            </a:r>
            <a:r>
              <a:rPr sz="2800" spc="-10" dirty="0"/>
              <a:t> </a:t>
            </a:r>
            <a:r>
              <a:rPr sz="2800" dirty="0"/>
              <a:t>E</a:t>
            </a:r>
            <a:r>
              <a:rPr sz="2800" spc="-15" dirty="0"/>
              <a:t> </a:t>
            </a:r>
            <a:r>
              <a:rPr sz="2800" spc="-50" dirty="0"/>
              <a:t>%</a:t>
            </a:r>
            <a:r>
              <a:rPr sz="2800" dirty="0"/>
              <a:t>	</a:t>
            </a:r>
            <a:r>
              <a:rPr sz="2800" spc="-50" dirty="0"/>
              <a:t>F</a:t>
            </a:r>
            <a:r>
              <a:rPr sz="2800" dirty="0"/>
              <a:t>	</a:t>
            </a:r>
            <a:r>
              <a:rPr sz="2800" spc="-50" dirty="0"/>
              <a:t>/</a:t>
            </a:r>
            <a:r>
              <a:rPr sz="2800" dirty="0"/>
              <a:t>	</a:t>
            </a:r>
            <a:r>
              <a:rPr sz="2800" spc="-50" dirty="0"/>
              <a:t>-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669279" y="694944"/>
            <a:ext cx="238125" cy="390525"/>
            <a:chOff x="5669279" y="694944"/>
            <a:chExt cx="238125" cy="390525"/>
          </a:xfrm>
        </p:grpSpPr>
        <p:sp>
          <p:nvSpPr>
            <p:cNvPr id="4" name="object 4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16752" y="682751"/>
            <a:ext cx="238125" cy="393700"/>
            <a:chOff x="6016752" y="682751"/>
            <a:chExt cx="238125" cy="393700"/>
          </a:xfrm>
        </p:grpSpPr>
        <p:sp>
          <p:nvSpPr>
            <p:cNvPr id="7" name="object 7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81000"/>
                  </a:lnTo>
                  <a:lnTo>
                    <a:pt x="169163" y="381000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81000"/>
                  </a:lnTo>
                  <a:lnTo>
                    <a:pt x="56387" y="381000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36791" y="694944"/>
            <a:ext cx="238125" cy="390525"/>
            <a:chOff x="6336791" y="694944"/>
            <a:chExt cx="238125" cy="390525"/>
          </a:xfrm>
        </p:grpSpPr>
        <p:sp>
          <p:nvSpPr>
            <p:cNvPr id="10" name="object 10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2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0" y="112775"/>
                  </a:moveTo>
                  <a:lnTo>
                    <a:pt x="112775" y="0"/>
                  </a:lnTo>
                  <a:lnTo>
                    <a:pt x="225552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626352" y="682751"/>
            <a:ext cx="295910" cy="393700"/>
            <a:chOff x="6626352" y="682751"/>
            <a:chExt cx="295910" cy="393700"/>
          </a:xfrm>
        </p:grpSpPr>
        <p:sp>
          <p:nvSpPr>
            <p:cNvPr id="13" name="object 13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352288" y="694944"/>
            <a:ext cx="238125" cy="390525"/>
            <a:chOff x="5352288" y="694944"/>
            <a:chExt cx="238125" cy="390525"/>
          </a:xfrm>
        </p:grpSpPr>
        <p:sp>
          <p:nvSpPr>
            <p:cNvPr id="16" name="object 16"/>
            <p:cNvSpPr/>
            <p:nvPr/>
          </p:nvSpPr>
          <p:spPr>
            <a:xfrm>
              <a:off x="5358384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58384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06" y="2215895"/>
            <a:ext cx="2817575" cy="440623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970776" y="588302"/>
            <a:ext cx="1598930" cy="720725"/>
            <a:chOff x="6970776" y="588302"/>
            <a:chExt cx="1598930" cy="720725"/>
          </a:xfrm>
        </p:grpSpPr>
        <p:sp>
          <p:nvSpPr>
            <p:cNvPr id="20" name="object 20"/>
            <p:cNvSpPr/>
            <p:nvPr/>
          </p:nvSpPr>
          <p:spPr>
            <a:xfrm>
              <a:off x="6976872" y="688848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76872" y="688848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416" y="588302"/>
              <a:ext cx="595693" cy="6780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96912" y="740664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2" y="0"/>
                  </a:moveTo>
                  <a:lnTo>
                    <a:pt x="0" y="141732"/>
                  </a:lnTo>
                  <a:lnTo>
                    <a:pt x="70866" y="141732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2"/>
                  </a:lnTo>
                  <a:lnTo>
                    <a:pt x="283464" y="141732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96912" y="740664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2"/>
                  </a:moveTo>
                  <a:lnTo>
                    <a:pt x="141732" y="0"/>
                  </a:lnTo>
                  <a:lnTo>
                    <a:pt x="283464" y="141732"/>
                  </a:lnTo>
                  <a:lnTo>
                    <a:pt x="212598" y="141732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2"/>
                  </a:lnTo>
                  <a:lnTo>
                    <a:pt x="0" y="141732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2088" y="588302"/>
              <a:ext cx="592670" cy="67801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20584" y="740664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140208" y="0"/>
                  </a:moveTo>
                  <a:lnTo>
                    <a:pt x="0" y="140208"/>
                  </a:lnTo>
                  <a:lnTo>
                    <a:pt x="70104" y="140208"/>
                  </a:lnTo>
                  <a:lnTo>
                    <a:pt x="70104" y="381000"/>
                  </a:lnTo>
                  <a:lnTo>
                    <a:pt x="210312" y="381000"/>
                  </a:lnTo>
                  <a:lnTo>
                    <a:pt x="210312" y="140208"/>
                  </a:lnTo>
                  <a:lnTo>
                    <a:pt x="280416" y="140208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20584" y="740664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0" y="140208"/>
                  </a:moveTo>
                  <a:lnTo>
                    <a:pt x="140208" y="0"/>
                  </a:lnTo>
                  <a:lnTo>
                    <a:pt x="280416" y="140208"/>
                  </a:lnTo>
                  <a:lnTo>
                    <a:pt x="210312" y="140208"/>
                  </a:lnTo>
                  <a:lnTo>
                    <a:pt x="210312" y="381000"/>
                  </a:lnTo>
                  <a:lnTo>
                    <a:pt x="70104" y="381000"/>
                  </a:lnTo>
                  <a:lnTo>
                    <a:pt x="70104" y="14020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6616" y="630974"/>
              <a:ext cx="592670" cy="6780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35112" y="783336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140208" y="0"/>
                  </a:moveTo>
                  <a:lnTo>
                    <a:pt x="0" y="140208"/>
                  </a:lnTo>
                  <a:lnTo>
                    <a:pt x="70104" y="140208"/>
                  </a:lnTo>
                  <a:lnTo>
                    <a:pt x="70104" y="381000"/>
                  </a:lnTo>
                  <a:lnTo>
                    <a:pt x="210312" y="381000"/>
                  </a:lnTo>
                  <a:lnTo>
                    <a:pt x="210312" y="140208"/>
                  </a:lnTo>
                  <a:lnTo>
                    <a:pt x="280416" y="140208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35112" y="783336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0" y="140208"/>
                  </a:moveTo>
                  <a:lnTo>
                    <a:pt x="140208" y="0"/>
                  </a:lnTo>
                  <a:lnTo>
                    <a:pt x="280416" y="140208"/>
                  </a:lnTo>
                  <a:lnTo>
                    <a:pt x="210312" y="140208"/>
                  </a:lnTo>
                  <a:lnTo>
                    <a:pt x="210312" y="381000"/>
                  </a:lnTo>
                  <a:lnTo>
                    <a:pt x="70104" y="381000"/>
                  </a:lnTo>
                  <a:lnTo>
                    <a:pt x="70104" y="14020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3994" y="1407109"/>
            <a:ext cx="12338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55114" y="1211703"/>
            <a:ext cx="5053330" cy="5512435"/>
            <a:chOff x="1555114" y="1211703"/>
            <a:chExt cx="5053330" cy="5512435"/>
          </a:xfrm>
        </p:grpSpPr>
        <p:sp>
          <p:nvSpPr>
            <p:cNvPr id="33" name="object 33"/>
            <p:cNvSpPr/>
            <p:nvPr/>
          </p:nvSpPr>
          <p:spPr>
            <a:xfrm>
              <a:off x="1593214" y="1254251"/>
              <a:ext cx="858519" cy="1163955"/>
            </a:xfrm>
            <a:custGeom>
              <a:avLst/>
              <a:gdLst/>
              <a:ahLst/>
              <a:cxnLst/>
              <a:rect l="l" t="t" r="r" b="b"/>
              <a:pathLst>
                <a:path w="858519" h="1163955">
                  <a:moveTo>
                    <a:pt x="858011" y="0"/>
                  </a:moveTo>
                  <a:lnTo>
                    <a:pt x="747141" y="13715"/>
                  </a:lnTo>
                  <a:lnTo>
                    <a:pt x="705171" y="20500"/>
                  </a:lnTo>
                  <a:lnTo>
                    <a:pt x="664085" y="30249"/>
                  </a:lnTo>
                  <a:lnTo>
                    <a:pt x="623941" y="42884"/>
                  </a:lnTo>
                  <a:lnTo>
                    <a:pt x="584794" y="58324"/>
                  </a:lnTo>
                  <a:lnTo>
                    <a:pt x="546700" y="76491"/>
                  </a:lnTo>
                  <a:lnTo>
                    <a:pt x="509715" y="97304"/>
                  </a:lnTo>
                  <a:lnTo>
                    <a:pt x="473896" y="120683"/>
                  </a:lnTo>
                  <a:lnTo>
                    <a:pt x="439299" y="146550"/>
                  </a:lnTo>
                  <a:lnTo>
                    <a:pt x="405980" y="174824"/>
                  </a:lnTo>
                  <a:lnTo>
                    <a:pt x="373995" y="205427"/>
                  </a:lnTo>
                  <a:lnTo>
                    <a:pt x="343400" y="238277"/>
                  </a:lnTo>
                  <a:lnTo>
                    <a:pt x="314252" y="273296"/>
                  </a:lnTo>
                  <a:lnTo>
                    <a:pt x="286607" y="310403"/>
                  </a:lnTo>
                  <a:lnTo>
                    <a:pt x="260520" y="349520"/>
                  </a:lnTo>
                  <a:lnTo>
                    <a:pt x="236049" y="390567"/>
                  </a:lnTo>
                  <a:lnTo>
                    <a:pt x="213249" y="433464"/>
                  </a:lnTo>
                  <a:lnTo>
                    <a:pt x="192177" y="478131"/>
                  </a:lnTo>
                  <a:lnTo>
                    <a:pt x="172888" y="524488"/>
                  </a:lnTo>
                  <a:lnTo>
                    <a:pt x="155440" y="572457"/>
                  </a:lnTo>
                  <a:lnTo>
                    <a:pt x="139887" y="621957"/>
                  </a:lnTo>
                  <a:lnTo>
                    <a:pt x="126286" y="672909"/>
                  </a:lnTo>
                  <a:lnTo>
                    <a:pt x="114694" y="725233"/>
                  </a:lnTo>
                  <a:lnTo>
                    <a:pt x="105167" y="778849"/>
                  </a:lnTo>
                  <a:lnTo>
                    <a:pt x="97760" y="833679"/>
                  </a:lnTo>
                  <a:lnTo>
                    <a:pt x="92531" y="889641"/>
                  </a:lnTo>
                  <a:lnTo>
                    <a:pt x="89534" y="946658"/>
                  </a:lnTo>
                  <a:lnTo>
                    <a:pt x="0" y="957707"/>
                  </a:lnTo>
                  <a:lnTo>
                    <a:pt x="155321" y="1163701"/>
                  </a:lnTo>
                  <a:lnTo>
                    <a:pt x="289941" y="921638"/>
                  </a:lnTo>
                  <a:lnTo>
                    <a:pt x="200405" y="932814"/>
                  </a:lnTo>
                  <a:lnTo>
                    <a:pt x="203402" y="875812"/>
                  </a:lnTo>
                  <a:lnTo>
                    <a:pt x="208631" y="819863"/>
                  </a:lnTo>
                  <a:lnTo>
                    <a:pt x="216038" y="765046"/>
                  </a:lnTo>
                  <a:lnTo>
                    <a:pt x="225565" y="711440"/>
                  </a:lnTo>
                  <a:lnTo>
                    <a:pt x="237157" y="659126"/>
                  </a:lnTo>
                  <a:lnTo>
                    <a:pt x="250758" y="608183"/>
                  </a:lnTo>
                  <a:lnTo>
                    <a:pt x="266311" y="558691"/>
                  </a:lnTo>
                  <a:lnTo>
                    <a:pt x="283759" y="510730"/>
                  </a:lnTo>
                  <a:lnTo>
                    <a:pt x="303048" y="464379"/>
                  </a:lnTo>
                  <a:lnTo>
                    <a:pt x="324120" y="419718"/>
                  </a:lnTo>
                  <a:lnTo>
                    <a:pt x="346920" y="376827"/>
                  </a:lnTo>
                  <a:lnTo>
                    <a:pt x="371391" y="335785"/>
                  </a:lnTo>
                  <a:lnTo>
                    <a:pt x="397478" y="296672"/>
                  </a:lnTo>
                  <a:lnTo>
                    <a:pt x="425123" y="259567"/>
                  </a:lnTo>
                  <a:lnTo>
                    <a:pt x="454271" y="224551"/>
                  </a:lnTo>
                  <a:lnTo>
                    <a:pt x="484866" y="191703"/>
                  </a:lnTo>
                  <a:lnTo>
                    <a:pt x="516851" y="161103"/>
                  </a:lnTo>
                  <a:lnTo>
                    <a:pt x="550170" y="132831"/>
                  </a:lnTo>
                  <a:lnTo>
                    <a:pt x="584767" y="106965"/>
                  </a:lnTo>
                  <a:lnTo>
                    <a:pt x="620586" y="83586"/>
                  </a:lnTo>
                  <a:lnTo>
                    <a:pt x="657571" y="62774"/>
                  </a:lnTo>
                  <a:lnTo>
                    <a:pt x="695665" y="44608"/>
                  </a:lnTo>
                  <a:lnTo>
                    <a:pt x="734812" y="29168"/>
                  </a:lnTo>
                  <a:lnTo>
                    <a:pt x="774956" y="16533"/>
                  </a:lnTo>
                  <a:lnTo>
                    <a:pt x="816042" y="6784"/>
                  </a:lnTo>
                  <a:lnTo>
                    <a:pt x="858011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96108" y="1249683"/>
              <a:ext cx="966469" cy="981710"/>
            </a:xfrm>
            <a:custGeom>
              <a:avLst/>
              <a:gdLst/>
              <a:ahLst/>
              <a:cxnLst/>
              <a:rect l="l" t="t" r="r" b="b"/>
              <a:pathLst>
                <a:path w="966470" h="981710">
                  <a:moveTo>
                    <a:pt x="119085" y="0"/>
                  </a:moveTo>
                  <a:lnTo>
                    <a:pt x="79470" y="1929"/>
                  </a:lnTo>
                  <a:lnTo>
                    <a:pt x="39755" y="6608"/>
                  </a:lnTo>
                  <a:lnTo>
                    <a:pt x="0" y="14093"/>
                  </a:lnTo>
                  <a:lnTo>
                    <a:pt x="41133" y="14409"/>
                  </a:lnTo>
                  <a:lnTo>
                    <a:pt x="81944" y="17549"/>
                  </a:lnTo>
                  <a:lnTo>
                    <a:pt x="122375" y="23444"/>
                  </a:lnTo>
                  <a:lnTo>
                    <a:pt x="162366" y="32030"/>
                  </a:lnTo>
                  <a:lnTo>
                    <a:pt x="201858" y="43239"/>
                  </a:lnTo>
                  <a:lnTo>
                    <a:pt x="240794" y="57005"/>
                  </a:lnTo>
                  <a:lnTo>
                    <a:pt x="279113" y="73261"/>
                  </a:lnTo>
                  <a:lnTo>
                    <a:pt x="316757" y="91941"/>
                  </a:lnTo>
                  <a:lnTo>
                    <a:pt x="353668" y="112978"/>
                  </a:lnTo>
                  <a:lnTo>
                    <a:pt x="389786" y="136305"/>
                  </a:lnTo>
                  <a:lnTo>
                    <a:pt x="425053" y="161856"/>
                  </a:lnTo>
                  <a:lnTo>
                    <a:pt x="459410" y="189565"/>
                  </a:lnTo>
                  <a:lnTo>
                    <a:pt x="492799" y="219364"/>
                  </a:lnTo>
                  <a:lnTo>
                    <a:pt x="525160" y="251187"/>
                  </a:lnTo>
                  <a:lnTo>
                    <a:pt x="556434" y="284968"/>
                  </a:lnTo>
                  <a:lnTo>
                    <a:pt x="586564" y="320641"/>
                  </a:lnTo>
                  <a:lnTo>
                    <a:pt x="615489" y="358137"/>
                  </a:lnTo>
                  <a:lnTo>
                    <a:pt x="643152" y="397391"/>
                  </a:lnTo>
                  <a:lnTo>
                    <a:pt x="669493" y="438337"/>
                  </a:lnTo>
                  <a:lnTo>
                    <a:pt x="694454" y="480908"/>
                  </a:lnTo>
                  <a:lnTo>
                    <a:pt x="717976" y="525036"/>
                  </a:lnTo>
                  <a:lnTo>
                    <a:pt x="740001" y="570656"/>
                  </a:lnTo>
                  <a:lnTo>
                    <a:pt x="760468" y="617702"/>
                  </a:lnTo>
                  <a:lnTo>
                    <a:pt x="779320" y="666105"/>
                  </a:lnTo>
                  <a:lnTo>
                    <a:pt x="796498" y="715801"/>
                  </a:lnTo>
                  <a:lnTo>
                    <a:pt x="811943" y="766721"/>
                  </a:lnTo>
                  <a:lnTo>
                    <a:pt x="825596" y="818801"/>
                  </a:lnTo>
                  <a:lnTo>
                    <a:pt x="837399" y="871972"/>
                  </a:lnTo>
                  <a:lnTo>
                    <a:pt x="847292" y="926169"/>
                  </a:lnTo>
                  <a:lnTo>
                    <a:pt x="855218" y="981325"/>
                  </a:lnTo>
                  <a:lnTo>
                    <a:pt x="966089" y="967482"/>
                  </a:lnTo>
                  <a:lnTo>
                    <a:pt x="954658" y="892298"/>
                  </a:lnTo>
                  <a:lnTo>
                    <a:pt x="944050" y="838479"/>
                  </a:lnTo>
                  <a:lnTo>
                    <a:pt x="931602" y="785809"/>
                  </a:lnTo>
                  <a:lnTo>
                    <a:pt x="917373" y="734345"/>
                  </a:lnTo>
                  <a:lnTo>
                    <a:pt x="901423" y="684141"/>
                  </a:lnTo>
                  <a:lnTo>
                    <a:pt x="883813" y="635252"/>
                  </a:lnTo>
                  <a:lnTo>
                    <a:pt x="864602" y="587733"/>
                  </a:lnTo>
                  <a:lnTo>
                    <a:pt x="843851" y="541640"/>
                  </a:lnTo>
                  <a:lnTo>
                    <a:pt x="821620" y="497029"/>
                  </a:lnTo>
                  <a:lnTo>
                    <a:pt x="797968" y="453953"/>
                  </a:lnTo>
                  <a:lnTo>
                    <a:pt x="772956" y="412469"/>
                  </a:lnTo>
                  <a:lnTo>
                    <a:pt x="746644" y="372631"/>
                  </a:lnTo>
                  <a:lnTo>
                    <a:pt x="719091" y="334494"/>
                  </a:lnTo>
                  <a:lnTo>
                    <a:pt x="690358" y="298115"/>
                  </a:lnTo>
                  <a:lnTo>
                    <a:pt x="660505" y="263547"/>
                  </a:lnTo>
                  <a:lnTo>
                    <a:pt x="629591" y="230847"/>
                  </a:lnTo>
                  <a:lnTo>
                    <a:pt x="597677" y="200069"/>
                  </a:lnTo>
                  <a:lnTo>
                    <a:pt x="564823" y="171269"/>
                  </a:lnTo>
                  <a:lnTo>
                    <a:pt x="531089" y="144501"/>
                  </a:lnTo>
                  <a:lnTo>
                    <a:pt x="496535" y="119821"/>
                  </a:lnTo>
                  <a:lnTo>
                    <a:pt x="461220" y="97285"/>
                  </a:lnTo>
                  <a:lnTo>
                    <a:pt x="425205" y="76946"/>
                  </a:lnTo>
                  <a:lnTo>
                    <a:pt x="388551" y="58861"/>
                  </a:lnTo>
                  <a:lnTo>
                    <a:pt x="351316" y="43085"/>
                  </a:lnTo>
                  <a:lnTo>
                    <a:pt x="313561" y="29673"/>
                  </a:lnTo>
                  <a:lnTo>
                    <a:pt x="275345" y="18679"/>
                  </a:lnTo>
                  <a:lnTo>
                    <a:pt x="236730" y="10160"/>
                  </a:lnTo>
                  <a:lnTo>
                    <a:pt x="197775" y="4170"/>
                  </a:lnTo>
                  <a:lnTo>
                    <a:pt x="158540" y="765"/>
                  </a:lnTo>
                  <a:lnTo>
                    <a:pt x="119085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93214" y="1249803"/>
              <a:ext cx="1769110" cy="1168400"/>
            </a:xfrm>
            <a:custGeom>
              <a:avLst/>
              <a:gdLst/>
              <a:ahLst/>
              <a:cxnLst/>
              <a:rect l="l" t="t" r="r" b="b"/>
              <a:pathLst>
                <a:path w="1769110" h="1168400">
                  <a:moveTo>
                    <a:pt x="858011" y="4448"/>
                  </a:moveTo>
                  <a:lnTo>
                    <a:pt x="816042" y="11233"/>
                  </a:lnTo>
                  <a:lnTo>
                    <a:pt x="774956" y="20982"/>
                  </a:lnTo>
                  <a:lnTo>
                    <a:pt x="734812" y="33617"/>
                  </a:lnTo>
                  <a:lnTo>
                    <a:pt x="695665" y="49057"/>
                  </a:lnTo>
                  <a:lnTo>
                    <a:pt x="657571" y="67223"/>
                  </a:lnTo>
                  <a:lnTo>
                    <a:pt x="620586" y="88035"/>
                  </a:lnTo>
                  <a:lnTo>
                    <a:pt x="584767" y="111414"/>
                  </a:lnTo>
                  <a:lnTo>
                    <a:pt x="550170" y="137279"/>
                  </a:lnTo>
                  <a:lnTo>
                    <a:pt x="516851" y="165552"/>
                  </a:lnTo>
                  <a:lnTo>
                    <a:pt x="484866" y="196152"/>
                  </a:lnTo>
                  <a:lnTo>
                    <a:pt x="454271" y="229000"/>
                  </a:lnTo>
                  <a:lnTo>
                    <a:pt x="425123" y="264016"/>
                  </a:lnTo>
                  <a:lnTo>
                    <a:pt x="397478" y="301120"/>
                  </a:lnTo>
                  <a:lnTo>
                    <a:pt x="371391" y="340233"/>
                  </a:lnTo>
                  <a:lnTo>
                    <a:pt x="346920" y="381275"/>
                  </a:lnTo>
                  <a:lnTo>
                    <a:pt x="324120" y="424167"/>
                  </a:lnTo>
                  <a:lnTo>
                    <a:pt x="303048" y="468828"/>
                  </a:lnTo>
                  <a:lnTo>
                    <a:pt x="283759" y="515179"/>
                  </a:lnTo>
                  <a:lnTo>
                    <a:pt x="266311" y="563140"/>
                  </a:lnTo>
                  <a:lnTo>
                    <a:pt x="250758" y="612632"/>
                  </a:lnTo>
                  <a:lnTo>
                    <a:pt x="237157" y="663575"/>
                  </a:lnTo>
                  <a:lnTo>
                    <a:pt x="225565" y="715889"/>
                  </a:lnTo>
                  <a:lnTo>
                    <a:pt x="216038" y="769494"/>
                  </a:lnTo>
                  <a:lnTo>
                    <a:pt x="208631" y="824312"/>
                  </a:lnTo>
                  <a:lnTo>
                    <a:pt x="203402" y="880261"/>
                  </a:lnTo>
                  <a:lnTo>
                    <a:pt x="200405" y="937263"/>
                  </a:lnTo>
                  <a:lnTo>
                    <a:pt x="289941" y="926087"/>
                  </a:lnTo>
                  <a:lnTo>
                    <a:pt x="155321" y="1168149"/>
                  </a:lnTo>
                  <a:lnTo>
                    <a:pt x="0" y="962155"/>
                  </a:lnTo>
                  <a:lnTo>
                    <a:pt x="89534" y="951106"/>
                  </a:lnTo>
                  <a:lnTo>
                    <a:pt x="92531" y="894090"/>
                  </a:lnTo>
                  <a:lnTo>
                    <a:pt x="97760" y="838128"/>
                  </a:lnTo>
                  <a:lnTo>
                    <a:pt x="105167" y="783298"/>
                  </a:lnTo>
                  <a:lnTo>
                    <a:pt x="114694" y="729682"/>
                  </a:lnTo>
                  <a:lnTo>
                    <a:pt x="126286" y="677358"/>
                  </a:lnTo>
                  <a:lnTo>
                    <a:pt x="139887" y="626406"/>
                  </a:lnTo>
                  <a:lnTo>
                    <a:pt x="155440" y="576906"/>
                  </a:lnTo>
                  <a:lnTo>
                    <a:pt x="172888" y="528937"/>
                  </a:lnTo>
                  <a:lnTo>
                    <a:pt x="192177" y="482579"/>
                  </a:lnTo>
                  <a:lnTo>
                    <a:pt x="213249" y="437912"/>
                  </a:lnTo>
                  <a:lnTo>
                    <a:pt x="236049" y="395016"/>
                  </a:lnTo>
                  <a:lnTo>
                    <a:pt x="260520" y="353969"/>
                  </a:lnTo>
                  <a:lnTo>
                    <a:pt x="286607" y="314852"/>
                  </a:lnTo>
                  <a:lnTo>
                    <a:pt x="314252" y="277744"/>
                  </a:lnTo>
                  <a:lnTo>
                    <a:pt x="343400" y="242726"/>
                  </a:lnTo>
                  <a:lnTo>
                    <a:pt x="373995" y="209875"/>
                  </a:lnTo>
                  <a:lnTo>
                    <a:pt x="405980" y="179273"/>
                  </a:lnTo>
                  <a:lnTo>
                    <a:pt x="439299" y="150999"/>
                  </a:lnTo>
                  <a:lnTo>
                    <a:pt x="473896" y="125132"/>
                  </a:lnTo>
                  <a:lnTo>
                    <a:pt x="509715" y="101753"/>
                  </a:lnTo>
                  <a:lnTo>
                    <a:pt x="546700" y="80940"/>
                  </a:lnTo>
                  <a:lnTo>
                    <a:pt x="584794" y="62773"/>
                  </a:lnTo>
                  <a:lnTo>
                    <a:pt x="623941" y="47333"/>
                  </a:lnTo>
                  <a:lnTo>
                    <a:pt x="664085" y="34698"/>
                  </a:lnTo>
                  <a:lnTo>
                    <a:pt x="705171" y="24949"/>
                  </a:lnTo>
                  <a:lnTo>
                    <a:pt x="747141" y="18164"/>
                  </a:lnTo>
                  <a:lnTo>
                    <a:pt x="858011" y="4448"/>
                  </a:lnTo>
                  <a:lnTo>
                    <a:pt x="898274" y="834"/>
                  </a:lnTo>
                  <a:lnTo>
                    <a:pt x="938349" y="0"/>
                  </a:lnTo>
                  <a:lnTo>
                    <a:pt x="978176" y="1884"/>
                  </a:lnTo>
                  <a:lnTo>
                    <a:pt x="1017701" y="6428"/>
                  </a:lnTo>
                  <a:lnTo>
                    <a:pt x="1056865" y="13570"/>
                  </a:lnTo>
                  <a:lnTo>
                    <a:pt x="1095612" y="23249"/>
                  </a:lnTo>
                  <a:lnTo>
                    <a:pt x="1133883" y="35406"/>
                  </a:lnTo>
                  <a:lnTo>
                    <a:pt x="1171622" y="49980"/>
                  </a:lnTo>
                  <a:lnTo>
                    <a:pt x="1208772" y="66909"/>
                  </a:lnTo>
                  <a:lnTo>
                    <a:pt x="1245275" y="86135"/>
                  </a:lnTo>
                  <a:lnTo>
                    <a:pt x="1281075" y="107595"/>
                  </a:lnTo>
                  <a:lnTo>
                    <a:pt x="1316113" y="131230"/>
                  </a:lnTo>
                  <a:lnTo>
                    <a:pt x="1350334" y="156979"/>
                  </a:lnTo>
                  <a:lnTo>
                    <a:pt x="1383679" y="184781"/>
                  </a:lnTo>
                  <a:lnTo>
                    <a:pt x="1416091" y="214576"/>
                  </a:lnTo>
                  <a:lnTo>
                    <a:pt x="1447514" y="246304"/>
                  </a:lnTo>
                  <a:lnTo>
                    <a:pt x="1477889" y="279904"/>
                  </a:lnTo>
                  <a:lnTo>
                    <a:pt x="1507161" y="315314"/>
                  </a:lnTo>
                  <a:lnTo>
                    <a:pt x="1535271" y="352476"/>
                  </a:lnTo>
                  <a:lnTo>
                    <a:pt x="1562162" y="391328"/>
                  </a:lnTo>
                  <a:lnTo>
                    <a:pt x="1587778" y="431810"/>
                  </a:lnTo>
                  <a:lnTo>
                    <a:pt x="1612060" y="473861"/>
                  </a:lnTo>
                  <a:lnTo>
                    <a:pt x="1634952" y="517421"/>
                  </a:lnTo>
                  <a:lnTo>
                    <a:pt x="1656397" y="562429"/>
                  </a:lnTo>
                  <a:lnTo>
                    <a:pt x="1676337" y="608824"/>
                  </a:lnTo>
                  <a:lnTo>
                    <a:pt x="1694715" y="656547"/>
                  </a:lnTo>
                  <a:lnTo>
                    <a:pt x="1711475" y="705536"/>
                  </a:lnTo>
                  <a:lnTo>
                    <a:pt x="1726558" y="755731"/>
                  </a:lnTo>
                  <a:lnTo>
                    <a:pt x="1739907" y="807072"/>
                  </a:lnTo>
                  <a:lnTo>
                    <a:pt x="1751466" y="859498"/>
                  </a:lnTo>
                  <a:lnTo>
                    <a:pt x="1761177" y="912948"/>
                  </a:lnTo>
                  <a:lnTo>
                    <a:pt x="1768983" y="967362"/>
                  </a:lnTo>
                  <a:lnTo>
                    <a:pt x="1658112" y="981205"/>
                  </a:lnTo>
                  <a:lnTo>
                    <a:pt x="1650186" y="926049"/>
                  </a:lnTo>
                  <a:lnTo>
                    <a:pt x="1640293" y="871852"/>
                  </a:lnTo>
                  <a:lnTo>
                    <a:pt x="1628490" y="818681"/>
                  </a:lnTo>
                  <a:lnTo>
                    <a:pt x="1614837" y="766601"/>
                  </a:lnTo>
                  <a:lnTo>
                    <a:pt x="1599392" y="715681"/>
                  </a:lnTo>
                  <a:lnTo>
                    <a:pt x="1582214" y="665985"/>
                  </a:lnTo>
                  <a:lnTo>
                    <a:pt x="1563362" y="617582"/>
                  </a:lnTo>
                  <a:lnTo>
                    <a:pt x="1542895" y="570536"/>
                  </a:lnTo>
                  <a:lnTo>
                    <a:pt x="1520870" y="524916"/>
                  </a:lnTo>
                  <a:lnTo>
                    <a:pt x="1497348" y="480788"/>
                  </a:lnTo>
                  <a:lnTo>
                    <a:pt x="1472387" y="438217"/>
                  </a:lnTo>
                  <a:lnTo>
                    <a:pt x="1446046" y="397272"/>
                  </a:lnTo>
                  <a:lnTo>
                    <a:pt x="1418383" y="358017"/>
                  </a:lnTo>
                  <a:lnTo>
                    <a:pt x="1389458" y="320521"/>
                  </a:lnTo>
                  <a:lnTo>
                    <a:pt x="1359328" y="284848"/>
                  </a:lnTo>
                  <a:lnTo>
                    <a:pt x="1328054" y="251067"/>
                  </a:lnTo>
                  <a:lnTo>
                    <a:pt x="1295693" y="219244"/>
                  </a:lnTo>
                  <a:lnTo>
                    <a:pt x="1262304" y="189445"/>
                  </a:lnTo>
                  <a:lnTo>
                    <a:pt x="1227947" y="161736"/>
                  </a:lnTo>
                  <a:lnTo>
                    <a:pt x="1192680" y="136185"/>
                  </a:lnTo>
                  <a:lnTo>
                    <a:pt x="1156562" y="112858"/>
                  </a:lnTo>
                  <a:lnTo>
                    <a:pt x="1119651" y="91821"/>
                  </a:lnTo>
                  <a:lnTo>
                    <a:pt x="1082007" y="73141"/>
                  </a:lnTo>
                  <a:lnTo>
                    <a:pt x="1043688" y="56885"/>
                  </a:lnTo>
                  <a:lnTo>
                    <a:pt x="1004752" y="43119"/>
                  </a:lnTo>
                  <a:lnTo>
                    <a:pt x="965260" y="31910"/>
                  </a:lnTo>
                  <a:lnTo>
                    <a:pt x="925269" y="23324"/>
                  </a:lnTo>
                  <a:lnTo>
                    <a:pt x="884838" y="17429"/>
                  </a:lnTo>
                  <a:lnTo>
                    <a:pt x="844027" y="14289"/>
                  </a:lnTo>
                  <a:lnTo>
                    <a:pt x="802893" y="13973"/>
                  </a:lnTo>
                </a:path>
              </a:pathLst>
            </a:custGeom>
            <a:ln w="76200">
              <a:solidFill>
                <a:srgbClr val="FF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5472" y="2173223"/>
              <a:ext cx="2971800" cy="455066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01742" y="1266443"/>
              <a:ext cx="958850" cy="881380"/>
            </a:xfrm>
            <a:custGeom>
              <a:avLst/>
              <a:gdLst/>
              <a:ahLst/>
              <a:cxnLst/>
              <a:rect l="l" t="t" r="r" b="b"/>
              <a:pathLst>
                <a:path w="958850" h="881380">
                  <a:moveTo>
                    <a:pt x="958469" y="0"/>
                  </a:moveTo>
                  <a:lnTo>
                    <a:pt x="866267" y="0"/>
                  </a:lnTo>
                  <a:lnTo>
                    <a:pt x="818815" y="1499"/>
                  </a:lnTo>
                  <a:lnTo>
                    <a:pt x="771991" y="5947"/>
                  </a:lnTo>
                  <a:lnTo>
                    <a:pt x="725880" y="13268"/>
                  </a:lnTo>
                  <a:lnTo>
                    <a:pt x="680567" y="23385"/>
                  </a:lnTo>
                  <a:lnTo>
                    <a:pt x="636140" y="36224"/>
                  </a:lnTo>
                  <a:lnTo>
                    <a:pt x="592683" y="51708"/>
                  </a:lnTo>
                  <a:lnTo>
                    <a:pt x="550282" y="69762"/>
                  </a:lnTo>
                  <a:lnTo>
                    <a:pt x="509025" y="90311"/>
                  </a:lnTo>
                  <a:lnTo>
                    <a:pt x="468996" y="113277"/>
                  </a:lnTo>
                  <a:lnTo>
                    <a:pt x="430281" y="138586"/>
                  </a:lnTo>
                  <a:lnTo>
                    <a:pt x="392967" y="166162"/>
                  </a:lnTo>
                  <a:lnTo>
                    <a:pt x="357139" y="195929"/>
                  </a:lnTo>
                  <a:lnTo>
                    <a:pt x="322884" y="227811"/>
                  </a:lnTo>
                  <a:lnTo>
                    <a:pt x="290287" y="261733"/>
                  </a:lnTo>
                  <a:lnTo>
                    <a:pt x="259433" y="297619"/>
                  </a:lnTo>
                  <a:lnTo>
                    <a:pt x="230410" y="335392"/>
                  </a:lnTo>
                  <a:lnTo>
                    <a:pt x="203303" y="374979"/>
                  </a:lnTo>
                  <a:lnTo>
                    <a:pt x="178198" y="416302"/>
                  </a:lnTo>
                  <a:lnTo>
                    <a:pt x="155181" y="459285"/>
                  </a:lnTo>
                  <a:lnTo>
                    <a:pt x="134338" y="503854"/>
                  </a:lnTo>
                  <a:lnTo>
                    <a:pt x="115754" y="549933"/>
                  </a:lnTo>
                  <a:lnTo>
                    <a:pt x="99516" y="597445"/>
                  </a:lnTo>
                  <a:lnTo>
                    <a:pt x="85710" y="646315"/>
                  </a:lnTo>
                  <a:lnTo>
                    <a:pt x="74422" y="696467"/>
                  </a:lnTo>
                  <a:lnTo>
                    <a:pt x="0" y="696467"/>
                  </a:lnTo>
                  <a:lnTo>
                    <a:pt x="102616" y="880871"/>
                  </a:lnTo>
                  <a:lnTo>
                    <a:pt x="241046" y="696467"/>
                  </a:lnTo>
                  <a:lnTo>
                    <a:pt x="166624" y="696467"/>
                  </a:lnTo>
                  <a:lnTo>
                    <a:pt x="177897" y="646315"/>
                  </a:lnTo>
                  <a:lnTo>
                    <a:pt x="191689" y="597445"/>
                  </a:lnTo>
                  <a:lnTo>
                    <a:pt x="207915" y="549933"/>
                  </a:lnTo>
                  <a:lnTo>
                    <a:pt x="226487" y="503854"/>
                  </a:lnTo>
                  <a:lnTo>
                    <a:pt x="247320" y="459285"/>
                  </a:lnTo>
                  <a:lnTo>
                    <a:pt x="270329" y="416302"/>
                  </a:lnTo>
                  <a:lnTo>
                    <a:pt x="295427" y="374979"/>
                  </a:lnTo>
                  <a:lnTo>
                    <a:pt x="322528" y="335392"/>
                  </a:lnTo>
                  <a:lnTo>
                    <a:pt x="351546" y="297619"/>
                  </a:lnTo>
                  <a:lnTo>
                    <a:pt x="382396" y="261733"/>
                  </a:lnTo>
                  <a:lnTo>
                    <a:pt x="414991" y="227811"/>
                  </a:lnTo>
                  <a:lnTo>
                    <a:pt x="449246" y="195929"/>
                  </a:lnTo>
                  <a:lnTo>
                    <a:pt x="485075" y="166162"/>
                  </a:lnTo>
                  <a:lnTo>
                    <a:pt x="522391" y="138586"/>
                  </a:lnTo>
                  <a:lnTo>
                    <a:pt x="561109" y="113277"/>
                  </a:lnTo>
                  <a:lnTo>
                    <a:pt x="601142" y="90311"/>
                  </a:lnTo>
                  <a:lnTo>
                    <a:pt x="642406" y="69762"/>
                  </a:lnTo>
                  <a:lnTo>
                    <a:pt x="684813" y="51708"/>
                  </a:lnTo>
                  <a:lnTo>
                    <a:pt x="728279" y="36224"/>
                  </a:lnTo>
                  <a:lnTo>
                    <a:pt x="772716" y="23385"/>
                  </a:lnTo>
                  <a:lnTo>
                    <a:pt x="818040" y="13268"/>
                  </a:lnTo>
                  <a:lnTo>
                    <a:pt x="864164" y="5947"/>
                  </a:lnTo>
                  <a:lnTo>
                    <a:pt x="911002" y="1499"/>
                  </a:lnTo>
                  <a:lnTo>
                    <a:pt x="958469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14111" y="1266388"/>
              <a:ext cx="855980" cy="881380"/>
            </a:xfrm>
            <a:custGeom>
              <a:avLst/>
              <a:gdLst/>
              <a:ahLst/>
              <a:cxnLst/>
              <a:rect l="l" t="t" r="r" b="b"/>
              <a:pathLst>
                <a:path w="855979" h="881380">
                  <a:moveTo>
                    <a:pt x="45952" y="0"/>
                  </a:moveTo>
                  <a:lnTo>
                    <a:pt x="0" y="1452"/>
                  </a:lnTo>
                  <a:lnTo>
                    <a:pt x="45555" y="5658"/>
                  </a:lnTo>
                  <a:lnTo>
                    <a:pt x="90329" y="12539"/>
                  </a:lnTo>
                  <a:lnTo>
                    <a:pt x="134256" y="22019"/>
                  </a:lnTo>
                  <a:lnTo>
                    <a:pt x="177269" y="34020"/>
                  </a:lnTo>
                  <a:lnTo>
                    <a:pt x="219302" y="48468"/>
                  </a:lnTo>
                  <a:lnTo>
                    <a:pt x="260290" y="65287"/>
                  </a:lnTo>
                  <a:lnTo>
                    <a:pt x="300166" y="84399"/>
                  </a:lnTo>
                  <a:lnTo>
                    <a:pt x="338864" y="105729"/>
                  </a:lnTo>
                  <a:lnTo>
                    <a:pt x="376319" y="129201"/>
                  </a:lnTo>
                  <a:lnTo>
                    <a:pt x="412464" y="154739"/>
                  </a:lnTo>
                  <a:lnTo>
                    <a:pt x="447233" y="182266"/>
                  </a:lnTo>
                  <a:lnTo>
                    <a:pt x="480559" y="211707"/>
                  </a:lnTo>
                  <a:lnTo>
                    <a:pt x="512378" y="242986"/>
                  </a:lnTo>
                  <a:lnTo>
                    <a:pt x="542623" y="276026"/>
                  </a:lnTo>
                  <a:lnTo>
                    <a:pt x="571227" y="310751"/>
                  </a:lnTo>
                  <a:lnTo>
                    <a:pt x="598126" y="347086"/>
                  </a:lnTo>
                  <a:lnTo>
                    <a:pt x="623252" y="384954"/>
                  </a:lnTo>
                  <a:lnTo>
                    <a:pt x="646540" y="424279"/>
                  </a:lnTo>
                  <a:lnTo>
                    <a:pt x="667923" y="464984"/>
                  </a:lnTo>
                  <a:lnTo>
                    <a:pt x="687336" y="506995"/>
                  </a:lnTo>
                  <a:lnTo>
                    <a:pt x="704713" y="550235"/>
                  </a:lnTo>
                  <a:lnTo>
                    <a:pt x="719987" y="594627"/>
                  </a:lnTo>
                  <a:lnTo>
                    <a:pt x="733092" y="640096"/>
                  </a:lnTo>
                  <a:lnTo>
                    <a:pt x="743963" y="686565"/>
                  </a:lnTo>
                  <a:lnTo>
                    <a:pt x="752532" y="733959"/>
                  </a:lnTo>
                  <a:lnTo>
                    <a:pt x="758736" y="782202"/>
                  </a:lnTo>
                  <a:lnTo>
                    <a:pt x="762506" y="831216"/>
                  </a:lnTo>
                  <a:lnTo>
                    <a:pt x="763777" y="880927"/>
                  </a:lnTo>
                  <a:lnTo>
                    <a:pt x="855853" y="880927"/>
                  </a:lnTo>
                  <a:lnTo>
                    <a:pt x="854583" y="830762"/>
                  </a:lnTo>
                  <a:lnTo>
                    <a:pt x="850680" y="780942"/>
                  </a:lnTo>
                  <a:lnTo>
                    <a:pt x="844303" y="732007"/>
                  </a:lnTo>
                  <a:lnTo>
                    <a:pt x="835523" y="684028"/>
                  </a:lnTo>
                  <a:lnTo>
                    <a:pt x="824413" y="637075"/>
                  </a:lnTo>
                  <a:lnTo>
                    <a:pt x="811044" y="591217"/>
                  </a:lnTo>
                  <a:lnTo>
                    <a:pt x="795488" y="546525"/>
                  </a:lnTo>
                  <a:lnTo>
                    <a:pt x="777818" y="503069"/>
                  </a:lnTo>
                  <a:lnTo>
                    <a:pt x="758105" y="460918"/>
                  </a:lnTo>
                  <a:lnTo>
                    <a:pt x="736422" y="420144"/>
                  </a:lnTo>
                  <a:lnTo>
                    <a:pt x="712841" y="380815"/>
                  </a:lnTo>
                  <a:lnTo>
                    <a:pt x="687434" y="343002"/>
                  </a:lnTo>
                  <a:lnTo>
                    <a:pt x="660272" y="306775"/>
                  </a:lnTo>
                  <a:lnTo>
                    <a:pt x="631429" y="272204"/>
                  </a:lnTo>
                  <a:lnTo>
                    <a:pt x="600976" y="239360"/>
                  </a:lnTo>
                  <a:lnTo>
                    <a:pt x="568985" y="208311"/>
                  </a:lnTo>
                  <a:lnTo>
                    <a:pt x="535528" y="179129"/>
                  </a:lnTo>
                  <a:lnTo>
                    <a:pt x="500677" y="151883"/>
                  </a:lnTo>
                  <a:lnTo>
                    <a:pt x="464505" y="126643"/>
                  </a:lnTo>
                  <a:lnTo>
                    <a:pt x="427083" y="103479"/>
                  </a:lnTo>
                  <a:lnTo>
                    <a:pt x="388484" y="82462"/>
                  </a:lnTo>
                  <a:lnTo>
                    <a:pt x="348779" y="63661"/>
                  </a:lnTo>
                  <a:lnTo>
                    <a:pt x="308042" y="47147"/>
                  </a:lnTo>
                  <a:lnTo>
                    <a:pt x="266343" y="32989"/>
                  </a:lnTo>
                  <a:lnTo>
                    <a:pt x="223754" y="21258"/>
                  </a:lnTo>
                  <a:lnTo>
                    <a:pt x="180349" y="12023"/>
                  </a:lnTo>
                  <a:lnTo>
                    <a:pt x="136199" y="5355"/>
                  </a:lnTo>
                  <a:lnTo>
                    <a:pt x="91376" y="1324"/>
                  </a:lnTo>
                  <a:lnTo>
                    <a:pt x="45952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01742" y="1266443"/>
              <a:ext cx="1768475" cy="881380"/>
            </a:xfrm>
            <a:custGeom>
              <a:avLst/>
              <a:gdLst/>
              <a:ahLst/>
              <a:cxnLst/>
              <a:rect l="l" t="t" r="r" b="b"/>
              <a:pathLst>
                <a:path w="1768475" h="881380">
                  <a:moveTo>
                    <a:pt x="958469" y="0"/>
                  </a:moveTo>
                  <a:lnTo>
                    <a:pt x="911002" y="1499"/>
                  </a:lnTo>
                  <a:lnTo>
                    <a:pt x="864164" y="5947"/>
                  </a:lnTo>
                  <a:lnTo>
                    <a:pt x="818040" y="13268"/>
                  </a:lnTo>
                  <a:lnTo>
                    <a:pt x="772716" y="23385"/>
                  </a:lnTo>
                  <a:lnTo>
                    <a:pt x="728279" y="36224"/>
                  </a:lnTo>
                  <a:lnTo>
                    <a:pt x="684813" y="51708"/>
                  </a:lnTo>
                  <a:lnTo>
                    <a:pt x="642406" y="69762"/>
                  </a:lnTo>
                  <a:lnTo>
                    <a:pt x="601142" y="90311"/>
                  </a:lnTo>
                  <a:lnTo>
                    <a:pt x="561109" y="113277"/>
                  </a:lnTo>
                  <a:lnTo>
                    <a:pt x="522391" y="138586"/>
                  </a:lnTo>
                  <a:lnTo>
                    <a:pt x="485075" y="166162"/>
                  </a:lnTo>
                  <a:lnTo>
                    <a:pt x="449246" y="195929"/>
                  </a:lnTo>
                  <a:lnTo>
                    <a:pt x="414991" y="227811"/>
                  </a:lnTo>
                  <a:lnTo>
                    <a:pt x="382396" y="261733"/>
                  </a:lnTo>
                  <a:lnTo>
                    <a:pt x="351546" y="297619"/>
                  </a:lnTo>
                  <a:lnTo>
                    <a:pt x="322528" y="335392"/>
                  </a:lnTo>
                  <a:lnTo>
                    <a:pt x="295427" y="374979"/>
                  </a:lnTo>
                  <a:lnTo>
                    <a:pt x="270329" y="416302"/>
                  </a:lnTo>
                  <a:lnTo>
                    <a:pt x="247320" y="459285"/>
                  </a:lnTo>
                  <a:lnTo>
                    <a:pt x="226487" y="503854"/>
                  </a:lnTo>
                  <a:lnTo>
                    <a:pt x="207915" y="549933"/>
                  </a:lnTo>
                  <a:lnTo>
                    <a:pt x="191689" y="597445"/>
                  </a:lnTo>
                  <a:lnTo>
                    <a:pt x="177897" y="646315"/>
                  </a:lnTo>
                  <a:lnTo>
                    <a:pt x="166624" y="696467"/>
                  </a:lnTo>
                  <a:lnTo>
                    <a:pt x="241046" y="696467"/>
                  </a:lnTo>
                  <a:lnTo>
                    <a:pt x="102616" y="880871"/>
                  </a:lnTo>
                  <a:lnTo>
                    <a:pt x="0" y="696467"/>
                  </a:lnTo>
                  <a:lnTo>
                    <a:pt x="74422" y="696467"/>
                  </a:lnTo>
                  <a:lnTo>
                    <a:pt x="85710" y="646315"/>
                  </a:lnTo>
                  <a:lnTo>
                    <a:pt x="99516" y="597445"/>
                  </a:lnTo>
                  <a:lnTo>
                    <a:pt x="115754" y="549933"/>
                  </a:lnTo>
                  <a:lnTo>
                    <a:pt x="134338" y="503854"/>
                  </a:lnTo>
                  <a:lnTo>
                    <a:pt x="155181" y="459285"/>
                  </a:lnTo>
                  <a:lnTo>
                    <a:pt x="178198" y="416302"/>
                  </a:lnTo>
                  <a:lnTo>
                    <a:pt x="203303" y="374979"/>
                  </a:lnTo>
                  <a:lnTo>
                    <a:pt x="230410" y="335392"/>
                  </a:lnTo>
                  <a:lnTo>
                    <a:pt x="259433" y="297619"/>
                  </a:lnTo>
                  <a:lnTo>
                    <a:pt x="290287" y="261733"/>
                  </a:lnTo>
                  <a:lnTo>
                    <a:pt x="322884" y="227811"/>
                  </a:lnTo>
                  <a:lnTo>
                    <a:pt x="357139" y="195929"/>
                  </a:lnTo>
                  <a:lnTo>
                    <a:pt x="392967" y="166162"/>
                  </a:lnTo>
                  <a:lnTo>
                    <a:pt x="430281" y="138586"/>
                  </a:lnTo>
                  <a:lnTo>
                    <a:pt x="468996" y="113277"/>
                  </a:lnTo>
                  <a:lnTo>
                    <a:pt x="509025" y="90311"/>
                  </a:lnTo>
                  <a:lnTo>
                    <a:pt x="550282" y="69762"/>
                  </a:lnTo>
                  <a:lnTo>
                    <a:pt x="592683" y="51708"/>
                  </a:lnTo>
                  <a:lnTo>
                    <a:pt x="636140" y="36224"/>
                  </a:lnTo>
                  <a:lnTo>
                    <a:pt x="680567" y="23385"/>
                  </a:lnTo>
                  <a:lnTo>
                    <a:pt x="725880" y="13268"/>
                  </a:lnTo>
                  <a:lnTo>
                    <a:pt x="771991" y="5947"/>
                  </a:lnTo>
                  <a:lnTo>
                    <a:pt x="818815" y="1499"/>
                  </a:lnTo>
                  <a:lnTo>
                    <a:pt x="866267" y="0"/>
                  </a:lnTo>
                  <a:lnTo>
                    <a:pt x="958469" y="0"/>
                  </a:lnTo>
                  <a:lnTo>
                    <a:pt x="1004414" y="1394"/>
                  </a:lnTo>
                  <a:lnTo>
                    <a:pt x="1049688" y="5527"/>
                  </a:lnTo>
                  <a:lnTo>
                    <a:pt x="1094221" y="12325"/>
                  </a:lnTo>
                  <a:lnTo>
                    <a:pt x="1137946" y="21713"/>
                  </a:lnTo>
                  <a:lnTo>
                    <a:pt x="1180794" y="33618"/>
                  </a:lnTo>
                  <a:lnTo>
                    <a:pt x="1222696" y="47964"/>
                  </a:lnTo>
                  <a:lnTo>
                    <a:pt x="1263585" y="64677"/>
                  </a:lnTo>
                  <a:lnTo>
                    <a:pt x="1303392" y="83683"/>
                  </a:lnTo>
                  <a:lnTo>
                    <a:pt x="1342047" y="104908"/>
                  </a:lnTo>
                  <a:lnTo>
                    <a:pt x="1379484" y="128278"/>
                  </a:lnTo>
                  <a:lnTo>
                    <a:pt x="1415634" y="153717"/>
                  </a:lnTo>
                  <a:lnTo>
                    <a:pt x="1450428" y="181153"/>
                  </a:lnTo>
                  <a:lnTo>
                    <a:pt x="1483797" y="210509"/>
                  </a:lnTo>
                  <a:lnTo>
                    <a:pt x="1515675" y="241713"/>
                  </a:lnTo>
                  <a:lnTo>
                    <a:pt x="1545991" y="274689"/>
                  </a:lnTo>
                  <a:lnTo>
                    <a:pt x="1574678" y="309364"/>
                  </a:lnTo>
                  <a:lnTo>
                    <a:pt x="1601667" y="345663"/>
                  </a:lnTo>
                  <a:lnTo>
                    <a:pt x="1626890" y="383512"/>
                  </a:lnTo>
                  <a:lnTo>
                    <a:pt x="1650279" y="422836"/>
                  </a:lnTo>
                  <a:lnTo>
                    <a:pt x="1671764" y="463561"/>
                  </a:lnTo>
                  <a:lnTo>
                    <a:pt x="1691279" y="505613"/>
                  </a:lnTo>
                  <a:lnTo>
                    <a:pt x="1708753" y="548917"/>
                  </a:lnTo>
                  <a:lnTo>
                    <a:pt x="1724120" y="593399"/>
                  </a:lnTo>
                  <a:lnTo>
                    <a:pt x="1737310" y="638985"/>
                  </a:lnTo>
                  <a:lnTo>
                    <a:pt x="1748256" y="685601"/>
                  </a:lnTo>
                  <a:lnTo>
                    <a:pt x="1756888" y="733172"/>
                  </a:lnTo>
                  <a:lnTo>
                    <a:pt x="1763138" y="781623"/>
                  </a:lnTo>
                  <a:lnTo>
                    <a:pt x="1766938" y="830881"/>
                  </a:lnTo>
                  <a:lnTo>
                    <a:pt x="1768221" y="880871"/>
                  </a:lnTo>
                  <a:lnTo>
                    <a:pt x="1676146" y="880871"/>
                  </a:lnTo>
                  <a:lnTo>
                    <a:pt x="1674874" y="831161"/>
                  </a:lnTo>
                  <a:lnTo>
                    <a:pt x="1671104" y="782146"/>
                  </a:lnTo>
                  <a:lnTo>
                    <a:pt x="1664900" y="733904"/>
                  </a:lnTo>
                  <a:lnTo>
                    <a:pt x="1656331" y="686510"/>
                  </a:lnTo>
                  <a:lnTo>
                    <a:pt x="1645460" y="640041"/>
                  </a:lnTo>
                  <a:lnTo>
                    <a:pt x="1632355" y="594572"/>
                  </a:lnTo>
                  <a:lnTo>
                    <a:pt x="1617081" y="550179"/>
                  </a:lnTo>
                  <a:lnTo>
                    <a:pt x="1599704" y="506940"/>
                  </a:lnTo>
                  <a:lnTo>
                    <a:pt x="1580291" y="464929"/>
                  </a:lnTo>
                  <a:lnTo>
                    <a:pt x="1558908" y="424223"/>
                  </a:lnTo>
                  <a:lnTo>
                    <a:pt x="1535620" y="384898"/>
                  </a:lnTo>
                  <a:lnTo>
                    <a:pt x="1510494" y="347031"/>
                  </a:lnTo>
                  <a:lnTo>
                    <a:pt x="1483595" y="310696"/>
                  </a:lnTo>
                  <a:lnTo>
                    <a:pt x="1454991" y="275971"/>
                  </a:lnTo>
                  <a:lnTo>
                    <a:pt x="1424746" y="242930"/>
                  </a:lnTo>
                  <a:lnTo>
                    <a:pt x="1392927" y="211652"/>
                  </a:lnTo>
                  <a:lnTo>
                    <a:pt x="1359601" y="182211"/>
                  </a:lnTo>
                  <a:lnTo>
                    <a:pt x="1324832" y="154683"/>
                  </a:lnTo>
                  <a:lnTo>
                    <a:pt x="1288687" y="129145"/>
                  </a:lnTo>
                  <a:lnTo>
                    <a:pt x="1251232" y="105673"/>
                  </a:lnTo>
                  <a:lnTo>
                    <a:pt x="1212534" y="84343"/>
                  </a:lnTo>
                  <a:lnTo>
                    <a:pt x="1172658" y="65231"/>
                  </a:lnTo>
                  <a:lnTo>
                    <a:pt x="1131670" y="48413"/>
                  </a:lnTo>
                  <a:lnTo>
                    <a:pt x="1089637" y="33965"/>
                  </a:lnTo>
                  <a:lnTo>
                    <a:pt x="1046624" y="21963"/>
                  </a:lnTo>
                  <a:lnTo>
                    <a:pt x="1002697" y="12484"/>
                  </a:lnTo>
                  <a:lnTo>
                    <a:pt x="957923" y="5603"/>
                  </a:lnTo>
                  <a:lnTo>
                    <a:pt x="912368" y="1396"/>
                  </a:lnTo>
                </a:path>
              </a:pathLst>
            </a:custGeom>
            <a:ln w="76200">
              <a:solidFill>
                <a:srgbClr val="FF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929888" y="1114501"/>
            <a:ext cx="10985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6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81416" y="630974"/>
            <a:ext cx="593090" cy="678180"/>
            <a:chOff x="8281416" y="630974"/>
            <a:chExt cx="593090" cy="678180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416" y="630974"/>
              <a:ext cx="592670" cy="6780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39912" y="783335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140208" y="0"/>
                  </a:moveTo>
                  <a:lnTo>
                    <a:pt x="0" y="140208"/>
                  </a:lnTo>
                  <a:lnTo>
                    <a:pt x="70104" y="140208"/>
                  </a:lnTo>
                  <a:lnTo>
                    <a:pt x="70104" y="381000"/>
                  </a:lnTo>
                  <a:lnTo>
                    <a:pt x="210312" y="381000"/>
                  </a:lnTo>
                  <a:lnTo>
                    <a:pt x="210312" y="140208"/>
                  </a:lnTo>
                  <a:lnTo>
                    <a:pt x="280416" y="140208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39912" y="783335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0" y="140208"/>
                  </a:moveTo>
                  <a:lnTo>
                    <a:pt x="140208" y="0"/>
                  </a:lnTo>
                  <a:lnTo>
                    <a:pt x="280416" y="140208"/>
                  </a:lnTo>
                  <a:lnTo>
                    <a:pt x="210312" y="140208"/>
                  </a:lnTo>
                  <a:lnTo>
                    <a:pt x="210312" y="381000"/>
                  </a:lnTo>
                  <a:lnTo>
                    <a:pt x="70104" y="381000"/>
                  </a:lnTo>
                  <a:lnTo>
                    <a:pt x="70104" y="14020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096000" y="2401823"/>
            <a:ext cx="2606675" cy="2306955"/>
            <a:chOff x="6096000" y="2401823"/>
            <a:chExt cx="2606675" cy="230695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8459" y="3168206"/>
              <a:ext cx="1413941" cy="71178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382255" y="3252215"/>
              <a:ext cx="1237615" cy="548640"/>
            </a:xfrm>
            <a:custGeom>
              <a:avLst/>
              <a:gdLst/>
              <a:ahLst/>
              <a:cxnLst/>
              <a:rect l="l" t="t" r="r" b="b"/>
              <a:pathLst>
                <a:path w="1237615" h="548639">
                  <a:moveTo>
                    <a:pt x="963168" y="0"/>
                  </a:moveTo>
                  <a:lnTo>
                    <a:pt x="963168" y="137160"/>
                  </a:lnTo>
                  <a:lnTo>
                    <a:pt x="0" y="137160"/>
                  </a:lnTo>
                  <a:lnTo>
                    <a:pt x="0" y="411480"/>
                  </a:lnTo>
                  <a:lnTo>
                    <a:pt x="963168" y="411480"/>
                  </a:lnTo>
                  <a:lnTo>
                    <a:pt x="963168" y="548640"/>
                  </a:lnTo>
                  <a:lnTo>
                    <a:pt x="1237488" y="274320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2255" y="3252215"/>
              <a:ext cx="1237615" cy="548640"/>
            </a:xfrm>
            <a:custGeom>
              <a:avLst/>
              <a:gdLst/>
              <a:ahLst/>
              <a:cxnLst/>
              <a:rect l="l" t="t" r="r" b="b"/>
              <a:pathLst>
                <a:path w="1237615" h="548639">
                  <a:moveTo>
                    <a:pt x="0" y="137160"/>
                  </a:moveTo>
                  <a:lnTo>
                    <a:pt x="963168" y="137160"/>
                  </a:lnTo>
                  <a:lnTo>
                    <a:pt x="963168" y="0"/>
                  </a:lnTo>
                  <a:lnTo>
                    <a:pt x="1237488" y="274320"/>
                  </a:lnTo>
                  <a:lnTo>
                    <a:pt x="963168" y="548640"/>
                  </a:lnTo>
                  <a:lnTo>
                    <a:pt x="963168" y="411480"/>
                  </a:lnTo>
                  <a:lnTo>
                    <a:pt x="0" y="411480"/>
                  </a:lnTo>
                  <a:lnTo>
                    <a:pt x="0" y="137160"/>
                  </a:lnTo>
                  <a:close/>
                </a:path>
              </a:pathLst>
            </a:custGeom>
            <a:ln w="12192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6000" y="2401823"/>
              <a:ext cx="1294892" cy="23069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338443" y="2649346"/>
              <a:ext cx="805815" cy="891540"/>
            </a:xfrm>
            <a:custGeom>
              <a:avLst/>
              <a:gdLst/>
              <a:ahLst/>
              <a:cxnLst/>
              <a:rect l="l" t="t" r="r" b="b"/>
              <a:pathLst>
                <a:path w="805815" h="891539">
                  <a:moveTo>
                    <a:pt x="171577" y="0"/>
                  </a:moveTo>
                  <a:lnTo>
                    <a:pt x="0" y="177291"/>
                  </a:lnTo>
                  <a:lnTo>
                    <a:pt x="204088" y="371475"/>
                  </a:lnTo>
                  <a:lnTo>
                    <a:pt x="195961" y="278638"/>
                  </a:lnTo>
                  <a:lnTo>
                    <a:pt x="243320" y="288753"/>
                  </a:lnTo>
                  <a:lnTo>
                    <a:pt x="289561" y="301908"/>
                  </a:lnTo>
                  <a:lnTo>
                    <a:pt x="334580" y="317999"/>
                  </a:lnTo>
                  <a:lnTo>
                    <a:pt x="378276" y="336924"/>
                  </a:lnTo>
                  <a:lnTo>
                    <a:pt x="420547" y="358581"/>
                  </a:lnTo>
                  <a:lnTo>
                    <a:pt x="461290" y="382869"/>
                  </a:lnTo>
                  <a:lnTo>
                    <a:pt x="500404" y="409683"/>
                  </a:lnTo>
                  <a:lnTo>
                    <a:pt x="537786" y="438924"/>
                  </a:lnTo>
                  <a:lnTo>
                    <a:pt x="573335" y="470487"/>
                  </a:lnTo>
                  <a:lnTo>
                    <a:pt x="606949" y="504271"/>
                  </a:lnTo>
                  <a:lnTo>
                    <a:pt x="638526" y="540175"/>
                  </a:lnTo>
                  <a:lnTo>
                    <a:pt x="667964" y="578095"/>
                  </a:lnTo>
                  <a:lnTo>
                    <a:pt x="695160" y="617929"/>
                  </a:lnTo>
                  <a:lnTo>
                    <a:pt x="720013" y="659575"/>
                  </a:lnTo>
                  <a:lnTo>
                    <a:pt x="742421" y="702931"/>
                  </a:lnTo>
                  <a:lnTo>
                    <a:pt x="762281" y="747896"/>
                  </a:lnTo>
                  <a:lnTo>
                    <a:pt x="779493" y="794365"/>
                  </a:lnTo>
                  <a:lnTo>
                    <a:pt x="793953" y="842238"/>
                  </a:lnTo>
                  <a:lnTo>
                    <a:pt x="805561" y="891413"/>
                  </a:lnTo>
                  <a:lnTo>
                    <a:pt x="805442" y="842793"/>
                  </a:lnTo>
                  <a:lnTo>
                    <a:pt x="802504" y="794790"/>
                  </a:lnTo>
                  <a:lnTo>
                    <a:pt x="796822" y="747502"/>
                  </a:lnTo>
                  <a:lnTo>
                    <a:pt x="788473" y="701026"/>
                  </a:lnTo>
                  <a:lnTo>
                    <a:pt x="777533" y="655460"/>
                  </a:lnTo>
                  <a:lnTo>
                    <a:pt x="764081" y="610903"/>
                  </a:lnTo>
                  <a:lnTo>
                    <a:pt x="748192" y="567452"/>
                  </a:lnTo>
                  <a:lnTo>
                    <a:pt x="729944" y="525206"/>
                  </a:lnTo>
                  <a:lnTo>
                    <a:pt x="709412" y="484261"/>
                  </a:lnTo>
                  <a:lnTo>
                    <a:pt x="686675" y="444717"/>
                  </a:lnTo>
                  <a:lnTo>
                    <a:pt x="661808" y="406671"/>
                  </a:lnTo>
                  <a:lnTo>
                    <a:pt x="634888" y="370220"/>
                  </a:lnTo>
                  <a:lnTo>
                    <a:pt x="605993" y="335464"/>
                  </a:lnTo>
                  <a:lnTo>
                    <a:pt x="575199" y="302500"/>
                  </a:lnTo>
                  <a:lnTo>
                    <a:pt x="542582" y="271426"/>
                  </a:lnTo>
                  <a:lnTo>
                    <a:pt x="508221" y="242339"/>
                  </a:lnTo>
                  <a:lnTo>
                    <a:pt x="472190" y="215338"/>
                  </a:lnTo>
                  <a:lnTo>
                    <a:pt x="434568" y="190521"/>
                  </a:lnTo>
                  <a:lnTo>
                    <a:pt x="395430" y="167986"/>
                  </a:lnTo>
                  <a:lnTo>
                    <a:pt x="354855" y="147830"/>
                  </a:lnTo>
                  <a:lnTo>
                    <a:pt x="312917" y="130152"/>
                  </a:lnTo>
                  <a:lnTo>
                    <a:pt x="269695" y="115050"/>
                  </a:lnTo>
                  <a:lnTo>
                    <a:pt x="225266" y="102621"/>
                  </a:lnTo>
                  <a:lnTo>
                    <a:pt x="179705" y="92963"/>
                  </a:lnTo>
                  <a:lnTo>
                    <a:pt x="17157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66586" y="3447414"/>
              <a:ext cx="694055" cy="1029335"/>
            </a:xfrm>
            <a:custGeom>
              <a:avLst/>
              <a:gdLst/>
              <a:ahLst/>
              <a:cxnLst/>
              <a:rect l="l" t="t" r="r" b="b"/>
              <a:pathLst>
                <a:path w="694054" h="1029335">
                  <a:moveTo>
                    <a:pt x="674623" y="0"/>
                  </a:moveTo>
                  <a:lnTo>
                    <a:pt x="677467" y="49369"/>
                  </a:lnTo>
                  <a:lnTo>
                    <a:pt x="677376" y="98177"/>
                  </a:lnTo>
                  <a:lnTo>
                    <a:pt x="674428" y="146323"/>
                  </a:lnTo>
                  <a:lnTo>
                    <a:pt x="668703" y="193710"/>
                  </a:lnTo>
                  <a:lnTo>
                    <a:pt x="660280" y="240237"/>
                  </a:lnTo>
                  <a:lnTo>
                    <a:pt x="649237" y="285806"/>
                  </a:lnTo>
                  <a:lnTo>
                    <a:pt x="635654" y="330319"/>
                  </a:lnTo>
                  <a:lnTo>
                    <a:pt x="619611" y="373675"/>
                  </a:lnTo>
                  <a:lnTo>
                    <a:pt x="601184" y="415777"/>
                  </a:lnTo>
                  <a:lnTo>
                    <a:pt x="580455" y="456525"/>
                  </a:lnTo>
                  <a:lnTo>
                    <a:pt x="557501" y="495821"/>
                  </a:lnTo>
                  <a:lnTo>
                    <a:pt x="532402" y="533565"/>
                  </a:lnTo>
                  <a:lnTo>
                    <a:pt x="505237" y="569658"/>
                  </a:lnTo>
                  <a:lnTo>
                    <a:pt x="476085" y="604002"/>
                  </a:lnTo>
                  <a:lnTo>
                    <a:pt x="445024" y="636498"/>
                  </a:lnTo>
                  <a:lnTo>
                    <a:pt x="412134" y="667046"/>
                  </a:lnTo>
                  <a:lnTo>
                    <a:pt x="377493" y="695548"/>
                  </a:lnTo>
                  <a:lnTo>
                    <a:pt x="341182" y="721905"/>
                  </a:lnTo>
                  <a:lnTo>
                    <a:pt x="303278" y="746017"/>
                  </a:lnTo>
                  <a:lnTo>
                    <a:pt x="263860" y="767787"/>
                  </a:lnTo>
                  <a:lnTo>
                    <a:pt x="223009" y="787115"/>
                  </a:lnTo>
                  <a:lnTo>
                    <a:pt x="180801" y="803901"/>
                  </a:lnTo>
                  <a:lnTo>
                    <a:pt x="137318" y="818048"/>
                  </a:lnTo>
                  <a:lnTo>
                    <a:pt x="92637" y="829456"/>
                  </a:lnTo>
                  <a:lnTo>
                    <a:pt x="46838" y="838027"/>
                  </a:lnTo>
                  <a:lnTo>
                    <a:pt x="0" y="843661"/>
                  </a:lnTo>
                  <a:lnTo>
                    <a:pt x="16255" y="1029335"/>
                  </a:lnTo>
                  <a:lnTo>
                    <a:pt x="63094" y="1023701"/>
                  </a:lnTo>
                  <a:lnTo>
                    <a:pt x="108893" y="1015133"/>
                  </a:lnTo>
                  <a:lnTo>
                    <a:pt x="153574" y="1003727"/>
                  </a:lnTo>
                  <a:lnTo>
                    <a:pt x="197057" y="989583"/>
                  </a:lnTo>
                  <a:lnTo>
                    <a:pt x="239265" y="972800"/>
                  </a:lnTo>
                  <a:lnTo>
                    <a:pt x="280116" y="953477"/>
                  </a:lnTo>
                  <a:lnTo>
                    <a:pt x="319534" y="931712"/>
                  </a:lnTo>
                  <a:lnTo>
                    <a:pt x="357438" y="907604"/>
                  </a:lnTo>
                  <a:lnTo>
                    <a:pt x="393749" y="881252"/>
                  </a:lnTo>
                  <a:lnTo>
                    <a:pt x="428390" y="852754"/>
                  </a:lnTo>
                  <a:lnTo>
                    <a:pt x="461280" y="822211"/>
                  </a:lnTo>
                  <a:lnTo>
                    <a:pt x="492341" y="789720"/>
                  </a:lnTo>
                  <a:lnTo>
                    <a:pt x="521493" y="755380"/>
                  </a:lnTo>
                  <a:lnTo>
                    <a:pt x="548658" y="719290"/>
                  </a:lnTo>
                  <a:lnTo>
                    <a:pt x="573757" y="681548"/>
                  </a:lnTo>
                  <a:lnTo>
                    <a:pt x="596711" y="642255"/>
                  </a:lnTo>
                  <a:lnTo>
                    <a:pt x="617440" y="601507"/>
                  </a:lnTo>
                  <a:lnTo>
                    <a:pt x="635867" y="559405"/>
                  </a:lnTo>
                  <a:lnTo>
                    <a:pt x="651910" y="516047"/>
                  </a:lnTo>
                  <a:lnTo>
                    <a:pt x="665493" y="471532"/>
                  </a:lnTo>
                  <a:lnTo>
                    <a:pt x="676536" y="425959"/>
                  </a:lnTo>
                  <a:lnTo>
                    <a:pt x="684959" y="379426"/>
                  </a:lnTo>
                  <a:lnTo>
                    <a:pt x="690684" y="332032"/>
                  </a:lnTo>
                  <a:lnTo>
                    <a:pt x="693632" y="283876"/>
                  </a:lnTo>
                  <a:lnTo>
                    <a:pt x="693723" y="235057"/>
                  </a:lnTo>
                  <a:lnTo>
                    <a:pt x="690880" y="185674"/>
                  </a:lnTo>
                  <a:lnTo>
                    <a:pt x="674623" y="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38443" y="2649346"/>
              <a:ext cx="822325" cy="1827530"/>
            </a:xfrm>
            <a:custGeom>
              <a:avLst/>
              <a:gdLst/>
              <a:ahLst/>
              <a:cxnLst/>
              <a:rect l="l" t="t" r="r" b="b"/>
              <a:pathLst>
                <a:path w="822325" h="1827529">
                  <a:moveTo>
                    <a:pt x="805561" y="891413"/>
                  </a:moveTo>
                  <a:lnTo>
                    <a:pt x="793953" y="842238"/>
                  </a:lnTo>
                  <a:lnTo>
                    <a:pt x="779493" y="794365"/>
                  </a:lnTo>
                  <a:lnTo>
                    <a:pt x="762281" y="747896"/>
                  </a:lnTo>
                  <a:lnTo>
                    <a:pt x="742421" y="702931"/>
                  </a:lnTo>
                  <a:lnTo>
                    <a:pt x="720013" y="659575"/>
                  </a:lnTo>
                  <a:lnTo>
                    <a:pt x="695160" y="617929"/>
                  </a:lnTo>
                  <a:lnTo>
                    <a:pt x="667964" y="578095"/>
                  </a:lnTo>
                  <a:lnTo>
                    <a:pt x="638526" y="540175"/>
                  </a:lnTo>
                  <a:lnTo>
                    <a:pt x="606949" y="504271"/>
                  </a:lnTo>
                  <a:lnTo>
                    <a:pt x="573335" y="470487"/>
                  </a:lnTo>
                  <a:lnTo>
                    <a:pt x="537786" y="438924"/>
                  </a:lnTo>
                  <a:lnTo>
                    <a:pt x="500404" y="409683"/>
                  </a:lnTo>
                  <a:lnTo>
                    <a:pt x="461290" y="382869"/>
                  </a:lnTo>
                  <a:lnTo>
                    <a:pt x="420547" y="358581"/>
                  </a:lnTo>
                  <a:lnTo>
                    <a:pt x="378276" y="336924"/>
                  </a:lnTo>
                  <a:lnTo>
                    <a:pt x="334580" y="317999"/>
                  </a:lnTo>
                  <a:lnTo>
                    <a:pt x="289561" y="301908"/>
                  </a:lnTo>
                  <a:lnTo>
                    <a:pt x="243320" y="288753"/>
                  </a:lnTo>
                  <a:lnTo>
                    <a:pt x="195961" y="278638"/>
                  </a:lnTo>
                  <a:lnTo>
                    <a:pt x="204088" y="371475"/>
                  </a:lnTo>
                  <a:lnTo>
                    <a:pt x="0" y="177291"/>
                  </a:lnTo>
                  <a:lnTo>
                    <a:pt x="171577" y="0"/>
                  </a:lnTo>
                  <a:lnTo>
                    <a:pt x="179705" y="92963"/>
                  </a:lnTo>
                  <a:lnTo>
                    <a:pt x="227117" y="103091"/>
                  </a:lnTo>
                  <a:lnTo>
                    <a:pt x="273352" y="116239"/>
                  </a:lnTo>
                  <a:lnTo>
                    <a:pt x="318314" y="132302"/>
                  </a:lnTo>
                  <a:lnTo>
                    <a:pt x="361911" y="151171"/>
                  </a:lnTo>
                  <a:lnTo>
                    <a:pt x="404048" y="172742"/>
                  </a:lnTo>
                  <a:lnTo>
                    <a:pt x="444630" y="196906"/>
                  </a:lnTo>
                  <a:lnTo>
                    <a:pt x="483564" y="223557"/>
                  </a:lnTo>
                  <a:lnTo>
                    <a:pt x="520754" y="252589"/>
                  </a:lnTo>
                  <a:lnTo>
                    <a:pt x="556108" y="283894"/>
                  </a:lnTo>
                  <a:lnTo>
                    <a:pt x="589530" y="317367"/>
                  </a:lnTo>
                  <a:lnTo>
                    <a:pt x="620927" y="352900"/>
                  </a:lnTo>
                  <a:lnTo>
                    <a:pt x="650204" y="390386"/>
                  </a:lnTo>
                  <a:lnTo>
                    <a:pt x="677268" y="429720"/>
                  </a:lnTo>
                  <a:lnTo>
                    <a:pt x="702023" y="470793"/>
                  </a:lnTo>
                  <a:lnTo>
                    <a:pt x="724375" y="513500"/>
                  </a:lnTo>
                  <a:lnTo>
                    <a:pt x="744231" y="557734"/>
                  </a:lnTo>
                  <a:lnTo>
                    <a:pt x="761497" y="603387"/>
                  </a:lnTo>
                  <a:lnTo>
                    <a:pt x="776077" y="650354"/>
                  </a:lnTo>
                  <a:lnTo>
                    <a:pt x="787878" y="698528"/>
                  </a:lnTo>
                  <a:lnTo>
                    <a:pt x="796806" y="747801"/>
                  </a:lnTo>
                  <a:lnTo>
                    <a:pt x="802766" y="798067"/>
                  </a:lnTo>
                  <a:lnTo>
                    <a:pt x="819023" y="983741"/>
                  </a:lnTo>
                  <a:lnTo>
                    <a:pt x="821866" y="1033125"/>
                  </a:lnTo>
                  <a:lnTo>
                    <a:pt x="821775" y="1081944"/>
                  </a:lnTo>
                  <a:lnTo>
                    <a:pt x="818827" y="1130100"/>
                  </a:lnTo>
                  <a:lnTo>
                    <a:pt x="813102" y="1177494"/>
                  </a:lnTo>
                  <a:lnTo>
                    <a:pt x="804679" y="1224027"/>
                  </a:lnTo>
                  <a:lnTo>
                    <a:pt x="793636" y="1269600"/>
                  </a:lnTo>
                  <a:lnTo>
                    <a:pt x="780053" y="1314115"/>
                  </a:lnTo>
                  <a:lnTo>
                    <a:pt x="764010" y="1357473"/>
                  </a:lnTo>
                  <a:lnTo>
                    <a:pt x="745583" y="1399575"/>
                  </a:lnTo>
                  <a:lnTo>
                    <a:pt x="724854" y="1440323"/>
                  </a:lnTo>
                  <a:lnTo>
                    <a:pt x="701900" y="1479616"/>
                  </a:lnTo>
                  <a:lnTo>
                    <a:pt x="676801" y="1517358"/>
                  </a:lnTo>
                  <a:lnTo>
                    <a:pt x="649636" y="1553448"/>
                  </a:lnTo>
                  <a:lnTo>
                    <a:pt x="620484" y="1587788"/>
                  </a:lnTo>
                  <a:lnTo>
                    <a:pt x="589423" y="1620279"/>
                  </a:lnTo>
                  <a:lnTo>
                    <a:pt x="556533" y="1650822"/>
                  </a:lnTo>
                  <a:lnTo>
                    <a:pt x="521892" y="1679320"/>
                  </a:lnTo>
                  <a:lnTo>
                    <a:pt x="485581" y="1705672"/>
                  </a:lnTo>
                  <a:lnTo>
                    <a:pt x="447677" y="1729780"/>
                  </a:lnTo>
                  <a:lnTo>
                    <a:pt x="408259" y="1751545"/>
                  </a:lnTo>
                  <a:lnTo>
                    <a:pt x="367408" y="1770868"/>
                  </a:lnTo>
                  <a:lnTo>
                    <a:pt x="325200" y="1787651"/>
                  </a:lnTo>
                  <a:lnTo>
                    <a:pt x="281717" y="1801795"/>
                  </a:lnTo>
                  <a:lnTo>
                    <a:pt x="237036" y="1813201"/>
                  </a:lnTo>
                  <a:lnTo>
                    <a:pt x="191237" y="1821769"/>
                  </a:lnTo>
                  <a:lnTo>
                    <a:pt x="144399" y="1827402"/>
                  </a:lnTo>
                  <a:lnTo>
                    <a:pt x="128143" y="1641728"/>
                  </a:lnTo>
                  <a:lnTo>
                    <a:pt x="174981" y="1636095"/>
                  </a:lnTo>
                  <a:lnTo>
                    <a:pt x="220780" y="1627524"/>
                  </a:lnTo>
                  <a:lnTo>
                    <a:pt x="265461" y="1616116"/>
                  </a:lnTo>
                  <a:lnTo>
                    <a:pt x="308944" y="1601969"/>
                  </a:lnTo>
                  <a:lnTo>
                    <a:pt x="351152" y="1585183"/>
                  </a:lnTo>
                  <a:lnTo>
                    <a:pt x="392003" y="1565855"/>
                  </a:lnTo>
                  <a:lnTo>
                    <a:pt x="431421" y="1544085"/>
                  </a:lnTo>
                  <a:lnTo>
                    <a:pt x="469325" y="1519973"/>
                  </a:lnTo>
                  <a:lnTo>
                    <a:pt x="505636" y="1493616"/>
                  </a:lnTo>
                  <a:lnTo>
                    <a:pt x="540277" y="1465114"/>
                  </a:lnTo>
                  <a:lnTo>
                    <a:pt x="573167" y="1434566"/>
                  </a:lnTo>
                  <a:lnTo>
                    <a:pt x="604228" y="1402070"/>
                  </a:lnTo>
                  <a:lnTo>
                    <a:pt x="633380" y="1367726"/>
                  </a:lnTo>
                  <a:lnTo>
                    <a:pt x="660545" y="1331633"/>
                  </a:lnTo>
                  <a:lnTo>
                    <a:pt x="685644" y="1293889"/>
                  </a:lnTo>
                  <a:lnTo>
                    <a:pt x="708598" y="1254593"/>
                  </a:lnTo>
                  <a:lnTo>
                    <a:pt x="729327" y="1213845"/>
                  </a:lnTo>
                  <a:lnTo>
                    <a:pt x="747754" y="1171743"/>
                  </a:lnTo>
                  <a:lnTo>
                    <a:pt x="763797" y="1128387"/>
                  </a:lnTo>
                  <a:lnTo>
                    <a:pt x="777380" y="1083874"/>
                  </a:lnTo>
                  <a:lnTo>
                    <a:pt x="788423" y="1038305"/>
                  </a:lnTo>
                  <a:lnTo>
                    <a:pt x="796846" y="991778"/>
                  </a:lnTo>
                  <a:lnTo>
                    <a:pt x="802571" y="944391"/>
                  </a:lnTo>
                  <a:lnTo>
                    <a:pt x="805519" y="896245"/>
                  </a:lnTo>
                  <a:lnTo>
                    <a:pt x="805610" y="847437"/>
                  </a:lnTo>
                  <a:lnTo>
                    <a:pt x="802766" y="798067"/>
                  </a:lnTo>
                </a:path>
              </a:pathLst>
            </a:custGeom>
            <a:ln w="127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96545" y="2133600"/>
            <a:ext cx="3201131" cy="4580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76" y="1773935"/>
            <a:ext cx="3124564" cy="4886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816" y="281127"/>
            <a:ext cx="84093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618730" algn="l"/>
                <a:tab pos="7999730" algn="l"/>
                <a:tab pos="8277225" algn="l"/>
              </a:tabLst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POST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FIX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EXPRESSION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/>
              <a:t>A</a:t>
            </a:r>
            <a:r>
              <a:rPr sz="2800" spc="-170" dirty="0"/>
              <a:t> </a:t>
            </a:r>
            <a:r>
              <a:rPr sz="2800" dirty="0"/>
              <a:t>B</a:t>
            </a:r>
            <a:r>
              <a:rPr sz="2800" spc="-50" dirty="0"/>
              <a:t> </a:t>
            </a:r>
            <a:r>
              <a:rPr sz="2800" dirty="0"/>
              <a:t>C</a:t>
            </a:r>
            <a:r>
              <a:rPr sz="2800" spc="-5" dirty="0"/>
              <a:t> </a:t>
            </a:r>
            <a:r>
              <a:rPr sz="2800" dirty="0"/>
              <a:t>*</a:t>
            </a:r>
            <a:r>
              <a:rPr sz="2800" spc="-5" dirty="0"/>
              <a:t> </a:t>
            </a:r>
            <a:r>
              <a:rPr sz="2800" dirty="0"/>
              <a:t>+</a:t>
            </a:r>
            <a:r>
              <a:rPr sz="2800" spc="-40" dirty="0"/>
              <a:t> </a:t>
            </a:r>
            <a:r>
              <a:rPr sz="2800" dirty="0"/>
              <a:t>D</a:t>
            </a:r>
            <a:r>
              <a:rPr sz="2800" spc="-10" dirty="0"/>
              <a:t> </a:t>
            </a:r>
            <a:r>
              <a:rPr sz="2800" dirty="0"/>
              <a:t>E</a:t>
            </a:r>
            <a:r>
              <a:rPr sz="2800" spc="-15" dirty="0"/>
              <a:t> </a:t>
            </a:r>
            <a:r>
              <a:rPr sz="2800" spc="-50" dirty="0"/>
              <a:t>%</a:t>
            </a:r>
            <a:r>
              <a:rPr sz="2800" dirty="0"/>
              <a:t>	</a:t>
            </a:r>
            <a:r>
              <a:rPr sz="2800" spc="-50" dirty="0"/>
              <a:t>F</a:t>
            </a:r>
            <a:r>
              <a:rPr sz="2800" dirty="0"/>
              <a:t>	</a:t>
            </a:r>
            <a:r>
              <a:rPr sz="2800" spc="-50" dirty="0"/>
              <a:t>/</a:t>
            </a:r>
            <a:r>
              <a:rPr sz="2800" dirty="0"/>
              <a:t>	</a:t>
            </a:r>
            <a:r>
              <a:rPr sz="2800" spc="-50" dirty="0"/>
              <a:t>-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9279" y="694944"/>
            <a:ext cx="238125" cy="390525"/>
            <a:chOff x="5669279" y="694944"/>
            <a:chExt cx="238125" cy="390525"/>
          </a:xfrm>
        </p:grpSpPr>
        <p:sp>
          <p:nvSpPr>
            <p:cNvPr id="5" name="object 5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75375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16752" y="682751"/>
            <a:ext cx="238125" cy="393700"/>
            <a:chOff x="6016752" y="682751"/>
            <a:chExt cx="238125" cy="393700"/>
          </a:xfrm>
        </p:grpSpPr>
        <p:sp>
          <p:nvSpPr>
            <p:cNvPr id="8" name="object 8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81000"/>
                  </a:lnTo>
                  <a:lnTo>
                    <a:pt x="169163" y="381000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22848" y="688847"/>
              <a:ext cx="226060" cy="381000"/>
            </a:xfrm>
            <a:custGeom>
              <a:avLst/>
              <a:gdLst/>
              <a:ahLst/>
              <a:cxnLst/>
              <a:rect l="l" t="t" r="r" b="b"/>
              <a:pathLst>
                <a:path w="226060" h="381000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81000"/>
                  </a:lnTo>
                  <a:lnTo>
                    <a:pt x="56387" y="381000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336791" y="694944"/>
            <a:ext cx="238125" cy="390525"/>
            <a:chOff x="6336791" y="694944"/>
            <a:chExt cx="238125" cy="390525"/>
          </a:xfrm>
        </p:grpSpPr>
        <p:sp>
          <p:nvSpPr>
            <p:cNvPr id="11" name="object 11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2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42887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59">
                  <a:moveTo>
                    <a:pt x="0" y="112775"/>
                  </a:moveTo>
                  <a:lnTo>
                    <a:pt x="112775" y="0"/>
                  </a:lnTo>
                  <a:lnTo>
                    <a:pt x="225552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626352" y="682751"/>
            <a:ext cx="295910" cy="393700"/>
            <a:chOff x="6626352" y="682751"/>
            <a:chExt cx="295910" cy="393700"/>
          </a:xfrm>
        </p:grpSpPr>
        <p:sp>
          <p:nvSpPr>
            <p:cNvPr id="14" name="object 14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32448" y="688847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352288" y="694944"/>
            <a:ext cx="238125" cy="390525"/>
            <a:chOff x="5352288" y="694944"/>
            <a:chExt cx="238125" cy="390525"/>
          </a:xfrm>
        </p:grpSpPr>
        <p:sp>
          <p:nvSpPr>
            <p:cNvPr id="17" name="object 17"/>
            <p:cNvSpPr/>
            <p:nvPr/>
          </p:nvSpPr>
          <p:spPr>
            <a:xfrm>
              <a:off x="5358384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112775" y="0"/>
                  </a:moveTo>
                  <a:lnTo>
                    <a:pt x="0" y="112775"/>
                  </a:lnTo>
                  <a:lnTo>
                    <a:pt x="56387" y="112775"/>
                  </a:lnTo>
                  <a:lnTo>
                    <a:pt x="56387" y="377951"/>
                  </a:lnTo>
                  <a:lnTo>
                    <a:pt x="169163" y="377951"/>
                  </a:lnTo>
                  <a:lnTo>
                    <a:pt x="169163" y="112775"/>
                  </a:lnTo>
                  <a:lnTo>
                    <a:pt x="225551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58384" y="701040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60" h="378459">
                  <a:moveTo>
                    <a:pt x="0" y="112775"/>
                  </a:moveTo>
                  <a:lnTo>
                    <a:pt x="112775" y="0"/>
                  </a:lnTo>
                  <a:lnTo>
                    <a:pt x="225551" y="112775"/>
                  </a:lnTo>
                  <a:lnTo>
                    <a:pt x="169163" y="112775"/>
                  </a:lnTo>
                  <a:lnTo>
                    <a:pt x="169163" y="377951"/>
                  </a:lnTo>
                  <a:lnTo>
                    <a:pt x="56387" y="377951"/>
                  </a:lnTo>
                  <a:lnTo>
                    <a:pt x="56387" y="112775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970776" y="588302"/>
            <a:ext cx="1903730" cy="702310"/>
            <a:chOff x="6970776" y="588302"/>
            <a:chExt cx="1903730" cy="702310"/>
          </a:xfrm>
        </p:grpSpPr>
        <p:sp>
          <p:nvSpPr>
            <p:cNvPr id="20" name="object 20"/>
            <p:cNvSpPr/>
            <p:nvPr/>
          </p:nvSpPr>
          <p:spPr>
            <a:xfrm>
              <a:off x="6976872" y="688848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1" y="0"/>
                  </a:moveTo>
                  <a:lnTo>
                    <a:pt x="0" y="141731"/>
                  </a:lnTo>
                  <a:lnTo>
                    <a:pt x="70866" y="141731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76872" y="688848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1"/>
                  </a:move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1"/>
                  </a:lnTo>
                  <a:lnTo>
                    <a:pt x="0" y="141731"/>
                  </a:lnTo>
                  <a:close/>
                </a:path>
              </a:pathLst>
            </a:custGeom>
            <a:ln w="1219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416" y="588302"/>
              <a:ext cx="595693" cy="6780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96912" y="740664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141732" y="0"/>
                  </a:moveTo>
                  <a:lnTo>
                    <a:pt x="0" y="141732"/>
                  </a:lnTo>
                  <a:lnTo>
                    <a:pt x="70866" y="141732"/>
                  </a:lnTo>
                  <a:lnTo>
                    <a:pt x="70866" y="381000"/>
                  </a:lnTo>
                  <a:lnTo>
                    <a:pt x="212598" y="381000"/>
                  </a:lnTo>
                  <a:lnTo>
                    <a:pt x="212598" y="141732"/>
                  </a:lnTo>
                  <a:lnTo>
                    <a:pt x="283464" y="141732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96912" y="740664"/>
              <a:ext cx="283845" cy="381000"/>
            </a:xfrm>
            <a:custGeom>
              <a:avLst/>
              <a:gdLst/>
              <a:ahLst/>
              <a:cxnLst/>
              <a:rect l="l" t="t" r="r" b="b"/>
              <a:pathLst>
                <a:path w="283845" h="381000">
                  <a:moveTo>
                    <a:pt x="0" y="141732"/>
                  </a:moveTo>
                  <a:lnTo>
                    <a:pt x="141732" y="0"/>
                  </a:lnTo>
                  <a:lnTo>
                    <a:pt x="283464" y="141732"/>
                  </a:lnTo>
                  <a:lnTo>
                    <a:pt x="212598" y="141732"/>
                  </a:lnTo>
                  <a:lnTo>
                    <a:pt x="212598" y="381000"/>
                  </a:lnTo>
                  <a:lnTo>
                    <a:pt x="70866" y="381000"/>
                  </a:lnTo>
                  <a:lnTo>
                    <a:pt x="70866" y="141732"/>
                  </a:lnTo>
                  <a:lnTo>
                    <a:pt x="0" y="141732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1232" y="615657"/>
              <a:ext cx="592670" cy="6749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29728" y="768096"/>
              <a:ext cx="280670" cy="378460"/>
            </a:xfrm>
            <a:custGeom>
              <a:avLst/>
              <a:gdLst/>
              <a:ahLst/>
              <a:cxnLst/>
              <a:rect l="l" t="t" r="r" b="b"/>
              <a:pathLst>
                <a:path w="280670" h="378459">
                  <a:moveTo>
                    <a:pt x="140207" y="0"/>
                  </a:moveTo>
                  <a:lnTo>
                    <a:pt x="0" y="140207"/>
                  </a:lnTo>
                  <a:lnTo>
                    <a:pt x="70103" y="140207"/>
                  </a:lnTo>
                  <a:lnTo>
                    <a:pt x="70103" y="377951"/>
                  </a:lnTo>
                  <a:lnTo>
                    <a:pt x="210312" y="377951"/>
                  </a:lnTo>
                  <a:lnTo>
                    <a:pt x="210312" y="140207"/>
                  </a:lnTo>
                  <a:lnTo>
                    <a:pt x="280416" y="140207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29728" y="768096"/>
              <a:ext cx="280670" cy="378460"/>
            </a:xfrm>
            <a:custGeom>
              <a:avLst/>
              <a:gdLst/>
              <a:ahLst/>
              <a:cxnLst/>
              <a:rect l="l" t="t" r="r" b="b"/>
              <a:pathLst>
                <a:path w="280670" h="378459">
                  <a:moveTo>
                    <a:pt x="0" y="140207"/>
                  </a:moveTo>
                  <a:lnTo>
                    <a:pt x="140207" y="0"/>
                  </a:lnTo>
                  <a:lnTo>
                    <a:pt x="280416" y="140207"/>
                  </a:lnTo>
                  <a:lnTo>
                    <a:pt x="210312" y="140207"/>
                  </a:lnTo>
                  <a:lnTo>
                    <a:pt x="210312" y="377951"/>
                  </a:lnTo>
                  <a:lnTo>
                    <a:pt x="70103" y="377951"/>
                  </a:lnTo>
                  <a:lnTo>
                    <a:pt x="70103" y="140207"/>
                  </a:lnTo>
                  <a:lnTo>
                    <a:pt x="0" y="140207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568" y="600494"/>
              <a:ext cx="592670" cy="6780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32064" y="752856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140207" y="0"/>
                  </a:moveTo>
                  <a:lnTo>
                    <a:pt x="0" y="140208"/>
                  </a:lnTo>
                  <a:lnTo>
                    <a:pt x="70103" y="140208"/>
                  </a:lnTo>
                  <a:lnTo>
                    <a:pt x="70103" y="381000"/>
                  </a:lnTo>
                  <a:lnTo>
                    <a:pt x="210311" y="381000"/>
                  </a:lnTo>
                  <a:lnTo>
                    <a:pt x="210311" y="140208"/>
                  </a:lnTo>
                  <a:lnTo>
                    <a:pt x="280415" y="140208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32064" y="752856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0" y="140208"/>
                  </a:moveTo>
                  <a:lnTo>
                    <a:pt x="140207" y="0"/>
                  </a:lnTo>
                  <a:lnTo>
                    <a:pt x="280415" y="140208"/>
                  </a:lnTo>
                  <a:lnTo>
                    <a:pt x="210311" y="140208"/>
                  </a:lnTo>
                  <a:lnTo>
                    <a:pt x="210311" y="381000"/>
                  </a:lnTo>
                  <a:lnTo>
                    <a:pt x="70103" y="381000"/>
                  </a:lnTo>
                  <a:lnTo>
                    <a:pt x="70103" y="14020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416" y="588302"/>
              <a:ext cx="592670" cy="67801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439912" y="740664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140208" y="0"/>
                  </a:moveTo>
                  <a:lnTo>
                    <a:pt x="0" y="140208"/>
                  </a:lnTo>
                  <a:lnTo>
                    <a:pt x="70104" y="140208"/>
                  </a:lnTo>
                  <a:lnTo>
                    <a:pt x="70104" y="381000"/>
                  </a:lnTo>
                  <a:lnTo>
                    <a:pt x="210312" y="381000"/>
                  </a:lnTo>
                  <a:lnTo>
                    <a:pt x="210312" y="140208"/>
                  </a:lnTo>
                  <a:lnTo>
                    <a:pt x="280416" y="140208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39912" y="740664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0" y="140208"/>
                  </a:moveTo>
                  <a:lnTo>
                    <a:pt x="140208" y="0"/>
                  </a:lnTo>
                  <a:lnTo>
                    <a:pt x="280416" y="140208"/>
                  </a:lnTo>
                  <a:lnTo>
                    <a:pt x="210312" y="140208"/>
                  </a:lnTo>
                  <a:lnTo>
                    <a:pt x="210312" y="381000"/>
                  </a:lnTo>
                  <a:lnTo>
                    <a:pt x="70104" y="381000"/>
                  </a:lnTo>
                  <a:lnTo>
                    <a:pt x="70104" y="14020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46075" y="1203198"/>
            <a:ext cx="11214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Push</a:t>
            </a:r>
            <a:r>
              <a:rPr sz="32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886711" y="603465"/>
            <a:ext cx="9951720" cy="5944235"/>
            <a:chOff x="1886711" y="603465"/>
            <a:chExt cx="9951720" cy="5944235"/>
          </a:xfrm>
        </p:grpSpPr>
        <p:sp>
          <p:nvSpPr>
            <p:cNvPr id="36" name="object 36"/>
            <p:cNvSpPr/>
            <p:nvPr/>
          </p:nvSpPr>
          <p:spPr>
            <a:xfrm>
              <a:off x="1924811" y="879176"/>
              <a:ext cx="1019810" cy="925830"/>
            </a:xfrm>
            <a:custGeom>
              <a:avLst/>
              <a:gdLst/>
              <a:ahLst/>
              <a:cxnLst/>
              <a:rect l="l" t="t" r="r" b="b"/>
              <a:pathLst>
                <a:path w="1019810" h="925830">
                  <a:moveTo>
                    <a:pt x="872313" y="0"/>
                  </a:moveTo>
                  <a:lnTo>
                    <a:pt x="829303" y="171"/>
                  </a:lnTo>
                  <a:lnTo>
                    <a:pt x="786591" y="3411"/>
                  </a:lnTo>
                  <a:lnTo>
                    <a:pt x="744258" y="9652"/>
                  </a:lnTo>
                  <a:lnTo>
                    <a:pt x="702384" y="18826"/>
                  </a:lnTo>
                  <a:lnTo>
                    <a:pt x="661048" y="30863"/>
                  </a:lnTo>
                  <a:lnTo>
                    <a:pt x="620330" y="45697"/>
                  </a:lnTo>
                  <a:lnTo>
                    <a:pt x="580310" y="63258"/>
                  </a:lnTo>
                  <a:lnTo>
                    <a:pt x="541068" y="83478"/>
                  </a:lnTo>
                  <a:lnTo>
                    <a:pt x="502685" y="106290"/>
                  </a:lnTo>
                  <a:lnTo>
                    <a:pt x="465239" y="131625"/>
                  </a:lnTo>
                  <a:lnTo>
                    <a:pt x="428811" y="159415"/>
                  </a:lnTo>
                  <a:lnTo>
                    <a:pt x="393480" y="189591"/>
                  </a:lnTo>
                  <a:lnTo>
                    <a:pt x="359327" y="222085"/>
                  </a:lnTo>
                  <a:lnTo>
                    <a:pt x="326431" y="256830"/>
                  </a:lnTo>
                  <a:lnTo>
                    <a:pt x="294873" y="293756"/>
                  </a:lnTo>
                  <a:lnTo>
                    <a:pt x="264731" y="332796"/>
                  </a:lnTo>
                  <a:lnTo>
                    <a:pt x="236087" y="373882"/>
                  </a:lnTo>
                  <a:lnTo>
                    <a:pt x="209019" y="416945"/>
                  </a:lnTo>
                  <a:lnTo>
                    <a:pt x="183608" y="461917"/>
                  </a:lnTo>
                  <a:lnTo>
                    <a:pt x="159934" y="508729"/>
                  </a:lnTo>
                  <a:lnTo>
                    <a:pt x="138076" y="557314"/>
                  </a:lnTo>
                  <a:lnTo>
                    <a:pt x="118115" y="607603"/>
                  </a:lnTo>
                  <a:lnTo>
                    <a:pt x="100129" y="659529"/>
                  </a:lnTo>
                  <a:lnTo>
                    <a:pt x="84200" y="713022"/>
                  </a:lnTo>
                  <a:lnTo>
                    <a:pt x="0" y="704259"/>
                  </a:lnTo>
                  <a:lnTo>
                    <a:pt x="97536" y="925493"/>
                  </a:lnTo>
                  <a:lnTo>
                    <a:pt x="272923" y="732961"/>
                  </a:lnTo>
                  <a:lnTo>
                    <a:pt x="188594" y="724071"/>
                  </a:lnTo>
                  <a:lnTo>
                    <a:pt x="204523" y="670577"/>
                  </a:lnTo>
                  <a:lnTo>
                    <a:pt x="222506" y="618650"/>
                  </a:lnTo>
                  <a:lnTo>
                    <a:pt x="242465" y="568358"/>
                  </a:lnTo>
                  <a:lnTo>
                    <a:pt x="264319" y="519769"/>
                  </a:lnTo>
                  <a:lnTo>
                    <a:pt x="287989" y="472952"/>
                  </a:lnTo>
                  <a:lnTo>
                    <a:pt x="313394" y="427975"/>
                  </a:lnTo>
                  <a:lnTo>
                    <a:pt x="340456" y="384907"/>
                  </a:lnTo>
                  <a:lnTo>
                    <a:pt x="369094" y="343815"/>
                  </a:lnTo>
                  <a:lnTo>
                    <a:pt x="399229" y="304768"/>
                  </a:lnTo>
                  <a:lnTo>
                    <a:pt x="430780" y="267834"/>
                  </a:lnTo>
                  <a:lnTo>
                    <a:pt x="463669" y="233082"/>
                  </a:lnTo>
                  <a:lnTo>
                    <a:pt x="497814" y="200580"/>
                  </a:lnTo>
                  <a:lnTo>
                    <a:pt x="533137" y="170396"/>
                  </a:lnTo>
                  <a:lnTo>
                    <a:pt x="569558" y="142599"/>
                  </a:lnTo>
                  <a:lnTo>
                    <a:pt x="606997" y="117257"/>
                  </a:lnTo>
                  <a:lnTo>
                    <a:pt x="645373" y="94438"/>
                  </a:lnTo>
                  <a:lnTo>
                    <a:pt x="684608" y="74210"/>
                  </a:lnTo>
                  <a:lnTo>
                    <a:pt x="724621" y="56643"/>
                  </a:lnTo>
                  <a:lnTo>
                    <a:pt x="765333" y="41804"/>
                  </a:lnTo>
                  <a:lnTo>
                    <a:pt x="806664" y="29761"/>
                  </a:lnTo>
                  <a:lnTo>
                    <a:pt x="848534" y="20583"/>
                  </a:lnTo>
                  <a:lnTo>
                    <a:pt x="890863" y="14338"/>
                  </a:lnTo>
                  <a:lnTo>
                    <a:pt x="933572" y="11095"/>
                  </a:lnTo>
                  <a:lnTo>
                    <a:pt x="976581" y="10922"/>
                  </a:lnTo>
                  <a:lnTo>
                    <a:pt x="1019810" y="13887"/>
                  </a:lnTo>
                  <a:lnTo>
                    <a:pt x="915543" y="2965"/>
                  </a:lnTo>
                  <a:lnTo>
                    <a:pt x="87231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92170" y="889888"/>
              <a:ext cx="720090" cy="1081405"/>
            </a:xfrm>
            <a:custGeom>
              <a:avLst/>
              <a:gdLst/>
              <a:ahLst/>
              <a:cxnLst/>
              <a:rect l="l" t="t" r="r" b="b"/>
              <a:pathLst>
                <a:path w="720089" h="1081405">
                  <a:moveTo>
                    <a:pt x="0" y="0"/>
                  </a:moveTo>
                  <a:lnTo>
                    <a:pt x="40669" y="9443"/>
                  </a:lnTo>
                  <a:lnTo>
                    <a:pt x="80351" y="21585"/>
                  </a:lnTo>
                  <a:lnTo>
                    <a:pt x="118998" y="36344"/>
                  </a:lnTo>
                  <a:lnTo>
                    <a:pt x="156564" y="53638"/>
                  </a:lnTo>
                  <a:lnTo>
                    <a:pt x="193003" y="73386"/>
                  </a:lnTo>
                  <a:lnTo>
                    <a:pt x="228268" y="95504"/>
                  </a:lnTo>
                  <a:lnTo>
                    <a:pt x="262312" y="119912"/>
                  </a:lnTo>
                  <a:lnTo>
                    <a:pt x="295089" y="146528"/>
                  </a:lnTo>
                  <a:lnTo>
                    <a:pt x="326552" y="175269"/>
                  </a:lnTo>
                  <a:lnTo>
                    <a:pt x="356656" y="206054"/>
                  </a:lnTo>
                  <a:lnTo>
                    <a:pt x="385353" y="238800"/>
                  </a:lnTo>
                  <a:lnTo>
                    <a:pt x="412596" y="273427"/>
                  </a:lnTo>
                  <a:lnTo>
                    <a:pt x="438340" y="309851"/>
                  </a:lnTo>
                  <a:lnTo>
                    <a:pt x="462538" y="347992"/>
                  </a:lnTo>
                  <a:lnTo>
                    <a:pt x="485143" y="387767"/>
                  </a:lnTo>
                  <a:lnTo>
                    <a:pt x="506109" y="429094"/>
                  </a:lnTo>
                  <a:lnTo>
                    <a:pt x="525390" y="471892"/>
                  </a:lnTo>
                  <a:lnTo>
                    <a:pt x="542937" y="516079"/>
                  </a:lnTo>
                  <a:lnTo>
                    <a:pt x="558707" y="561572"/>
                  </a:lnTo>
                  <a:lnTo>
                    <a:pt x="572650" y="608290"/>
                  </a:lnTo>
                  <a:lnTo>
                    <a:pt x="584722" y="656150"/>
                  </a:lnTo>
                  <a:lnTo>
                    <a:pt x="594876" y="705072"/>
                  </a:lnTo>
                  <a:lnTo>
                    <a:pt x="603065" y="754973"/>
                  </a:lnTo>
                  <a:lnTo>
                    <a:pt x="609242" y="805772"/>
                  </a:lnTo>
                  <a:lnTo>
                    <a:pt x="613361" y="857385"/>
                  </a:lnTo>
                  <a:lnTo>
                    <a:pt x="615376" y="909732"/>
                  </a:lnTo>
                  <a:lnTo>
                    <a:pt x="615240" y="962731"/>
                  </a:lnTo>
                  <a:lnTo>
                    <a:pt x="612907" y="1016299"/>
                  </a:lnTo>
                  <a:lnTo>
                    <a:pt x="608330" y="1070356"/>
                  </a:lnTo>
                  <a:lnTo>
                    <a:pt x="712724" y="1081277"/>
                  </a:lnTo>
                  <a:lnTo>
                    <a:pt x="715867" y="1047273"/>
                  </a:lnTo>
                  <a:lnTo>
                    <a:pt x="718057" y="1013078"/>
                  </a:lnTo>
                  <a:lnTo>
                    <a:pt x="719806" y="958152"/>
                  </a:lnTo>
                  <a:lnTo>
                    <a:pt x="719272" y="903963"/>
                  </a:lnTo>
                  <a:lnTo>
                    <a:pt x="716510" y="850590"/>
                  </a:lnTo>
                  <a:lnTo>
                    <a:pt x="711574" y="798111"/>
                  </a:lnTo>
                  <a:lnTo>
                    <a:pt x="704520" y="746601"/>
                  </a:lnTo>
                  <a:lnTo>
                    <a:pt x="695403" y="696138"/>
                  </a:lnTo>
                  <a:lnTo>
                    <a:pt x="684276" y="646800"/>
                  </a:lnTo>
                  <a:lnTo>
                    <a:pt x="671196" y="598664"/>
                  </a:lnTo>
                  <a:lnTo>
                    <a:pt x="656217" y="551807"/>
                  </a:lnTo>
                  <a:lnTo>
                    <a:pt x="639393" y="506306"/>
                  </a:lnTo>
                  <a:lnTo>
                    <a:pt x="620779" y="462239"/>
                  </a:lnTo>
                  <a:lnTo>
                    <a:pt x="600431" y="419682"/>
                  </a:lnTo>
                  <a:lnTo>
                    <a:pt x="578403" y="378713"/>
                  </a:lnTo>
                  <a:lnTo>
                    <a:pt x="554750" y="339409"/>
                  </a:lnTo>
                  <a:lnTo>
                    <a:pt x="529526" y="301847"/>
                  </a:lnTo>
                  <a:lnTo>
                    <a:pt x="502787" y="266104"/>
                  </a:lnTo>
                  <a:lnTo>
                    <a:pt x="474587" y="232259"/>
                  </a:lnTo>
                  <a:lnTo>
                    <a:pt x="444981" y="200387"/>
                  </a:lnTo>
                  <a:lnTo>
                    <a:pt x="414024" y="170567"/>
                  </a:lnTo>
                  <a:lnTo>
                    <a:pt x="381771" y="142875"/>
                  </a:lnTo>
                  <a:lnTo>
                    <a:pt x="348276" y="117388"/>
                  </a:lnTo>
                  <a:lnTo>
                    <a:pt x="313595" y="94184"/>
                  </a:lnTo>
                  <a:lnTo>
                    <a:pt x="277781" y="73340"/>
                  </a:lnTo>
                  <a:lnTo>
                    <a:pt x="240891" y="54934"/>
                  </a:lnTo>
                  <a:lnTo>
                    <a:pt x="202978" y="39041"/>
                  </a:lnTo>
                  <a:lnTo>
                    <a:pt x="164098" y="25741"/>
                  </a:lnTo>
                  <a:lnTo>
                    <a:pt x="124306" y="15109"/>
                  </a:lnTo>
                  <a:lnTo>
                    <a:pt x="83655" y="7224"/>
                  </a:lnTo>
                  <a:lnTo>
                    <a:pt x="42201" y="2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24811" y="879176"/>
              <a:ext cx="1687195" cy="1092200"/>
            </a:xfrm>
            <a:custGeom>
              <a:avLst/>
              <a:gdLst/>
              <a:ahLst/>
              <a:cxnLst/>
              <a:rect l="l" t="t" r="r" b="b"/>
              <a:pathLst>
                <a:path w="1687195" h="1092200">
                  <a:moveTo>
                    <a:pt x="1019810" y="13887"/>
                  </a:moveTo>
                  <a:lnTo>
                    <a:pt x="976581" y="10922"/>
                  </a:lnTo>
                  <a:lnTo>
                    <a:pt x="933572" y="11095"/>
                  </a:lnTo>
                  <a:lnTo>
                    <a:pt x="890863" y="14338"/>
                  </a:lnTo>
                  <a:lnTo>
                    <a:pt x="848534" y="20583"/>
                  </a:lnTo>
                  <a:lnTo>
                    <a:pt x="806664" y="29761"/>
                  </a:lnTo>
                  <a:lnTo>
                    <a:pt x="765333" y="41804"/>
                  </a:lnTo>
                  <a:lnTo>
                    <a:pt x="724621" y="56643"/>
                  </a:lnTo>
                  <a:lnTo>
                    <a:pt x="684608" y="74210"/>
                  </a:lnTo>
                  <a:lnTo>
                    <a:pt x="645373" y="94438"/>
                  </a:lnTo>
                  <a:lnTo>
                    <a:pt x="606997" y="117257"/>
                  </a:lnTo>
                  <a:lnTo>
                    <a:pt x="569558" y="142599"/>
                  </a:lnTo>
                  <a:lnTo>
                    <a:pt x="533137" y="170396"/>
                  </a:lnTo>
                  <a:lnTo>
                    <a:pt x="497814" y="200580"/>
                  </a:lnTo>
                  <a:lnTo>
                    <a:pt x="463669" y="233082"/>
                  </a:lnTo>
                  <a:lnTo>
                    <a:pt x="430780" y="267834"/>
                  </a:lnTo>
                  <a:lnTo>
                    <a:pt x="399229" y="304768"/>
                  </a:lnTo>
                  <a:lnTo>
                    <a:pt x="369094" y="343815"/>
                  </a:lnTo>
                  <a:lnTo>
                    <a:pt x="340456" y="384907"/>
                  </a:lnTo>
                  <a:lnTo>
                    <a:pt x="313394" y="427975"/>
                  </a:lnTo>
                  <a:lnTo>
                    <a:pt x="287989" y="472952"/>
                  </a:lnTo>
                  <a:lnTo>
                    <a:pt x="264319" y="519769"/>
                  </a:lnTo>
                  <a:lnTo>
                    <a:pt x="242465" y="568358"/>
                  </a:lnTo>
                  <a:lnTo>
                    <a:pt x="222506" y="618650"/>
                  </a:lnTo>
                  <a:lnTo>
                    <a:pt x="204523" y="670577"/>
                  </a:lnTo>
                  <a:lnTo>
                    <a:pt x="188594" y="724071"/>
                  </a:lnTo>
                  <a:lnTo>
                    <a:pt x="272923" y="732961"/>
                  </a:lnTo>
                  <a:lnTo>
                    <a:pt x="97536" y="925493"/>
                  </a:lnTo>
                  <a:lnTo>
                    <a:pt x="0" y="704259"/>
                  </a:lnTo>
                  <a:lnTo>
                    <a:pt x="84200" y="713022"/>
                  </a:lnTo>
                  <a:lnTo>
                    <a:pt x="100129" y="659529"/>
                  </a:lnTo>
                  <a:lnTo>
                    <a:pt x="118115" y="607603"/>
                  </a:lnTo>
                  <a:lnTo>
                    <a:pt x="138076" y="557314"/>
                  </a:lnTo>
                  <a:lnTo>
                    <a:pt x="159934" y="508729"/>
                  </a:lnTo>
                  <a:lnTo>
                    <a:pt x="183608" y="461917"/>
                  </a:lnTo>
                  <a:lnTo>
                    <a:pt x="209019" y="416945"/>
                  </a:lnTo>
                  <a:lnTo>
                    <a:pt x="236087" y="373882"/>
                  </a:lnTo>
                  <a:lnTo>
                    <a:pt x="264731" y="332796"/>
                  </a:lnTo>
                  <a:lnTo>
                    <a:pt x="294873" y="293756"/>
                  </a:lnTo>
                  <a:lnTo>
                    <a:pt x="326431" y="256830"/>
                  </a:lnTo>
                  <a:lnTo>
                    <a:pt x="359327" y="222085"/>
                  </a:lnTo>
                  <a:lnTo>
                    <a:pt x="393480" y="189591"/>
                  </a:lnTo>
                  <a:lnTo>
                    <a:pt x="428811" y="159415"/>
                  </a:lnTo>
                  <a:lnTo>
                    <a:pt x="465239" y="131625"/>
                  </a:lnTo>
                  <a:lnTo>
                    <a:pt x="502685" y="106290"/>
                  </a:lnTo>
                  <a:lnTo>
                    <a:pt x="541068" y="83478"/>
                  </a:lnTo>
                  <a:lnTo>
                    <a:pt x="580310" y="63258"/>
                  </a:lnTo>
                  <a:lnTo>
                    <a:pt x="620330" y="45697"/>
                  </a:lnTo>
                  <a:lnTo>
                    <a:pt x="661048" y="30863"/>
                  </a:lnTo>
                  <a:lnTo>
                    <a:pt x="702384" y="18826"/>
                  </a:lnTo>
                  <a:lnTo>
                    <a:pt x="744258" y="9652"/>
                  </a:lnTo>
                  <a:lnTo>
                    <a:pt x="786591" y="3411"/>
                  </a:lnTo>
                  <a:lnTo>
                    <a:pt x="829303" y="171"/>
                  </a:lnTo>
                  <a:lnTo>
                    <a:pt x="872313" y="0"/>
                  </a:lnTo>
                  <a:lnTo>
                    <a:pt x="915543" y="2965"/>
                  </a:lnTo>
                  <a:lnTo>
                    <a:pt x="1019810" y="13887"/>
                  </a:lnTo>
                  <a:lnTo>
                    <a:pt x="1061643" y="19779"/>
                  </a:lnTo>
                  <a:lnTo>
                    <a:pt x="1102579" y="28511"/>
                  </a:lnTo>
                  <a:lnTo>
                    <a:pt x="1142566" y="40000"/>
                  </a:lnTo>
                  <a:lnTo>
                    <a:pt x="1181555" y="54165"/>
                  </a:lnTo>
                  <a:lnTo>
                    <a:pt x="1219496" y="70922"/>
                  </a:lnTo>
                  <a:lnTo>
                    <a:pt x="1256337" y="90190"/>
                  </a:lnTo>
                  <a:lnTo>
                    <a:pt x="1292030" y="111886"/>
                  </a:lnTo>
                  <a:lnTo>
                    <a:pt x="1326522" y="135928"/>
                  </a:lnTo>
                  <a:lnTo>
                    <a:pt x="1359765" y="162235"/>
                  </a:lnTo>
                  <a:lnTo>
                    <a:pt x="1391708" y="190723"/>
                  </a:lnTo>
                  <a:lnTo>
                    <a:pt x="1422300" y="221310"/>
                  </a:lnTo>
                  <a:lnTo>
                    <a:pt x="1451492" y="253915"/>
                  </a:lnTo>
                  <a:lnTo>
                    <a:pt x="1479232" y="288455"/>
                  </a:lnTo>
                  <a:lnTo>
                    <a:pt x="1505471" y="324847"/>
                  </a:lnTo>
                  <a:lnTo>
                    <a:pt x="1530159" y="363010"/>
                  </a:lnTo>
                  <a:lnTo>
                    <a:pt x="1553245" y="402861"/>
                  </a:lnTo>
                  <a:lnTo>
                    <a:pt x="1574678" y="444318"/>
                  </a:lnTo>
                  <a:lnTo>
                    <a:pt x="1594409" y="487299"/>
                  </a:lnTo>
                  <a:lnTo>
                    <a:pt x="1612388" y="531722"/>
                  </a:lnTo>
                  <a:lnTo>
                    <a:pt x="1628563" y="577504"/>
                  </a:lnTo>
                  <a:lnTo>
                    <a:pt x="1642885" y="624562"/>
                  </a:lnTo>
                  <a:lnTo>
                    <a:pt x="1655303" y="672816"/>
                  </a:lnTo>
                  <a:lnTo>
                    <a:pt x="1665767" y="722182"/>
                  </a:lnTo>
                  <a:lnTo>
                    <a:pt x="1674227" y="772579"/>
                  </a:lnTo>
                  <a:lnTo>
                    <a:pt x="1680633" y="823924"/>
                  </a:lnTo>
                  <a:lnTo>
                    <a:pt x="1684934" y="876134"/>
                  </a:lnTo>
                  <a:lnTo>
                    <a:pt x="1687079" y="929128"/>
                  </a:lnTo>
                  <a:lnTo>
                    <a:pt x="1687019" y="982824"/>
                  </a:lnTo>
                  <a:lnTo>
                    <a:pt x="1684704" y="1037138"/>
                  </a:lnTo>
                  <a:lnTo>
                    <a:pt x="1680083" y="1091990"/>
                  </a:lnTo>
                  <a:lnTo>
                    <a:pt x="1575689" y="1081068"/>
                  </a:lnTo>
                  <a:lnTo>
                    <a:pt x="1580266" y="1027012"/>
                  </a:lnTo>
                  <a:lnTo>
                    <a:pt x="1582599" y="973443"/>
                  </a:lnTo>
                  <a:lnTo>
                    <a:pt x="1582735" y="920445"/>
                  </a:lnTo>
                  <a:lnTo>
                    <a:pt x="1580720" y="868098"/>
                  </a:lnTo>
                  <a:lnTo>
                    <a:pt x="1576601" y="816484"/>
                  </a:lnTo>
                  <a:lnTo>
                    <a:pt x="1570424" y="765686"/>
                  </a:lnTo>
                  <a:lnTo>
                    <a:pt x="1562235" y="715785"/>
                  </a:lnTo>
                  <a:lnTo>
                    <a:pt x="1552081" y="666863"/>
                  </a:lnTo>
                  <a:lnTo>
                    <a:pt x="1540009" y="619002"/>
                  </a:lnTo>
                  <a:lnTo>
                    <a:pt x="1526066" y="572284"/>
                  </a:lnTo>
                  <a:lnTo>
                    <a:pt x="1510296" y="526791"/>
                  </a:lnTo>
                  <a:lnTo>
                    <a:pt x="1492749" y="482605"/>
                  </a:lnTo>
                  <a:lnTo>
                    <a:pt x="1473468" y="439807"/>
                  </a:lnTo>
                  <a:lnTo>
                    <a:pt x="1452502" y="398480"/>
                  </a:lnTo>
                  <a:lnTo>
                    <a:pt x="1429897" y="358705"/>
                  </a:lnTo>
                  <a:lnTo>
                    <a:pt x="1405699" y="320564"/>
                  </a:lnTo>
                  <a:lnTo>
                    <a:pt x="1379955" y="284139"/>
                  </a:lnTo>
                  <a:lnTo>
                    <a:pt x="1352712" y="249513"/>
                  </a:lnTo>
                  <a:lnTo>
                    <a:pt x="1324015" y="216766"/>
                  </a:lnTo>
                  <a:lnTo>
                    <a:pt x="1293911" y="185981"/>
                  </a:lnTo>
                  <a:lnTo>
                    <a:pt x="1262448" y="157240"/>
                  </a:lnTo>
                  <a:lnTo>
                    <a:pt x="1229671" y="130625"/>
                  </a:lnTo>
                  <a:lnTo>
                    <a:pt x="1195627" y="106217"/>
                  </a:lnTo>
                  <a:lnTo>
                    <a:pt x="1160362" y="84098"/>
                  </a:lnTo>
                  <a:lnTo>
                    <a:pt x="1123923" y="64351"/>
                  </a:lnTo>
                  <a:lnTo>
                    <a:pt x="1086357" y="47057"/>
                  </a:lnTo>
                  <a:lnTo>
                    <a:pt x="1047710" y="32298"/>
                  </a:lnTo>
                  <a:lnTo>
                    <a:pt x="1008028" y="20155"/>
                  </a:lnTo>
                  <a:lnTo>
                    <a:pt x="967358" y="10712"/>
                  </a:lnTo>
                </a:path>
              </a:pathLst>
            </a:custGeom>
            <a:ln w="76200">
              <a:solidFill>
                <a:srgbClr val="66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1455" y="603465"/>
              <a:ext cx="592670" cy="6749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759952" y="755903"/>
              <a:ext cx="280670" cy="378460"/>
            </a:xfrm>
            <a:custGeom>
              <a:avLst/>
              <a:gdLst/>
              <a:ahLst/>
              <a:cxnLst/>
              <a:rect l="l" t="t" r="r" b="b"/>
              <a:pathLst>
                <a:path w="280670" h="378459">
                  <a:moveTo>
                    <a:pt x="140207" y="0"/>
                  </a:moveTo>
                  <a:lnTo>
                    <a:pt x="0" y="140208"/>
                  </a:lnTo>
                  <a:lnTo>
                    <a:pt x="70103" y="140208"/>
                  </a:lnTo>
                  <a:lnTo>
                    <a:pt x="70103" y="377951"/>
                  </a:lnTo>
                  <a:lnTo>
                    <a:pt x="210312" y="377951"/>
                  </a:lnTo>
                  <a:lnTo>
                    <a:pt x="210312" y="140208"/>
                  </a:lnTo>
                  <a:lnTo>
                    <a:pt x="280416" y="140208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59952" y="755903"/>
              <a:ext cx="280670" cy="378460"/>
            </a:xfrm>
            <a:custGeom>
              <a:avLst/>
              <a:gdLst/>
              <a:ahLst/>
              <a:cxnLst/>
              <a:rect l="l" t="t" r="r" b="b"/>
              <a:pathLst>
                <a:path w="280670" h="378459">
                  <a:moveTo>
                    <a:pt x="0" y="140208"/>
                  </a:moveTo>
                  <a:lnTo>
                    <a:pt x="140207" y="0"/>
                  </a:lnTo>
                  <a:lnTo>
                    <a:pt x="280416" y="140208"/>
                  </a:lnTo>
                  <a:lnTo>
                    <a:pt x="210312" y="140208"/>
                  </a:lnTo>
                  <a:lnTo>
                    <a:pt x="210312" y="377951"/>
                  </a:lnTo>
                  <a:lnTo>
                    <a:pt x="70103" y="377951"/>
                  </a:lnTo>
                  <a:lnTo>
                    <a:pt x="70103" y="14020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8791" y="3294913"/>
              <a:ext cx="1218895" cy="272757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532632" y="3543045"/>
              <a:ext cx="744220" cy="1155065"/>
            </a:xfrm>
            <a:custGeom>
              <a:avLst/>
              <a:gdLst/>
              <a:ahLst/>
              <a:cxnLst/>
              <a:rect l="l" t="t" r="r" b="b"/>
              <a:pathLst>
                <a:path w="744220" h="1155064">
                  <a:moveTo>
                    <a:pt x="185927" y="0"/>
                  </a:moveTo>
                  <a:lnTo>
                    <a:pt x="0" y="154177"/>
                  </a:lnTo>
                  <a:lnTo>
                    <a:pt x="185927" y="371855"/>
                  </a:lnTo>
                  <a:lnTo>
                    <a:pt x="185927" y="278891"/>
                  </a:lnTo>
                  <a:lnTo>
                    <a:pt x="225061" y="294031"/>
                  </a:lnTo>
                  <a:lnTo>
                    <a:pt x="263211" y="311859"/>
                  </a:lnTo>
                  <a:lnTo>
                    <a:pt x="300323" y="332291"/>
                  </a:lnTo>
                  <a:lnTo>
                    <a:pt x="336343" y="355240"/>
                  </a:lnTo>
                  <a:lnTo>
                    <a:pt x="371215" y="380619"/>
                  </a:lnTo>
                  <a:lnTo>
                    <a:pt x="404885" y="408342"/>
                  </a:lnTo>
                  <a:lnTo>
                    <a:pt x="437298" y="438324"/>
                  </a:lnTo>
                  <a:lnTo>
                    <a:pt x="468401" y="470477"/>
                  </a:lnTo>
                  <a:lnTo>
                    <a:pt x="498138" y="504715"/>
                  </a:lnTo>
                  <a:lnTo>
                    <a:pt x="526456" y="540953"/>
                  </a:lnTo>
                  <a:lnTo>
                    <a:pt x="553298" y="579103"/>
                  </a:lnTo>
                  <a:lnTo>
                    <a:pt x="578612" y="619079"/>
                  </a:lnTo>
                  <a:lnTo>
                    <a:pt x="602342" y="660796"/>
                  </a:lnTo>
                  <a:lnTo>
                    <a:pt x="624433" y="704166"/>
                  </a:lnTo>
                  <a:lnTo>
                    <a:pt x="644832" y="749104"/>
                  </a:lnTo>
                  <a:lnTo>
                    <a:pt x="663484" y="795524"/>
                  </a:lnTo>
                  <a:lnTo>
                    <a:pt x="680333" y="843338"/>
                  </a:lnTo>
                  <a:lnTo>
                    <a:pt x="695326" y="892461"/>
                  </a:lnTo>
                  <a:lnTo>
                    <a:pt x="708409" y="942806"/>
                  </a:lnTo>
                  <a:lnTo>
                    <a:pt x="719525" y="994287"/>
                  </a:lnTo>
                  <a:lnTo>
                    <a:pt x="728622" y="1046818"/>
                  </a:lnTo>
                  <a:lnTo>
                    <a:pt x="735644" y="1100312"/>
                  </a:lnTo>
                  <a:lnTo>
                    <a:pt x="740537" y="1154683"/>
                  </a:lnTo>
                  <a:lnTo>
                    <a:pt x="743205" y="1100518"/>
                  </a:lnTo>
                  <a:lnTo>
                    <a:pt x="743707" y="1046763"/>
                  </a:lnTo>
                  <a:lnTo>
                    <a:pt x="742088" y="993506"/>
                  </a:lnTo>
                  <a:lnTo>
                    <a:pt x="738393" y="940836"/>
                  </a:lnTo>
                  <a:lnTo>
                    <a:pt x="732669" y="888839"/>
                  </a:lnTo>
                  <a:lnTo>
                    <a:pt x="724960" y="837604"/>
                  </a:lnTo>
                  <a:lnTo>
                    <a:pt x="715314" y="787218"/>
                  </a:lnTo>
                  <a:lnTo>
                    <a:pt x="703775" y="737770"/>
                  </a:lnTo>
                  <a:lnTo>
                    <a:pt x="690390" y="689346"/>
                  </a:lnTo>
                  <a:lnTo>
                    <a:pt x="675205" y="642035"/>
                  </a:lnTo>
                  <a:lnTo>
                    <a:pt x="658264" y="595924"/>
                  </a:lnTo>
                  <a:lnTo>
                    <a:pt x="639615" y="551101"/>
                  </a:lnTo>
                  <a:lnTo>
                    <a:pt x="619302" y="507653"/>
                  </a:lnTo>
                  <a:lnTo>
                    <a:pt x="597371" y="465669"/>
                  </a:lnTo>
                  <a:lnTo>
                    <a:pt x="573869" y="425237"/>
                  </a:lnTo>
                  <a:lnTo>
                    <a:pt x="548842" y="386443"/>
                  </a:lnTo>
                  <a:lnTo>
                    <a:pt x="522334" y="349375"/>
                  </a:lnTo>
                  <a:lnTo>
                    <a:pt x="494392" y="314122"/>
                  </a:lnTo>
                  <a:lnTo>
                    <a:pt x="465061" y="280771"/>
                  </a:lnTo>
                  <a:lnTo>
                    <a:pt x="434388" y="249410"/>
                  </a:lnTo>
                  <a:lnTo>
                    <a:pt x="402418" y="220126"/>
                  </a:lnTo>
                  <a:lnTo>
                    <a:pt x="369197" y="193008"/>
                  </a:lnTo>
                  <a:lnTo>
                    <a:pt x="334770" y="168142"/>
                  </a:lnTo>
                  <a:lnTo>
                    <a:pt x="299184" y="145617"/>
                  </a:lnTo>
                  <a:lnTo>
                    <a:pt x="262485" y="125521"/>
                  </a:lnTo>
                  <a:lnTo>
                    <a:pt x="224717" y="107940"/>
                  </a:lnTo>
                  <a:lnTo>
                    <a:pt x="185927" y="92963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32632" y="4604765"/>
              <a:ext cx="744220" cy="1186815"/>
            </a:xfrm>
            <a:custGeom>
              <a:avLst/>
              <a:gdLst/>
              <a:ahLst/>
              <a:cxnLst/>
              <a:rect l="l" t="t" r="r" b="b"/>
              <a:pathLst>
                <a:path w="744220" h="1186814">
                  <a:moveTo>
                    <a:pt x="743712" y="0"/>
                  </a:moveTo>
                  <a:lnTo>
                    <a:pt x="742611" y="54896"/>
                  </a:lnTo>
                  <a:lnTo>
                    <a:pt x="739347" y="109018"/>
                  </a:lnTo>
                  <a:lnTo>
                    <a:pt x="733977" y="162290"/>
                  </a:lnTo>
                  <a:lnTo>
                    <a:pt x="726557" y="214635"/>
                  </a:lnTo>
                  <a:lnTo>
                    <a:pt x="717144" y="265978"/>
                  </a:lnTo>
                  <a:lnTo>
                    <a:pt x="705794" y="316242"/>
                  </a:lnTo>
                  <a:lnTo>
                    <a:pt x="692565" y="365350"/>
                  </a:lnTo>
                  <a:lnTo>
                    <a:pt x="677513" y="413227"/>
                  </a:lnTo>
                  <a:lnTo>
                    <a:pt x="660695" y="459795"/>
                  </a:lnTo>
                  <a:lnTo>
                    <a:pt x="642168" y="504980"/>
                  </a:lnTo>
                  <a:lnTo>
                    <a:pt x="621988" y="548704"/>
                  </a:lnTo>
                  <a:lnTo>
                    <a:pt x="600212" y="590891"/>
                  </a:lnTo>
                  <a:lnTo>
                    <a:pt x="576896" y="631465"/>
                  </a:lnTo>
                  <a:lnTo>
                    <a:pt x="552098" y="670350"/>
                  </a:lnTo>
                  <a:lnTo>
                    <a:pt x="525875" y="707469"/>
                  </a:lnTo>
                  <a:lnTo>
                    <a:pt x="498282" y="742746"/>
                  </a:lnTo>
                  <a:lnTo>
                    <a:pt x="469377" y="776105"/>
                  </a:lnTo>
                  <a:lnTo>
                    <a:pt x="439216" y="807470"/>
                  </a:lnTo>
                  <a:lnTo>
                    <a:pt x="407857" y="836763"/>
                  </a:lnTo>
                  <a:lnTo>
                    <a:pt x="375355" y="863910"/>
                  </a:lnTo>
                  <a:lnTo>
                    <a:pt x="341768" y="888833"/>
                  </a:lnTo>
                  <a:lnTo>
                    <a:pt x="307152" y="911457"/>
                  </a:lnTo>
                  <a:lnTo>
                    <a:pt x="271564" y="931705"/>
                  </a:lnTo>
                  <a:lnTo>
                    <a:pt x="235061" y="949500"/>
                  </a:lnTo>
                  <a:lnTo>
                    <a:pt x="197700" y="964767"/>
                  </a:lnTo>
                  <a:lnTo>
                    <a:pt x="159536" y="977430"/>
                  </a:lnTo>
                  <a:lnTo>
                    <a:pt x="120628" y="987411"/>
                  </a:lnTo>
                  <a:lnTo>
                    <a:pt x="81031" y="994635"/>
                  </a:lnTo>
                  <a:lnTo>
                    <a:pt x="40803" y="999025"/>
                  </a:lnTo>
                  <a:lnTo>
                    <a:pt x="0" y="1000505"/>
                  </a:lnTo>
                  <a:lnTo>
                    <a:pt x="0" y="1186433"/>
                  </a:lnTo>
                  <a:lnTo>
                    <a:pt x="40803" y="1184953"/>
                  </a:lnTo>
                  <a:lnTo>
                    <a:pt x="81031" y="1180563"/>
                  </a:lnTo>
                  <a:lnTo>
                    <a:pt x="120628" y="1173339"/>
                  </a:lnTo>
                  <a:lnTo>
                    <a:pt x="159536" y="1163358"/>
                  </a:lnTo>
                  <a:lnTo>
                    <a:pt x="197700" y="1150695"/>
                  </a:lnTo>
                  <a:lnTo>
                    <a:pt x="235061" y="1135428"/>
                  </a:lnTo>
                  <a:lnTo>
                    <a:pt x="271564" y="1117633"/>
                  </a:lnTo>
                  <a:lnTo>
                    <a:pt x="307152" y="1097385"/>
                  </a:lnTo>
                  <a:lnTo>
                    <a:pt x="341768" y="1074761"/>
                  </a:lnTo>
                  <a:lnTo>
                    <a:pt x="375355" y="1049838"/>
                  </a:lnTo>
                  <a:lnTo>
                    <a:pt x="407857" y="1022691"/>
                  </a:lnTo>
                  <a:lnTo>
                    <a:pt x="439216" y="993398"/>
                  </a:lnTo>
                  <a:lnTo>
                    <a:pt x="469377" y="962033"/>
                  </a:lnTo>
                  <a:lnTo>
                    <a:pt x="498282" y="928674"/>
                  </a:lnTo>
                  <a:lnTo>
                    <a:pt x="525875" y="893397"/>
                  </a:lnTo>
                  <a:lnTo>
                    <a:pt x="552098" y="856278"/>
                  </a:lnTo>
                  <a:lnTo>
                    <a:pt x="576896" y="817393"/>
                  </a:lnTo>
                  <a:lnTo>
                    <a:pt x="600212" y="776819"/>
                  </a:lnTo>
                  <a:lnTo>
                    <a:pt x="621988" y="734632"/>
                  </a:lnTo>
                  <a:lnTo>
                    <a:pt x="642168" y="690908"/>
                  </a:lnTo>
                  <a:lnTo>
                    <a:pt x="660695" y="645723"/>
                  </a:lnTo>
                  <a:lnTo>
                    <a:pt x="677513" y="599155"/>
                  </a:lnTo>
                  <a:lnTo>
                    <a:pt x="692565" y="551278"/>
                  </a:lnTo>
                  <a:lnTo>
                    <a:pt x="705794" y="502170"/>
                  </a:lnTo>
                  <a:lnTo>
                    <a:pt x="717144" y="451906"/>
                  </a:lnTo>
                  <a:lnTo>
                    <a:pt x="726557" y="400563"/>
                  </a:lnTo>
                  <a:lnTo>
                    <a:pt x="733977" y="348218"/>
                  </a:lnTo>
                  <a:lnTo>
                    <a:pt x="739347" y="294946"/>
                  </a:lnTo>
                  <a:lnTo>
                    <a:pt x="742611" y="240824"/>
                  </a:lnTo>
                  <a:lnTo>
                    <a:pt x="743712" y="185927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32632" y="3543045"/>
              <a:ext cx="744220" cy="2248535"/>
            </a:xfrm>
            <a:custGeom>
              <a:avLst/>
              <a:gdLst/>
              <a:ahLst/>
              <a:cxnLst/>
              <a:rect l="l" t="t" r="r" b="b"/>
              <a:pathLst>
                <a:path w="744220" h="2248535">
                  <a:moveTo>
                    <a:pt x="740537" y="1154683"/>
                  </a:moveTo>
                  <a:lnTo>
                    <a:pt x="735644" y="1100312"/>
                  </a:lnTo>
                  <a:lnTo>
                    <a:pt x="728622" y="1046818"/>
                  </a:lnTo>
                  <a:lnTo>
                    <a:pt x="719525" y="994287"/>
                  </a:lnTo>
                  <a:lnTo>
                    <a:pt x="708409" y="942806"/>
                  </a:lnTo>
                  <a:lnTo>
                    <a:pt x="695326" y="892461"/>
                  </a:lnTo>
                  <a:lnTo>
                    <a:pt x="680333" y="843338"/>
                  </a:lnTo>
                  <a:lnTo>
                    <a:pt x="663484" y="795524"/>
                  </a:lnTo>
                  <a:lnTo>
                    <a:pt x="644832" y="749104"/>
                  </a:lnTo>
                  <a:lnTo>
                    <a:pt x="624433" y="704166"/>
                  </a:lnTo>
                  <a:lnTo>
                    <a:pt x="602342" y="660796"/>
                  </a:lnTo>
                  <a:lnTo>
                    <a:pt x="578612" y="619079"/>
                  </a:lnTo>
                  <a:lnTo>
                    <a:pt x="553298" y="579103"/>
                  </a:lnTo>
                  <a:lnTo>
                    <a:pt x="526456" y="540953"/>
                  </a:lnTo>
                  <a:lnTo>
                    <a:pt x="498138" y="504715"/>
                  </a:lnTo>
                  <a:lnTo>
                    <a:pt x="468401" y="470477"/>
                  </a:lnTo>
                  <a:lnTo>
                    <a:pt x="437298" y="438324"/>
                  </a:lnTo>
                  <a:lnTo>
                    <a:pt x="404885" y="408342"/>
                  </a:lnTo>
                  <a:lnTo>
                    <a:pt x="371215" y="380619"/>
                  </a:lnTo>
                  <a:lnTo>
                    <a:pt x="336343" y="355240"/>
                  </a:lnTo>
                  <a:lnTo>
                    <a:pt x="300323" y="332291"/>
                  </a:lnTo>
                  <a:lnTo>
                    <a:pt x="263211" y="311859"/>
                  </a:lnTo>
                  <a:lnTo>
                    <a:pt x="225061" y="294031"/>
                  </a:lnTo>
                  <a:lnTo>
                    <a:pt x="185927" y="278891"/>
                  </a:lnTo>
                  <a:lnTo>
                    <a:pt x="185927" y="371855"/>
                  </a:lnTo>
                  <a:lnTo>
                    <a:pt x="0" y="154177"/>
                  </a:lnTo>
                  <a:lnTo>
                    <a:pt x="185927" y="0"/>
                  </a:lnTo>
                  <a:lnTo>
                    <a:pt x="185927" y="92963"/>
                  </a:lnTo>
                  <a:lnTo>
                    <a:pt x="224854" y="108000"/>
                  </a:lnTo>
                  <a:lnTo>
                    <a:pt x="262780" y="125680"/>
                  </a:lnTo>
                  <a:lnTo>
                    <a:pt x="299655" y="145918"/>
                  </a:lnTo>
                  <a:lnTo>
                    <a:pt x="335429" y="168625"/>
                  </a:lnTo>
                  <a:lnTo>
                    <a:pt x="370051" y="193714"/>
                  </a:lnTo>
                  <a:lnTo>
                    <a:pt x="403472" y="221099"/>
                  </a:lnTo>
                  <a:lnTo>
                    <a:pt x="435643" y="250693"/>
                  </a:lnTo>
                  <a:lnTo>
                    <a:pt x="466512" y="282407"/>
                  </a:lnTo>
                  <a:lnTo>
                    <a:pt x="496029" y="316156"/>
                  </a:lnTo>
                  <a:lnTo>
                    <a:pt x="524146" y="351852"/>
                  </a:lnTo>
                  <a:lnTo>
                    <a:pt x="550811" y="389409"/>
                  </a:lnTo>
                  <a:lnTo>
                    <a:pt x="575975" y="428738"/>
                  </a:lnTo>
                  <a:lnTo>
                    <a:pt x="599587" y="469752"/>
                  </a:lnTo>
                  <a:lnTo>
                    <a:pt x="621598" y="512366"/>
                  </a:lnTo>
                  <a:lnTo>
                    <a:pt x="641957" y="556491"/>
                  </a:lnTo>
                  <a:lnTo>
                    <a:pt x="660615" y="602041"/>
                  </a:lnTo>
                  <a:lnTo>
                    <a:pt x="677521" y="648928"/>
                  </a:lnTo>
                  <a:lnTo>
                    <a:pt x="692626" y="697065"/>
                  </a:lnTo>
                  <a:lnTo>
                    <a:pt x="705879" y="746366"/>
                  </a:lnTo>
                  <a:lnTo>
                    <a:pt x="717230" y="796743"/>
                  </a:lnTo>
                  <a:lnTo>
                    <a:pt x="726630" y="848108"/>
                  </a:lnTo>
                  <a:lnTo>
                    <a:pt x="734028" y="900376"/>
                  </a:lnTo>
                  <a:lnTo>
                    <a:pt x="739374" y="953459"/>
                  </a:lnTo>
                  <a:lnTo>
                    <a:pt x="742619" y="1007269"/>
                  </a:lnTo>
                  <a:lnTo>
                    <a:pt x="743712" y="1061720"/>
                  </a:lnTo>
                  <a:lnTo>
                    <a:pt x="743712" y="1247647"/>
                  </a:lnTo>
                  <a:lnTo>
                    <a:pt x="742611" y="1302544"/>
                  </a:lnTo>
                  <a:lnTo>
                    <a:pt x="739347" y="1356666"/>
                  </a:lnTo>
                  <a:lnTo>
                    <a:pt x="733977" y="1409938"/>
                  </a:lnTo>
                  <a:lnTo>
                    <a:pt x="726557" y="1462283"/>
                  </a:lnTo>
                  <a:lnTo>
                    <a:pt x="717144" y="1513626"/>
                  </a:lnTo>
                  <a:lnTo>
                    <a:pt x="705794" y="1563890"/>
                  </a:lnTo>
                  <a:lnTo>
                    <a:pt x="692565" y="1612998"/>
                  </a:lnTo>
                  <a:lnTo>
                    <a:pt x="677513" y="1660875"/>
                  </a:lnTo>
                  <a:lnTo>
                    <a:pt x="660695" y="1707443"/>
                  </a:lnTo>
                  <a:lnTo>
                    <a:pt x="642168" y="1752628"/>
                  </a:lnTo>
                  <a:lnTo>
                    <a:pt x="621988" y="1796352"/>
                  </a:lnTo>
                  <a:lnTo>
                    <a:pt x="600212" y="1838539"/>
                  </a:lnTo>
                  <a:lnTo>
                    <a:pt x="576896" y="1879113"/>
                  </a:lnTo>
                  <a:lnTo>
                    <a:pt x="552098" y="1917998"/>
                  </a:lnTo>
                  <a:lnTo>
                    <a:pt x="525875" y="1955117"/>
                  </a:lnTo>
                  <a:lnTo>
                    <a:pt x="498282" y="1990394"/>
                  </a:lnTo>
                  <a:lnTo>
                    <a:pt x="469377" y="2023753"/>
                  </a:lnTo>
                  <a:lnTo>
                    <a:pt x="439216" y="2055118"/>
                  </a:lnTo>
                  <a:lnTo>
                    <a:pt x="407857" y="2084411"/>
                  </a:lnTo>
                  <a:lnTo>
                    <a:pt x="375355" y="2111558"/>
                  </a:lnTo>
                  <a:lnTo>
                    <a:pt x="341768" y="2136481"/>
                  </a:lnTo>
                  <a:lnTo>
                    <a:pt x="307152" y="2159105"/>
                  </a:lnTo>
                  <a:lnTo>
                    <a:pt x="271564" y="2179353"/>
                  </a:lnTo>
                  <a:lnTo>
                    <a:pt x="235061" y="2197148"/>
                  </a:lnTo>
                  <a:lnTo>
                    <a:pt x="197700" y="2212415"/>
                  </a:lnTo>
                  <a:lnTo>
                    <a:pt x="159536" y="2225078"/>
                  </a:lnTo>
                  <a:lnTo>
                    <a:pt x="120628" y="2235059"/>
                  </a:lnTo>
                  <a:lnTo>
                    <a:pt x="81031" y="2242283"/>
                  </a:lnTo>
                  <a:lnTo>
                    <a:pt x="40803" y="2246673"/>
                  </a:lnTo>
                  <a:lnTo>
                    <a:pt x="0" y="2248154"/>
                  </a:lnTo>
                  <a:lnTo>
                    <a:pt x="0" y="2062226"/>
                  </a:lnTo>
                  <a:lnTo>
                    <a:pt x="40803" y="2060745"/>
                  </a:lnTo>
                  <a:lnTo>
                    <a:pt x="81031" y="2056355"/>
                  </a:lnTo>
                  <a:lnTo>
                    <a:pt x="120628" y="2049131"/>
                  </a:lnTo>
                  <a:lnTo>
                    <a:pt x="159536" y="2039150"/>
                  </a:lnTo>
                  <a:lnTo>
                    <a:pt x="197700" y="2026487"/>
                  </a:lnTo>
                  <a:lnTo>
                    <a:pt x="235061" y="2011220"/>
                  </a:lnTo>
                  <a:lnTo>
                    <a:pt x="271564" y="1993425"/>
                  </a:lnTo>
                  <a:lnTo>
                    <a:pt x="307152" y="1973177"/>
                  </a:lnTo>
                  <a:lnTo>
                    <a:pt x="341768" y="1950553"/>
                  </a:lnTo>
                  <a:lnTo>
                    <a:pt x="375355" y="1925630"/>
                  </a:lnTo>
                  <a:lnTo>
                    <a:pt x="407857" y="1898483"/>
                  </a:lnTo>
                  <a:lnTo>
                    <a:pt x="439216" y="1869190"/>
                  </a:lnTo>
                  <a:lnTo>
                    <a:pt x="469377" y="1837825"/>
                  </a:lnTo>
                  <a:lnTo>
                    <a:pt x="498282" y="1804466"/>
                  </a:lnTo>
                  <a:lnTo>
                    <a:pt x="525875" y="1769189"/>
                  </a:lnTo>
                  <a:lnTo>
                    <a:pt x="552098" y="1732070"/>
                  </a:lnTo>
                  <a:lnTo>
                    <a:pt x="576896" y="1693185"/>
                  </a:lnTo>
                  <a:lnTo>
                    <a:pt x="600212" y="1652611"/>
                  </a:lnTo>
                  <a:lnTo>
                    <a:pt x="621988" y="1610424"/>
                  </a:lnTo>
                  <a:lnTo>
                    <a:pt x="642168" y="1566700"/>
                  </a:lnTo>
                  <a:lnTo>
                    <a:pt x="660695" y="1521515"/>
                  </a:lnTo>
                  <a:lnTo>
                    <a:pt x="677513" y="1474947"/>
                  </a:lnTo>
                  <a:lnTo>
                    <a:pt x="692565" y="1427070"/>
                  </a:lnTo>
                  <a:lnTo>
                    <a:pt x="705794" y="1377962"/>
                  </a:lnTo>
                  <a:lnTo>
                    <a:pt x="717144" y="1327698"/>
                  </a:lnTo>
                  <a:lnTo>
                    <a:pt x="726557" y="1276355"/>
                  </a:lnTo>
                  <a:lnTo>
                    <a:pt x="733977" y="1224010"/>
                  </a:lnTo>
                  <a:lnTo>
                    <a:pt x="739347" y="1170738"/>
                  </a:lnTo>
                  <a:lnTo>
                    <a:pt x="742611" y="1116616"/>
                  </a:lnTo>
                  <a:lnTo>
                    <a:pt x="743712" y="1061720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3983" y="4227588"/>
              <a:ext cx="1825370" cy="103897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84776" y="4477511"/>
              <a:ext cx="1350645" cy="548640"/>
            </a:xfrm>
            <a:custGeom>
              <a:avLst/>
              <a:gdLst/>
              <a:ahLst/>
              <a:cxnLst/>
              <a:rect l="l" t="t" r="r" b="b"/>
              <a:pathLst>
                <a:path w="1350645" h="548639">
                  <a:moveTo>
                    <a:pt x="1075944" y="0"/>
                  </a:moveTo>
                  <a:lnTo>
                    <a:pt x="1075944" y="137160"/>
                  </a:lnTo>
                  <a:lnTo>
                    <a:pt x="0" y="137160"/>
                  </a:lnTo>
                  <a:lnTo>
                    <a:pt x="0" y="411480"/>
                  </a:lnTo>
                  <a:lnTo>
                    <a:pt x="1075944" y="411480"/>
                  </a:lnTo>
                  <a:lnTo>
                    <a:pt x="1075944" y="548639"/>
                  </a:lnTo>
                  <a:lnTo>
                    <a:pt x="1350264" y="274319"/>
                  </a:lnTo>
                  <a:lnTo>
                    <a:pt x="1075944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84776" y="4477511"/>
              <a:ext cx="1350645" cy="548640"/>
            </a:xfrm>
            <a:custGeom>
              <a:avLst/>
              <a:gdLst/>
              <a:ahLst/>
              <a:cxnLst/>
              <a:rect l="l" t="t" r="r" b="b"/>
              <a:pathLst>
                <a:path w="1350645" h="548639">
                  <a:moveTo>
                    <a:pt x="0" y="137160"/>
                  </a:moveTo>
                  <a:lnTo>
                    <a:pt x="1075944" y="137160"/>
                  </a:lnTo>
                  <a:lnTo>
                    <a:pt x="1075944" y="0"/>
                  </a:lnTo>
                  <a:lnTo>
                    <a:pt x="1350264" y="274319"/>
                  </a:lnTo>
                  <a:lnTo>
                    <a:pt x="1075944" y="548639"/>
                  </a:lnTo>
                  <a:lnTo>
                    <a:pt x="1075944" y="411480"/>
                  </a:lnTo>
                  <a:lnTo>
                    <a:pt x="0" y="411480"/>
                  </a:lnTo>
                  <a:lnTo>
                    <a:pt x="0" y="137160"/>
                  </a:lnTo>
                  <a:close/>
                </a:path>
              </a:pathLst>
            </a:custGeom>
            <a:ln w="1219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5352" y="1289303"/>
              <a:ext cx="5593080" cy="5257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232" y="207263"/>
            <a:ext cx="5942821" cy="56361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382" y="346913"/>
            <a:ext cx="33000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6FC0"/>
                </a:solidFill>
              </a:rPr>
              <a:t>A</a:t>
            </a:r>
            <a:r>
              <a:rPr sz="2800" spc="-155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B</a:t>
            </a:r>
            <a:r>
              <a:rPr sz="2800" spc="-10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C</a:t>
            </a:r>
            <a:r>
              <a:rPr sz="2800" spc="-20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* + D</a:t>
            </a:r>
            <a:r>
              <a:rPr sz="2800" spc="-15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E</a:t>
            </a:r>
            <a:r>
              <a:rPr sz="2800" spc="-10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%</a:t>
            </a:r>
            <a:r>
              <a:rPr sz="2800" spc="-20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F</a:t>
            </a:r>
            <a:r>
              <a:rPr sz="2800" spc="-110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/</a:t>
            </a:r>
            <a:r>
              <a:rPr sz="2800" spc="10" dirty="0">
                <a:solidFill>
                  <a:srgbClr val="006FC0"/>
                </a:solidFill>
              </a:rPr>
              <a:t> </a:t>
            </a:r>
            <a:r>
              <a:rPr sz="2800" spc="-60" dirty="0">
                <a:solidFill>
                  <a:srgbClr val="006FC0"/>
                </a:solidFill>
              </a:rPr>
              <a:t>-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210561" y="3891788"/>
            <a:ext cx="5054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2514" y="2762503"/>
            <a:ext cx="5054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5850" y="3887216"/>
            <a:ext cx="5054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1357" y="5285943"/>
            <a:ext cx="5054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9902" y="5657799"/>
            <a:ext cx="5054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5850" y="5722721"/>
            <a:ext cx="5054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94497" y="5288660"/>
            <a:ext cx="5054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1926" y="3876294"/>
            <a:ext cx="506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3097" y="2762503"/>
            <a:ext cx="5054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3845" y="4068521"/>
            <a:ext cx="5054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1926" y="344170"/>
            <a:ext cx="506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L R</a:t>
            </a: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99313"/>
            <a:ext cx="11472545" cy="597217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DATA: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elementary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collection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value.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example,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student's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 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student.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GROUP</a:t>
            </a:r>
            <a:r>
              <a:rPr sz="20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ITEMS:</a:t>
            </a:r>
            <a:r>
              <a:rPr sz="2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items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subordinate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items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item.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example,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 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 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last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name.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RECORD: </a:t>
            </a:r>
            <a:r>
              <a:rPr sz="2000" dirty="0">
                <a:latin typeface="Times New Roman"/>
                <a:cs typeface="Times New Roman"/>
              </a:rPr>
              <a:t>Record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collection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items.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example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talk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entity,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marks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grouped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record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student.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FILE:</a:t>
            </a:r>
            <a:r>
              <a:rPr sz="20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collection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records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entity,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example,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60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students 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class,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 be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records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each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record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student.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611" y="609600"/>
            <a:ext cx="4104439" cy="3742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" y="4525517"/>
            <a:ext cx="108553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40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stored</a:t>
            </a:r>
            <a:r>
              <a:rPr sz="40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sequentially</a:t>
            </a:r>
            <a:r>
              <a:rPr sz="40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40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  <a:r>
              <a:rPr sz="40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40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consecutive locations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057" y="2509265"/>
            <a:ext cx="81292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9725" marR="5080" indent="-159766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SAME</a:t>
            </a:r>
            <a:r>
              <a:rPr sz="3600" spc="-130" dirty="0"/>
              <a:t> </a:t>
            </a:r>
            <a:r>
              <a:rPr sz="3600" spc="-254" dirty="0"/>
              <a:t>WAY</a:t>
            </a:r>
            <a:r>
              <a:rPr sz="3600" spc="-165" dirty="0"/>
              <a:t> </a:t>
            </a:r>
            <a:r>
              <a:rPr sz="3600" dirty="0"/>
              <a:t>THE</a:t>
            </a:r>
            <a:r>
              <a:rPr sz="3600" spc="-35" dirty="0"/>
              <a:t> </a:t>
            </a:r>
            <a:r>
              <a:rPr sz="3600" dirty="0"/>
              <a:t>CONSTRUCTION</a:t>
            </a:r>
            <a:r>
              <a:rPr sz="3600" spc="-15" dirty="0"/>
              <a:t> </a:t>
            </a:r>
            <a:r>
              <a:rPr sz="3600" spc="-25" dirty="0"/>
              <a:t>OF </a:t>
            </a:r>
            <a:r>
              <a:rPr sz="3600" spc="-10" dirty="0">
                <a:solidFill>
                  <a:srgbClr val="0000FF"/>
                </a:solidFill>
              </a:rPr>
              <a:t>PRE-</a:t>
            </a:r>
            <a:r>
              <a:rPr sz="3600" dirty="0">
                <a:solidFill>
                  <a:srgbClr val="0000FF"/>
                </a:solidFill>
              </a:rPr>
              <a:t>FIX</a:t>
            </a:r>
            <a:r>
              <a:rPr sz="3600" spc="-25" dirty="0">
                <a:solidFill>
                  <a:srgbClr val="0000FF"/>
                </a:solidFill>
              </a:rPr>
              <a:t> </a:t>
            </a:r>
            <a:r>
              <a:rPr sz="3600" spc="-10" dirty="0"/>
              <a:t>EXPRESSION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2773" y="2327859"/>
            <a:ext cx="436499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85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6600" b="0" spc="-15" dirty="0">
                <a:solidFill>
                  <a:srgbClr val="0000FF"/>
                </a:solidFill>
                <a:latin typeface="Times New Roman"/>
                <a:cs typeface="Times New Roman"/>
              </a:rPr>
              <a:t>VL</a:t>
            </a:r>
            <a:r>
              <a:rPr sz="6600" b="0" spc="-4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6600" b="0" spc="-10" dirty="0">
                <a:solidFill>
                  <a:srgbClr val="0000FF"/>
                </a:solidFill>
                <a:latin typeface="Times New Roman"/>
                <a:cs typeface="Times New Roman"/>
              </a:rPr>
              <a:t>TREES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4277" y="1120216"/>
            <a:ext cx="9300845" cy="309943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552065" marR="2548890" algn="ctr">
              <a:lnSpc>
                <a:spcPts val="7780"/>
              </a:lnSpc>
              <a:spcBef>
                <a:spcPts val="1075"/>
              </a:spcBef>
            </a:pPr>
            <a:r>
              <a:rPr sz="720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7200" spc="-13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7200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7200" spc="-114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720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7200" spc="-11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7200" spc="-55" dirty="0">
                <a:solidFill>
                  <a:srgbClr val="FF0000"/>
                </a:solidFill>
                <a:latin typeface="Calibri Light"/>
                <a:cs typeface="Calibri Light"/>
              </a:rPr>
              <a:t>TREES </a:t>
            </a:r>
            <a:r>
              <a:rPr sz="7200" spc="-25" dirty="0">
                <a:solidFill>
                  <a:srgbClr val="006FC0"/>
                </a:solidFill>
                <a:latin typeface="Calibri Light"/>
                <a:cs typeface="Calibri Light"/>
              </a:rPr>
              <a:t>OR</a:t>
            </a:r>
            <a:endParaRPr sz="7200">
              <a:latin typeface="Calibri Light"/>
              <a:cs typeface="Calibri Light"/>
            </a:endParaRPr>
          </a:p>
          <a:p>
            <a:pPr algn="ctr">
              <a:lnSpc>
                <a:spcPts val="7665"/>
              </a:lnSpc>
            </a:pPr>
            <a:r>
              <a:rPr sz="7200" spc="-35" dirty="0">
                <a:solidFill>
                  <a:srgbClr val="FF0000"/>
                </a:solidFill>
                <a:latin typeface="Calibri Light"/>
                <a:cs typeface="Calibri Light"/>
              </a:rPr>
              <a:t>HEIGHT</a:t>
            </a:r>
            <a:r>
              <a:rPr sz="7200" spc="-32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7200" spc="-80" dirty="0">
                <a:solidFill>
                  <a:srgbClr val="FF0000"/>
                </a:solidFill>
                <a:latin typeface="Calibri Light"/>
                <a:cs typeface="Calibri Light"/>
              </a:rPr>
              <a:t>BALANCED</a:t>
            </a:r>
            <a:r>
              <a:rPr sz="7200" spc="-32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7200" spc="-10" dirty="0">
                <a:solidFill>
                  <a:srgbClr val="FF0000"/>
                </a:solidFill>
                <a:latin typeface="Calibri Light"/>
                <a:cs typeface="Calibri Light"/>
              </a:rPr>
              <a:t>TREES</a:t>
            </a:r>
            <a:endParaRPr sz="7200">
              <a:latin typeface="Calibri Light"/>
              <a:cs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4596" y="74902"/>
            <a:ext cx="3768725" cy="2590800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745"/>
              </a:spcBef>
              <a:tabLst>
                <a:tab pos="2256155" algn="l"/>
              </a:tabLst>
            </a:pPr>
            <a:r>
              <a:rPr sz="66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V</a:t>
            </a:r>
            <a:r>
              <a:rPr sz="66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66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L</a:t>
            </a:r>
            <a:endParaRPr sz="6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30"/>
              </a:spcBef>
              <a:tabLst>
                <a:tab pos="2256155" algn="l"/>
              </a:tabLst>
            </a:pPr>
            <a:r>
              <a:rPr sz="4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V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elsky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4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L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indas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581" y="2016709"/>
            <a:ext cx="11478895" cy="40398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48025">
              <a:lnSpc>
                <a:spcPct val="100000"/>
              </a:lnSpc>
              <a:spcBef>
                <a:spcPts val="110"/>
              </a:spcBef>
            </a:pPr>
            <a:r>
              <a:rPr sz="4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delson</a:t>
            </a:r>
            <a:endParaRPr sz="4000">
              <a:latin typeface="Times New Roman"/>
              <a:cs typeface="Times New Roman"/>
            </a:endParaRPr>
          </a:p>
          <a:p>
            <a:pPr marL="3064510">
              <a:lnSpc>
                <a:spcPct val="100000"/>
              </a:lnSpc>
              <a:spcBef>
                <a:spcPts val="2925"/>
              </a:spcBef>
            </a:pPr>
            <a:r>
              <a:rPr sz="3200" spc="-20" dirty="0">
                <a:latin typeface="Times New Roman"/>
                <a:cs typeface="Times New Roman"/>
              </a:rPr>
              <a:t>GM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Adelson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–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Velsky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&amp;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EM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Lindas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5"/>
              </a:spcBef>
            </a:pPr>
            <a:endParaRPr sz="3200">
              <a:latin typeface="Times New Roman"/>
              <a:cs typeface="Times New Roman"/>
            </a:endParaRPr>
          </a:p>
          <a:p>
            <a:pPr marL="25400" marR="17780" indent="457200">
              <a:lnSpc>
                <a:spcPct val="114999"/>
              </a:lnSpc>
            </a:pPr>
            <a:r>
              <a:rPr sz="2400" spc="-120" dirty="0">
                <a:latin typeface="Times New Roman"/>
                <a:cs typeface="Times New Roman"/>
              </a:rPr>
              <a:t>AVL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invented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GM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Adelson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Velsky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Landis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1962.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named </a:t>
            </a:r>
            <a:r>
              <a:rPr sz="2400" spc="-125" dirty="0">
                <a:latin typeface="Times New Roman"/>
                <a:cs typeface="Times New Roman"/>
              </a:rPr>
              <a:t>AVL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honor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inventors.</a:t>
            </a:r>
            <a:endParaRPr sz="2400">
              <a:latin typeface="Times New Roman"/>
              <a:cs typeface="Times New Roman"/>
            </a:endParaRPr>
          </a:p>
          <a:p>
            <a:pPr marR="231140" algn="ctr">
              <a:lnSpc>
                <a:spcPts val="8520"/>
              </a:lnSpc>
            </a:pPr>
            <a:r>
              <a:rPr sz="2400" spc="-120" dirty="0">
                <a:latin typeface="Times New Roman"/>
                <a:cs typeface="Times New Roman"/>
              </a:rPr>
              <a:t>AVL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9900"/>
                </a:solidFill>
                <a:latin typeface="Times New Roman"/>
                <a:cs typeface="Times New Roman"/>
              </a:rPr>
              <a:t>HEIGHT</a:t>
            </a:r>
            <a:r>
              <a:rPr sz="2400" b="1" spc="-9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BALANCED</a:t>
            </a:r>
            <a:r>
              <a:rPr sz="2400" b="1" spc="-5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9900"/>
                </a:solidFill>
                <a:latin typeface="Times New Roman"/>
                <a:cs typeface="Times New Roman"/>
              </a:rPr>
              <a:t>TREE</a:t>
            </a:r>
            <a:r>
              <a:rPr sz="2400" b="1" spc="-12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0800" spc="-75" baseline="-13503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10800" baseline="-13503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18713" y="637489"/>
            <a:ext cx="63119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0" dirty="0">
                <a:solidFill>
                  <a:srgbClr val="006FC0"/>
                </a:solidFill>
              </a:rPr>
              <a:t>A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647" y="1156842"/>
            <a:ext cx="54584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spc="-125" dirty="0">
                <a:latin typeface="Times New Roman"/>
                <a:cs typeface="Times New Roman"/>
              </a:rPr>
              <a:t>AVL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Tree/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400" spc="-125" dirty="0">
                <a:latin typeface="Times New Roman"/>
                <a:cs typeface="Times New Roman"/>
              </a:rPr>
              <a:t>AVL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SELF</a:t>
            </a:r>
            <a:r>
              <a:rPr sz="2400" b="1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BALANCED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419" y="3250514"/>
            <a:ext cx="11632565" cy="2319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Times New Roman"/>
                <a:cs typeface="Times New Roman"/>
              </a:rPr>
              <a:t>What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SELF</a:t>
            </a:r>
            <a:r>
              <a:rPr sz="2800" b="1" spc="-1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BALANCING</a:t>
            </a:r>
            <a:r>
              <a:rPr sz="28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2800">
              <a:latin typeface="Times New Roman"/>
              <a:cs typeface="Times New Roman"/>
            </a:endParaRPr>
          </a:p>
          <a:p>
            <a:pPr marL="1659889" indent="-457200">
              <a:lnSpc>
                <a:spcPct val="100000"/>
              </a:lnSpc>
              <a:buFont typeface="Wingdings"/>
              <a:buChar char=""/>
              <a:tabLst>
                <a:tab pos="1659889" algn="l"/>
              </a:tabLst>
            </a:pPr>
            <a:r>
              <a:rPr sz="2800" dirty="0">
                <a:latin typeface="Times New Roman"/>
                <a:cs typeface="Times New Roman"/>
              </a:rPr>
              <a:t>Heights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left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&amp;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right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sub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Font typeface="Wingdings"/>
              <a:buChar char=""/>
            </a:pPr>
            <a:endParaRPr sz="2800">
              <a:latin typeface="Times New Roman"/>
              <a:cs typeface="Times New Roman"/>
            </a:endParaRPr>
          </a:p>
          <a:p>
            <a:pPr marL="1659889" indent="-457200">
              <a:lnSpc>
                <a:spcPct val="100000"/>
              </a:lnSpc>
              <a:buFont typeface="Wingdings"/>
              <a:buChar char=""/>
              <a:tabLst>
                <a:tab pos="1659889" algn="l"/>
                <a:tab pos="7803515" algn="l"/>
              </a:tabLst>
            </a:pPr>
            <a:r>
              <a:rPr sz="2800" dirty="0">
                <a:latin typeface="Times New Roman"/>
                <a:cs typeface="Times New Roman"/>
              </a:rPr>
              <a:t>Heights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calculated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help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BALANCING</a:t>
            </a:r>
            <a:r>
              <a:rPr sz="28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FACTOR.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7365" y="342976"/>
            <a:ext cx="7230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033270" algn="l"/>
                <a:tab pos="2704465" algn="l"/>
              </a:tabLst>
            </a:pPr>
            <a:r>
              <a:rPr sz="2800" b="0" spc="-130" dirty="0">
                <a:latin typeface="Times New Roman"/>
                <a:cs typeface="Times New Roman"/>
              </a:rPr>
              <a:t>AVL</a:t>
            </a:r>
            <a:r>
              <a:rPr sz="2800" b="0" spc="-140" dirty="0">
                <a:latin typeface="Times New Roman"/>
                <a:cs typeface="Times New Roman"/>
              </a:rPr>
              <a:t> </a:t>
            </a:r>
            <a:r>
              <a:rPr sz="2800" b="0" spc="-20" dirty="0">
                <a:latin typeface="Times New Roman"/>
                <a:cs typeface="Times New Roman"/>
              </a:rPr>
              <a:t>TREES</a:t>
            </a:r>
            <a:r>
              <a:rPr sz="2800" b="0" dirty="0">
                <a:latin typeface="Times New Roman"/>
                <a:cs typeface="Times New Roman"/>
              </a:rPr>
              <a:t>	</a:t>
            </a:r>
            <a:r>
              <a:rPr sz="2800" b="0" spc="-25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r>
              <a:rPr sz="2800" b="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800" b="0" dirty="0">
                <a:latin typeface="Times New Roman"/>
                <a:cs typeface="Times New Roman"/>
              </a:rPr>
              <a:t>HEIGHT</a:t>
            </a:r>
            <a:r>
              <a:rPr sz="2800" b="0" spc="-95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BALANCED</a:t>
            </a:r>
            <a:r>
              <a:rPr sz="2800" b="0" spc="-85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TREES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1517" y="121056"/>
            <a:ext cx="319722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b="0" dirty="0">
                <a:latin typeface="Calibri Light"/>
                <a:cs typeface="Calibri Light"/>
              </a:rPr>
              <a:t>AVL</a:t>
            </a:r>
            <a:r>
              <a:rPr sz="6000" b="0" spc="-240" dirty="0">
                <a:latin typeface="Calibri Light"/>
                <a:cs typeface="Calibri Light"/>
              </a:rPr>
              <a:t> </a:t>
            </a:r>
            <a:r>
              <a:rPr sz="6000" b="0" spc="-10" dirty="0">
                <a:latin typeface="Calibri Light"/>
                <a:cs typeface="Calibri Light"/>
              </a:rPr>
              <a:t>TREES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692" y="891997"/>
            <a:ext cx="30016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sng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Balance</a:t>
            </a:r>
            <a:r>
              <a:rPr sz="3600" b="1" u="sng" spc="-25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sng" spc="-10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factor:-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692" y="2172970"/>
            <a:ext cx="523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Balance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factor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height</a:t>
            </a:r>
            <a:r>
              <a:rPr sz="2400" b="1" spc="-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Left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Sub</a:t>
            </a:r>
            <a:r>
              <a:rPr sz="24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2846" y="2172970"/>
            <a:ext cx="3672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2400" b="1" spc="-50" dirty="0">
                <a:solidFill>
                  <a:srgbClr val="6F2F9F"/>
                </a:solidFill>
                <a:latin typeface="Times New Roman"/>
                <a:cs typeface="Times New Roman"/>
              </a:rPr>
              <a:t>–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	height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Right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Sub</a:t>
            </a:r>
            <a:r>
              <a:rPr sz="2400" b="1" spc="-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692" y="3248990"/>
            <a:ext cx="11583670" cy="163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indent="-572770">
              <a:lnSpc>
                <a:spcPts val="2735"/>
              </a:lnSpc>
              <a:spcBef>
                <a:spcPts val="100"/>
              </a:spcBef>
              <a:buFont typeface="Wingdings"/>
              <a:buChar char=""/>
              <a:tabLst>
                <a:tab pos="585470" algn="l"/>
              </a:tabLst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Every</a:t>
            </a:r>
            <a:r>
              <a:rPr sz="2400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006FC0"/>
                </a:solidFill>
                <a:latin typeface="Times New Roman"/>
                <a:cs typeface="Times New Roman"/>
              </a:rPr>
              <a:t>AVL</a:t>
            </a:r>
            <a:r>
              <a:rPr sz="2400" spc="-1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search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4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but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all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Search</a:t>
            </a:r>
            <a:r>
              <a:rPr sz="24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Trees</a:t>
            </a:r>
            <a:r>
              <a:rPr sz="24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need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not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4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be</a:t>
            </a:r>
            <a:r>
              <a:rPr sz="2400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AVL</a:t>
            </a:r>
            <a:endParaRPr sz="2400">
              <a:latin typeface="Times New Roman"/>
              <a:cs typeface="Times New Roman"/>
            </a:endParaRPr>
          </a:p>
          <a:p>
            <a:pPr marL="585470">
              <a:lnSpc>
                <a:spcPts val="2735"/>
              </a:lnSpc>
            </a:pP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trees.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z="2400">
              <a:latin typeface="Times New Roman"/>
              <a:cs typeface="Times New Roman"/>
            </a:endParaRPr>
          </a:p>
          <a:p>
            <a:pPr marL="585470" indent="-572770">
              <a:lnSpc>
                <a:spcPct val="100000"/>
              </a:lnSpc>
              <a:buFont typeface="Wingdings"/>
              <a:buChar char=""/>
              <a:tabLst>
                <a:tab pos="585470" algn="l"/>
              </a:tabLst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In an</a:t>
            </a:r>
            <a:r>
              <a:rPr sz="2400" spc="-1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006FC0"/>
                </a:solidFill>
                <a:latin typeface="Times New Roman"/>
                <a:cs typeface="Times New Roman"/>
              </a:rPr>
              <a:t>AVL</a:t>
            </a:r>
            <a:r>
              <a:rPr sz="240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tree, balance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factor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every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node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either.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9735" y="5380735"/>
            <a:ext cx="2425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235" algn="l"/>
                <a:tab pos="1193800" algn="l"/>
                <a:tab pos="1846580" algn="l"/>
              </a:tabLst>
            </a:pPr>
            <a:r>
              <a:rPr sz="3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1,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1983" y="566862"/>
            <a:ext cx="589915" cy="231267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780"/>
              </a:spcBef>
            </a:pPr>
            <a:r>
              <a:rPr sz="3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3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1680"/>
              </a:spcBef>
            </a:pPr>
            <a:r>
              <a:rPr sz="3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6228" y="845057"/>
            <a:ext cx="48729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Heavy</a:t>
            </a:r>
            <a:r>
              <a:rPr sz="2800" b="1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/</a:t>
            </a:r>
            <a:r>
              <a:rPr sz="28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Right</a:t>
            </a:r>
            <a:r>
              <a:rPr sz="28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Heavy</a:t>
            </a:r>
            <a:r>
              <a:rPr sz="28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8796" y="2430856"/>
            <a:ext cx="4298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Heavy</a:t>
            </a:r>
            <a:r>
              <a:rPr sz="28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Left /</a:t>
            </a:r>
            <a:r>
              <a:rPr sz="2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left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Heavy</a:t>
            </a:r>
            <a:r>
              <a:rPr sz="28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6228" y="1668602"/>
            <a:ext cx="21888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Balanced</a:t>
            </a:r>
            <a:r>
              <a:rPr sz="2800" b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233" y="3506470"/>
            <a:ext cx="5713730" cy="2991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OPERATIONS</a:t>
            </a:r>
            <a:endParaRPr sz="3600">
              <a:latin typeface="Times New Roman"/>
              <a:cs typeface="Times New Roman"/>
            </a:endParaRPr>
          </a:p>
          <a:p>
            <a:pPr marL="3244850" indent="-456565">
              <a:lnSpc>
                <a:spcPct val="100000"/>
              </a:lnSpc>
              <a:spcBef>
                <a:spcPts val="3665"/>
              </a:spcBef>
              <a:buFont typeface="Wingdings"/>
              <a:buChar char=""/>
              <a:tabLst>
                <a:tab pos="3244850" algn="l"/>
              </a:tabLst>
            </a:pPr>
            <a:r>
              <a:rPr sz="32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INSERTION</a:t>
            </a:r>
            <a:endParaRPr sz="3200">
              <a:latin typeface="Times New Roman"/>
              <a:cs typeface="Times New Roman"/>
            </a:endParaRPr>
          </a:p>
          <a:p>
            <a:pPr marL="3244850" indent="-456565">
              <a:lnSpc>
                <a:spcPct val="100000"/>
              </a:lnSpc>
              <a:spcBef>
                <a:spcPts val="1925"/>
              </a:spcBef>
              <a:buFont typeface="Wingdings"/>
              <a:buChar char=""/>
              <a:tabLst>
                <a:tab pos="3244850" algn="l"/>
              </a:tabLst>
            </a:pPr>
            <a:r>
              <a:rPr sz="32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SEARCHING</a:t>
            </a:r>
            <a:endParaRPr sz="3200">
              <a:latin typeface="Times New Roman"/>
              <a:cs typeface="Times New Roman"/>
            </a:endParaRPr>
          </a:p>
          <a:p>
            <a:pPr marL="3244850" indent="-456565">
              <a:lnSpc>
                <a:spcPct val="100000"/>
              </a:lnSpc>
              <a:spcBef>
                <a:spcPts val="1920"/>
              </a:spcBef>
              <a:buFont typeface="Wingdings"/>
              <a:buChar char=""/>
              <a:tabLst>
                <a:tab pos="3244850" algn="l"/>
              </a:tabLst>
            </a:pPr>
            <a:r>
              <a:rPr sz="32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DELETION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0446" y="85725"/>
            <a:ext cx="30619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625" dirty="0">
                <a:solidFill>
                  <a:srgbClr val="99CC00"/>
                </a:solidFill>
              </a:rPr>
              <a:t>A</a:t>
            </a:r>
            <a:r>
              <a:rPr sz="4400" spc="-35" dirty="0">
                <a:solidFill>
                  <a:srgbClr val="99CC00"/>
                </a:solidFill>
              </a:rPr>
              <a:t>VL</a:t>
            </a:r>
            <a:r>
              <a:rPr sz="4400" spc="-275" dirty="0">
                <a:solidFill>
                  <a:srgbClr val="99CC00"/>
                </a:solidFill>
              </a:rPr>
              <a:t> </a:t>
            </a:r>
            <a:r>
              <a:rPr sz="4400" spc="-10" dirty="0">
                <a:solidFill>
                  <a:srgbClr val="99CC00"/>
                </a:solidFill>
              </a:rPr>
              <a:t>TREES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124" y="49733"/>
            <a:ext cx="21132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45" dirty="0">
                <a:solidFill>
                  <a:srgbClr val="FF0000"/>
                </a:solidFill>
                <a:latin typeface="Calibri Light"/>
                <a:cs typeface="Calibri Light"/>
              </a:rPr>
              <a:t>AVL</a:t>
            </a:r>
            <a:r>
              <a:rPr sz="4000" spc="-16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4000" spc="-10" dirty="0">
                <a:solidFill>
                  <a:srgbClr val="FF0000"/>
                </a:solidFill>
                <a:latin typeface="Calibri Light"/>
                <a:cs typeface="Calibri Light"/>
              </a:rPr>
              <a:t>TREES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025" y="921461"/>
            <a:ext cx="14916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u="sng" spc="-10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Example:-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527" y="432816"/>
            <a:ext cx="11186160" cy="6089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31" y="175387"/>
            <a:ext cx="21126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45" dirty="0">
                <a:latin typeface="Calibri Light"/>
                <a:cs typeface="Calibri Light"/>
              </a:rPr>
              <a:t>AVL</a:t>
            </a:r>
            <a:r>
              <a:rPr sz="4000" b="0" spc="-165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TREES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131" y="796620"/>
            <a:ext cx="11557000" cy="14344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335145">
              <a:lnSpc>
                <a:spcPct val="100000"/>
              </a:lnSpc>
              <a:spcBef>
                <a:spcPts val="770"/>
              </a:spcBef>
            </a:pPr>
            <a:r>
              <a:rPr sz="28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AVL</a:t>
            </a:r>
            <a:r>
              <a:rPr sz="2800" b="1" u="sng" spc="-1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Tree</a:t>
            </a:r>
            <a:r>
              <a:rPr sz="2800" b="1" u="sng" spc="-1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Rotations:-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</a:pP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Rotation</a:t>
            </a:r>
            <a:r>
              <a:rPr sz="2800" b="1" spc="-9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is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process</a:t>
            </a:r>
            <a:r>
              <a:rPr sz="2800" b="1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moving</a:t>
            </a:r>
            <a:r>
              <a:rPr sz="2800" b="1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8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nodes</a:t>
            </a:r>
            <a:r>
              <a:rPr sz="28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to</a:t>
            </a:r>
            <a:r>
              <a:rPr sz="28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either</a:t>
            </a:r>
            <a:r>
              <a:rPr sz="28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left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or</a:t>
            </a:r>
            <a:r>
              <a:rPr sz="28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right</a:t>
            </a: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to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make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tree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balanced.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1981200"/>
            <a:ext cx="10152888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849" y="380441"/>
            <a:ext cx="65373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u="sng" spc="-1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Single</a:t>
            </a:r>
            <a:r>
              <a:rPr sz="4000" b="0" u="sng" spc="-19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Left</a:t>
            </a:r>
            <a:r>
              <a:rPr sz="4000" b="0" u="sng" spc="-15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spc="-4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Rotation</a:t>
            </a:r>
            <a:r>
              <a:rPr sz="4000" b="0" u="sng" spc="-18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(</a:t>
            </a:r>
            <a:r>
              <a:rPr sz="4000" b="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 Light"/>
                <a:cs typeface="Calibri Light"/>
              </a:rPr>
              <a:t>LL</a:t>
            </a:r>
            <a:r>
              <a:rPr sz="4000" b="0" u="sng" spc="-1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 Light"/>
                <a:cs typeface="Calibri Light"/>
              </a:rPr>
              <a:t>Rotation</a:t>
            </a:r>
            <a:r>
              <a:rPr sz="4000" b="0" u="sng" spc="-2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849" y="1444244"/>
            <a:ext cx="102400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LL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Rotation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moves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position.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understand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LL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Rotation.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994" y="2737104"/>
            <a:ext cx="5778500" cy="3962400"/>
            <a:chOff x="12994" y="2737104"/>
            <a:chExt cx="5778500" cy="3962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4" y="2737104"/>
              <a:ext cx="2845865" cy="3962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8647" y="3018943"/>
              <a:ext cx="2892740" cy="366836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452846" y="3441191"/>
            <a:ext cx="2967990" cy="2935605"/>
            <a:chOff x="6452846" y="3441191"/>
            <a:chExt cx="2967990" cy="29356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2846" y="3441191"/>
              <a:ext cx="2078951" cy="29352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9690" y="3684146"/>
              <a:ext cx="971130" cy="11487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781668" y="3532758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51701" y="3513175"/>
            <a:ext cx="1077722" cy="10247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3055" y="3380308"/>
            <a:ext cx="644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1177" y="4288129"/>
            <a:ext cx="1077722" cy="10247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07404" y="4221556"/>
            <a:ext cx="644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49968" y="3447286"/>
            <a:ext cx="2424964" cy="2957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198" y="419140"/>
            <a:ext cx="6375906" cy="25226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4427042"/>
            <a:ext cx="11507470" cy="15373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  <a:tabLst>
                <a:tab pos="3142615" algn="l"/>
                <a:tab pos="4091940" algn="l"/>
              </a:tabLst>
            </a:pPr>
            <a:r>
              <a:rPr sz="3300" dirty="0">
                <a:latin typeface="Calibri"/>
                <a:cs typeface="Calibri"/>
              </a:rPr>
              <a:t>Because</a:t>
            </a:r>
            <a:r>
              <a:rPr sz="3300" spc="-10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they’re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stored</a:t>
            </a:r>
            <a:r>
              <a:rPr sz="3300" dirty="0">
                <a:latin typeface="Calibri"/>
                <a:cs typeface="Calibri"/>
              </a:rPr>
              <a:t>	in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consecutive</a:t>
            </a:r>
            <a:r>
              <a:rPr sz="3300" spc="-12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locations,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memory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address </a:t>
            </a:r>
            <a:r>
              <a:rPr sz="3300" dirty="0">
                <a:latin typeface="Calibri"/>
                <a:cs typeface="Calibri"/>
              </a:rPr>
              <a:t>can</a:t>
            </a:r>
            <a:r>
              <a:rPr sz="3300" spc="-4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be</a:t>
            </a:r>
            <a:r>
              <a:rPr sz="3300" spc="-3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calculated</a:t>
            </a:r>
            <a:r>
              <a:rPr sz="3300" dirty="0">
                <a:latin typeface="Calibri"/>
                <a:cs typeface="Calibri"/>
              </a:rPr>
              <a:t>	using</a:t>
            </a:r>
            <a:r>
              <a:rPr sz="3300" spc="-8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their</a:t>
            </a:r>
            <a:r>
              <a:rPr sz="3300" spc="-5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indices,</a:t>
            </a:r>
            <a:r>
              <a:rPr sz="3300" spc="-8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allowing</a:t>
            </a:r>
            <a:r>
              <a:rPr sz="3300" spc="-10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for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random</a:t>
            </a:r>
            <a:r>
              <a:rPr sz="3300" spc="-8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access</a:t>
            </a:r>
            <a:r>
              <a:rPr sz="3300" spc="-55" dirty="0">
                <a:latin typeface="Calibri"/>
                <a:cs typeface="Calibri"/>
              </a:rPr>
              <a:t> </a:t>
            </a:r>
            <a:r>
              <a:rPr sz="3300" spc="-25" dirty="0">
                <a:latin typeface="Calibri"/>
                <a:cs typeface="Calibri"/>
              </a:rPr>
              <a:t>of </a:t>
            </a:r>
            <a:r>
              <a:rPr sz="3300" spc="-10" dirty="0">
                <a:latin typeface="Calibri"/>
                <a:cs typeface="Calibri"/>
              </a:rPr>
              <a:t>data.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849" y="331673"/>
            <a:ext cx="691260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u="sng" spc="-1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Single</a:t>
            </a:r>
            <a:r>
              <a:rPr sz="4000" b="0" u="sng" spc="-17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spc="-2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Right</a:t>
            </a:r>
            <a:r>
              <a:rPr sz="4000" b="0" u="sng" spc="-15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spc="-4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Rotation</a:t>
            </a:r>
            <a:r>
              <a:rPr sz="4000" b="0" u="sng" spc="-18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(</a:t>
            </a:r>
            <a:r>
              <a:rPr sz="4000" b="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 Light"/>
                <a:cs typeface="Calibri Light"/>
              </a:rPr>
              <a:t>RR</a:t>
            </a:r>
            <a:r>
              <a:rPr sz="4000" b="0" u="sng" spc="-1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 Light"/>
                <a:cs typeface="Calibri Light"/>
              </a:rPr>
              <a:t> </a:t>
            </a:r>
            <a:r>
              <a:rPr sz="4000" b="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 Light"/>
                <a:cs typeface="Calibri Light"/>
              </a:rPr>
              <a:t>Rotation</a:t>
            </a:r>
            <a:r>
              <a:rPr sz="4000" b="0" u="sng" spc="-2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374" y="1105865"/>
            <a:ext cx="110712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RR </a:t>
            </a:r>
            <a:r>
              <a:rPr sz="2400" dirty="0">
                <a:latin typeface="Times New Roman"/>
                <a:cs typeface="Times New Roman"/>
              </a:rPr>
              <a:t>Rotation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moves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current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position.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RR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Rotation.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488" y="2441448"/>
            <a:ext cx="8129270" cy="4218940"/>
            <a:chOff x="94488" y="2441448"/>
            <a:chExt cx="8129270" cy="42189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8" y="2441448"/>
              <a:ext cx="2715768" cy="4172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255" y="2974848"/>
              <a:ext cx="2953386" cy="36850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232" y="2822448"/>
              <a:ext cx="1795290" cy="30302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44134" y="3069716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03818" y="3184016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8536" y="4159377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3352" y="3908971"/>
            <a:ext cx="1287767" cy="144445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663184" y="2678874"/>
            <a:ext cx="2718435" cy="1689100"/>
            <a:chOff x="5663184" y="2678874"/>
            <a:chExt cx="2718435" cy="16891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184" y="3316223"/>
              <a:ext cx="765048" cy="10515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1017" y="2678874"/>
              <a:ext cx="1260170" cy="148151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01200" y="3051048"/>
            <a:ext cx="2543407" cy="3321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095" y="231724"/>
            <a:ext cx="77082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Double</a:t>
            </a:r>
            <a:r>
              <a:rPr sz="28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Rotation</a:t>
            </a:r>
            <a:r>
              <a:rPr sz="2800" u="sng" spc="-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left</a:t>
            </a:r>
            <a:r>
              <a:rPr sz="2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Right</a:t>
            </a:r>
            <a:r>
              <a:rPr sz="2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Rotation</a:t>
            </a:r>
            <a:r>
              <a:rPr sz="2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(</a:t>
            </a:r>
            <a:r>
              <a:rPr sz="2800" u="sng" dirty="0">
                <a:uFill>
                  <a:solidFill>
                    <a:srgbClr val="FF0000"/>
                  </a:solidFill>
                </a:uFill>
              </a:rPr>
              <a:t>LR</a:t>
            </a:r>
            <a:r>
              <a:rPr sz="2800" u="sng" spc="-15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sz="2800" u="sng" spc="-10" dirty="0">
                <a:uFill>
                  <a:solidFill>
                    <a:srgbClr val="FF0000"/>
                  </a:solidFill>
                </a:uFill>
              </a:rPr>
              <a:t>Rotation</a:t>
            </a:r>
            <a:r>
              <a:rPr sz="2800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35000" y="753618"/>
            <a:ext cx="11077575" cy="6038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685800">
              <a:lnSpc>
                <a:spcPts val="2160"/>
              </a:lnSpc>
              <a:spcBef>
                <a:spcPts val="36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Rotation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combination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single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rotation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single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right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rotation.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Rotation,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right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position.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631" y="2414016"/>
            <a:ext cx="4660900" cy="3862070"/>
            <a:chOff x="103631" y="2414016"/>
            <a:chExt cx="4660900" cy="3862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2520696"/>
              <a:ext cx="2575171" cy="37551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6415" y="2414016"/>
              <a:ext cx="2197608" cy="378866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7176" y="2726777"/>
            <a:ext cx="3630168" cy="34759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6152" y="3142488"/>
            <a:ext cx="2677949" cy="30601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49754" y="3738753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2777" y="4356303"/>
            <a:ext cx="644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27238" y="2977972"/>
            <a:ext cx="644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7346" y="3110865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856" y="151841"/>
            <a:ext cx="70827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Right</a:t>
            </a:r>
            <a:r>
              <a:rPr sz="4400" b="0" u="sng" spc="-18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Left</a:t>
            </a:r>
            <a:r>
              <a:rPr sz="4400" b="0" u="sng" spc="-14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Rotation</a:t>
            </a:r>
            <a:r>
              <a:rPr sz="4400" b="0" u="sng" spc="-19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(</a:t>
            </a:r>
            <a:r>
              <a:rPr sz="4400" b="0" u="sng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RL</a:t>
            </a:r>
            <a:r>
              <a:rPr sz="4400" b="0" u="sng" spc="-200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5" dirty="0">
                <a:uFill>
                  <a:solidFill>
                    <a:srgbClr val="FF0000"/>
                  </a:solidFill>
                </a:uFill>
                <a:latin typeface="Calibri Light"/>
                <a:cs typeface="Calibri Light"/>
              </a:rPr>
              <a:t>Rotation</a:t>
            </a:r>
            <a:r>
              <a:rPr sz="4400" b="0" u="sng" spc="-2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 Light"/>
                <a:cs typeface="Calibri Light"/>
              </a:rPr>
              <a:t>)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6666" y="978534"/>
            <a:ext cx="11316335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RL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Rotation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combination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single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rotation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rotation.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RL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Rotation,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moves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current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position.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7" y="2846832"/>
            <a:ext cx="2629725" cy="3726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2990087"/>
            <a:ext cx="1897964" cy="34533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33269" y="4325873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941" y="4366641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8759" y="3035807"/>
            <a:ext cx="3687185" cy="32568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68918" y="4325873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23253" y="3461766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5442" y="3400805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91471" y="3276600"/>
            <a:ext cx="2700528" cy="3310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-9956"/>
            <a:ext cx="5928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AFEF"/>
                </a:solidFill>
              </a:rPr>
              <a:t>Search</a:t>
            </a:r>
            <a:r>
              <a:rPr sz="3600" spc="-75" dirty="0">
                <a:solidFill>
                  <a:srgbClr val="00AFEF"/>
                </a:solidFill>
              </a:rPr>
              <a:t> </a:t>
            </a:r>
            <a:r>
              <a:rPr sz="3600" dirty="0"/>
              <a:t>Operation</a:t>
            </a:r>
            <a:r>
              <a:rPr sz="3600" spc="-50" dirty="0"/>
              <a:t> </a:t>
            </a:r>
            <a:r>
              <a:rPr sz="3600" dirty="0"/>
              <a:t>in</a:t>
            </a:r>
            <a:r>
              <a:rPr sz="3600" spc="-204" dirty="0"/>
              <a:t> </a:t>
            </a:r>
            <a:r>
              <a:rPr sz="3600" spc="-155" dirty="0">
                <a:solidFill>
                  <a:srgbClr val="00AFEF"/>
                </a:solidFill>
              </a:rPr>
              <a:t>AVL</a:t>
            </a:r>
            <a:r>
              <a:rPr sz="3600" spc="-290" dirty="0">
                <a:solidFill>
                  <a:srgbClr val="00AFEF"/>
                </a:solidFill>
              </a:rPr>
              <a:t> </a:t>
            </a:r>
            <a:r>
              <a:rPr sz="3600" spc="-55" dirty="0"/>
              <a:t>Tree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45440" y="663651"/>
            <a:ext cx="11539220" cy="597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15"/>
              </a:spcBef>
            </a:pPr>
            <a:r>
              <a:rPr sz="2100" dirty="0">
                <a:latin typeface="Times New Roman"/>
                <a:cs typeface="Times New Roman"/>
              </a:rPr>
              <a:t>In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</a:t>
            </a:r>
            <a:r>
              <a:rPr sz="2100" spc="-135" dirty="0">
                <a:latin typeface="Times New Roman"/>
                <a:cs typeface="Times New Roman"/>
              </a:rPr>
              <a:t> </a:t>
            </a:r>
            <a:r>
              <a:rPr sz="2100" spc="-90" dirty="0">
                <a:latin typeface="Times New Roman"/>
                <a:cs typeface="Times New Roman"/>
              </a:rPr>
              <a:t>AVL</a:t>
            </a:r>
            <a:r>
              <a:rPr sz="2100" spc="-1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tree,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operation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is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performed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O(log</a:t>
            </a:r>
            <a:r>
              <a:rPr sz="2100" b="1" spc="-3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n)</a:t>
            </a:r>
            <a:r>
              <a:rPr sz="2100" b="1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time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complexity.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operation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is </a:t>
            </a:r>
            <a:r>
              <a:rPr sz="2100" dirty="0">
                <a:latin typeface="Times New Roman"/>
                <a:cs typeface="Times New Roman"/>
              </a:rPr>
              <a:t>performed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similar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Binary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tree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operation.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We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use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following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steps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element in</a:t>
            </a:r>
            <a:r>
              <a:rPr sz="2100" spc="-114" dirty="0">
                <a:latin typeface="Times New Roman"/>
                <a:cs typeface="Times New Roman"/>
              </a:rPr>
              <a:t> </a:t>
            </a:r>
            <a:r>
              <a:rPr sz="2100" spc="-90" dirty="0">
                <a:latin typeface="Times New Roman"/>
                <a:cs typeface="Times New Roman"/>
              </a:rPr>
              <a:t>AVL</a:t>
            </a:r>
            <a:r>
              <a:rPr sz="2100" spc="-13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tree...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1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Read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element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from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20" dirty="0">
                <a:latin typeface="Times New Roman"/>
                <a:cs typeface="Times New Roman"/>
              </a:rPr>
              <a:t> user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00AFEF"/>
                </a:solidFill>
                <a:latin typeface="Times New Roman"/>
                <a:cs typeface="Times New Roman"/>
              </a:rPr>
              <a:t>Step</a:t>
            </a:r>
            <a:r>
              <a:rPr sz="2100" b="1" spc="-5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00AFEF"/>
                </a:solidFill>
                <a:latin typeface="Times New Roman"/>
                <a:cs typeface="Times New Roman"/>
              </a:rPr>
              <a:t>2:</a:t>
            </a:r>
            <a:r>
              <a:rPr sz="2100" b="1" spc="-3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Compare,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element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value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root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node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tree.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92D050"/>
                </a:solidFill>
                <a:latin typeface="Times New Roman"/>
                <a:cs typeface="Times New Roman"/>
              </a:rPr>
              <a:t>Step</a:t>
            </a:r>
            <a:r>
              <a:rPr sz="2100" b="1" spc="-6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92D050"/>
                </a:solidFill>
                <a:latin typeface="Times New Roman"/>
                <a:cs typeface="Times New Roman"/>
              </a:rPr>
              <a:t>3:</a:t>
            </a:r>
            <a:r>
              <a:rPr sz="2100" b="1" spc="-4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both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are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matching,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display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"Given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node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found!!!"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and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terminate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function</a:t>
            </a:r>
            <a:endParaRPr sz="2100">
              <a:latin typeface="Times New Roman"/>
              <a:cs typeface="Times New Roman"/>
            </a:endParaRPr>
          </a:p>
          <a:p>
            <a:pPr marL="240029" marR="318135" indent="-227965">
              <a:lnSpc>
                <a:spcPct val="100000"/>
              </a:lnSpc>
              <a:spcBef>
                <a:spcPts val="985"/>
              </a:spcBef>
              <a:buFont typeface="Wingdings"/>
              <a:buChar char=""/>
              <a:tabLst>
                <a:tab pos="241300" algn="l"/>
              </a:tabLst>
            </a:pPr>
            <a:r>
              <a:rPr sz="2100" b="1" dirty="0">
                <a:solidFill>
                  <a:srgbClr val="538235"/>
                </a:solidFill>
                <a:latin typeface="Times New Roman"/>
                <a:cs typeface="Times New Roman"/>
              </a:rPr>
              <a:t>Step</a:t>
            </a:r>
            <a:r>
              <a:rPr sz="2100" b="1" spc="-5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538235"/>
                </a:solidFill>
                <a:latin typeface="Times New Roman"/>
                <a:cs typeface="Times New Roman"/>
              </a:rPr>
              <a:t>4:</a:t>
            </a:r>
            <a:r>
              <a:rPr sz="2100" b="1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both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are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not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matching,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check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whether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element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is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smaller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or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larger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that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node 	</a:t>
            </a:r>
            <a:r>
              <a:rPr sz="2100" spc="-10" dirty="0">
                <a:latin typeface="Times New Roman"/>
                <a:cs typeface="Times New Roman"/>
              </a:rPr>
              <a:t>value.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FFC000"/>
                </a:solidFill>
                <a:latin typeface="Times New Roman"/>
                <a:cs typeface="Times New Roman"/>
              </a:rPr>
              <a:t>Step</a:t>
            </a:r>
            <a:r>
              <a:rPr sz="2100" b="1" spc="-6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FC000"/>
                </a:solidFill>
                <a:latin typeface="Times New Roman"/>
                <a:cs typeface="Times New Roman"/>
              </a:rPr>
              <a:t>5:</a:t>
            </a:r>
            <a:r>
              <a:rPr sz="2100" b="1" spc="-4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element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is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smaller,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continue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process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left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sub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tree.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100" b="1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6F2F9F"/>
                </a:solidFill>
                <a:latin typeface="Times New Roman"/>
                <a:cs typeface="Times New Roman"/>
              </a:rPr>
              <a:t>6:</a:t>
            </a:r>
            <a:r>
              <a:rPr sz="21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element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is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larger, </a:t>
            </a:r>
            <a:r>
              <a:rPr sz="2100" dirty="0">
                <a:latin typeface="Times New Roman"/>
                <a:cs typeface="Times New Roman"/>
              </a:rPr>
              <a:t>then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continue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process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right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sub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tree.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990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1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F0000"/>
                </a:solidFill>
                <a:latin typeface="Times New Roman"/>
                <a:cs typeface="Times New Roman"/>
              </a:rPr>
              <a:t>7:</a:t>
            </a:r>
            <a:r>
              <a:rPr sz="21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Repeat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same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until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found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exact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element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or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completed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leaf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node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00AF50"/>
                </a:solidFill>
                <a:latin typeface="Times New Roman"/>
                <a:cs typeface="Times New Roman"/>
              </a:rPr>
              <a:t>Step</a:t>
            </a:r>
            <a:r>
              <a:rPr sz="2100" b="1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00AF50"/>
                </a:solidFill>
                <a:latin typeface="Times New Roman"/>
                <a:cs typeface="Times New Roman"/>
              </a:rPr>
              <a:t>8:</a:t>
            </a:r>
            <a:r>
              <a:rPr sz="21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reach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node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search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value,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then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display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"Element is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found"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and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terminate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100" spc="-10" dirty="0">
                <a:latin typeface="Times New Roman"/>
                <a:cs typeface="Times New Roman"/>
              </a:rPr>
              <a:t>function.</a:t>
            </a:r>
            <a:endParaRPr sz="21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240665" algn="l"/>
              </a:tabLst>
            </a:pPr>
            <a:r>
              <a:rPr sz="2100" b="1" dirty="0">
                <a:solidFill>
                  <a:srgbClr val="006FC0"/>
                </a:solidFill>
                <a:latin typeface="Times New Roman"/>
                <a:cs typeface="Times New Roman"/>
              </a:rPr>
              <a:t>Step</a:t>
            </a:r>
            <a:r>
              <a:rPr sz="21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006FC0"/>
                </a:solidFill>
                <a:latin typeface="Times New Roman"/>
                <a:cs typeface="Times New Roman"/>
              </a:rPr>
              <a:t>9:</a:t>
            </a:r>
            <a:r>
              <a:rPr sz="21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we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reach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leaf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node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and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it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is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also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not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matching, then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display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"Element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not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found"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and</a:t>
            </a:r>
            <a:endParaRPr sz="21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100" dirty="0">
                <a:latin typeface="Times New Roman"/>
                <a:cs typeface="Times New Roman"/>
              </a:rPr>
              <a:t>terminate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function.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86" y="62941"/>
            <a:ext cx="68910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35" dirty="0">
                <a:latin typeface="Calibri Light"/>
                <a:cs typeface="Calibri Light"/>
              </a:rPr>
              <a:t>Insertion</a:t>
            </a:r>
            <a:r>
              <a:rPr sz="4400" b="0" spc="-204" dirty="0">
                <a:latin typeface="Calibri Light"/>
                <a:cs typeface="Calibri Light"/>
              </a:rPr>
              <a:t> </a:t>
            </a:r>
            <a:r>
              <a:rPr sz="4400" b="0" spc="-50" dirty="0">
                <a:latin typeface="Calibri Light"/>
                <a:cs typeface="Calibri Light"/>
              </a:rPr>
              <a:t>Operation</a:t>
            </a:r>
            <a:r>
              <a:rPr sz="4400" b="0" spc="-19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in</a:t>
            </a:r>
            <a:r>
              <a:rPr sz="4400" b="0" spc="-95" dirty="0">
                <a:latin typeface="Calibri Light"/>
                <a:cs typeface="Calibri Light"/>
              </a:rPr>
              <a:t> </a:t>
            </a:r>
            <a:r>
              <a:rPr sz="4400" b="0" spc="-45" dirty="0">
                <a:solidFill>
                  <a:srgbClr val="00AFEF"/>
                </a:solidFill>
                <a:latin typeface="Calibri Light"/>
                <a:cs typeface="Calibri Light"/>
              </a:rPr>
              <a:t>AVL</a:t>
            </a:r>
            <a:r>
              <a:rPr sz="4400" b="0" spc="-150" dirty="0">
                <a:solidFill>
                  <a:srgbClr val="00AFEF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427" y="880744"/>
            <a:ext cx="11137900" cy="524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1544">
              <a:lnSpc>
                <a:spcPct val="1242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O(log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n)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complexity.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Tree,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always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2400">
              <a:latin typeface="Calibri"/>
              <a:cs typeface="Calibri"/>
            </a:endParaRPr>
          </a:p>
          <a:p>
            <a:pPr marL="255904" indent="-255904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Step</a:t>
            </a:r>
            <a:r>
              <a:rPr sz="24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1:</a:t>
            </a:r>
            <a:r>
              <a:rPr sz="2400" b="1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Binary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Tree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logic.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65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55904" indent="-255270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9900"/>
                </a:solidFill>
                <a:latin typeface="Calibri"/>
                <a:cs typeface="Calibri"/>
              </a:rPr>
              <a:t>Step</a:t>
            </a:r>
            <a:r>
              <a:rPr sz="2400" b="1" spc="-4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9900"/>
                </a:solidFill>
                <a:latin typeface="Calibri"/>
                <a:cs typeface="Calibri"/>
              </a:rPr>
              <a:t>2:</a:t>
            </a:r>
            <a:r>
              <a:rPr sz="2400" b="1" spc="-6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insertion,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Balance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Factor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70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55904" indent="-255904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3: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Balance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Factor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0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-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0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41300" marR="5080" indent="-240665">
              <a:lnSpc>
                <a:spcPct val="9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4: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Balance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Factor</a:t>
            </a:r>
            <a:r>
              <a:rPr sz="24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4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imbalanced.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suitable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Rotation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balanced.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next </a:t>
            </a:r>
            <a:r>
              <a:rPr sz="2400" spc="-10" dirty="0">
                <a:latin typeface="Calibri"/>
                <a:cs typeface="Calibri"/>
              </a:rPr>
              <a:t>operation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252" rIns="0" bIns="0" rtlCol="0">
            <a:spAutoFit/>
          </a:bodyPr>
          <a:lstStyle/>
          <a:p>
            <a:pPr marL="182562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Construct</a:t>
            </a:r>
            <a:r>
              <a:rPr sz="2800" spc="-55" dirty="0"/>
              <a:t> </a:t>
            </a:r>
            <a:r>
              <a:rPr sz="2800" spc="-10" dirty="0"/>
              <a:t>an</a:t>
            </a:r>
            <a:r>
              <a:rPr sz="2800" spc="-165" dirty="0"/>
              <a:t> </a:t>
            </a:r>
            <a:r>
              <a:rPr sz="2800" spc="-135" dirty="0">
                <a:solidFill>
                  <a:srgbClr val="006FC0"/>
                </a:solidFill>
              </a:rPr>
              <a:t>AVL</a:t>
            </a:r>
            <a:r>
              <a:rPr sz="2800" spc="-204" dirty="0">
                <a:solidFill>
                  <a:srgbClr val="006FC0"/>
                </a:solidFill>
              </a:rPr>
              <a:t> </a:t>
            </a:r>
            <a:r>
              <a:rPr sz="2800" spc="-55" dirty="0"/>
              <a:t>Tree</a:t>
            </a:r>
            <a:r>
              <a:rPr sz="2800" spc="-60" dirty="0"/>
              <a:t> </a:t>
            </a:r>
            <a:r>
              <a:rPr sz="2800" dirty="0"/>
              <a:t>by inserting</a:t>
            </a:r>
            <a:r>
              <a:rPr sz="2800" spc="-80" dirty="0"/>
              <a:t> </a:t>
            </a:r>
            <a:r>
              <a:rPr sz="2800" dirty="0"/>
              <a:t>numbers from</a:t>
            </a:r>
            <a:r>
              <a:rPr sz="2800" spc="-5" dirty="0"/>
              <a:t> </a:t>
            </a:r>
            <a:r>
              <a:rPr sz="2800" dirty="0">
                <a:solidFill>
                  <a:srgbClr val="006FC0"/>
                </a:solidFill>
              </a:rPr>
              <a:t>1</a:t>
            </a:r>
            <a:r>
              <a:rPr sz="2800" spc="-35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to </a:t>
            </a:r>
            <a:r>
              <a:rPr sz="2800" spc="-50" dirty="0">
                <a:solidFill>
                  <a:srgbClr val="006FC0"/>
                </a:solidFill>
              </a:rPr>
              <a:t>8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7240"/>
            <a:ext cx="3346152" cy="1823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" y="3166872"/>
            <a:ext cx="3520440" cy="28315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0181" y="896111"/>
            <a:ext cx="2352367" cy="41960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62928" y="981455"/>
            <a:ext cx="2261616" cy="41910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290304" y="554761"/>
            <a:ext cx="2733675" cy="4578985"/>
            <a:chOff x="9290304" y="554761"/>
            <a:chExt cx="2733675" cy="457898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272" y="1161287"/>
              <a:ext cx="2377439" cy="39720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0304" y="554761"/>
              <a:ext cx="2733675" cy="84998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29571" y="794004"/>
            <a:ext cx="2265045" cy="381000"/>
          </a:xfrm>
          <a:prstGeom prst="rect">
            <a:avLst/>
          </a:prstGeom>
          <a:solidFill>
            <a:srgbClr val="92D050"/>
          </a:solidFill>
          <a:ln w="9144">
            <a:solidFill>
              <a:srgbClr val="00AF5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9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RR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Rotation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442" y="0"/>
            <a:ext cx="7517130" cy="3563620"/>
            <a:chOff x="136442" y="0"/>
            <a:chExt cx="7517130" cy="3563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42" y="158495"/>
              <a:ext cx="3802195" cy="3404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40" y="0"/>
              <a:ext cx="3752088" cy="356311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898135" y="158495"/>
            <a:ext cx="6986270" cy="6699884"/>
            <a:chOff x="4898135" y="158495"/>
            <a:chExt cx="6986270" cy="669988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047" y="158495"/>
              <a:ext cx="3499104" cy="31912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8135" y="3221735"/>
              <a:ext cx="4014216" cy="363626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00061" y="4058634"/>
            <a:ext cx="4053840" cy="1602740"/>
            <a:chOff x="800061" y="4058634"/>
            <a:chExt cx="4053840" cy="16027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61" y="4058634"/>
              <a:ext cx="4053536" cy="16025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2792" y="4251959"/>
              <a:ext cx="3655060" cy="1225550"/>
            </a:xfrm>
            <a:custGeom>
              <a:avLst/>
              <a:gdLst/>
              <a:ahLst/>
              <a:cxnLst/>
              <a:rect l="l" t="t" r="r" b="b"/>
              <a:pathLst>
                <a:path w="3655060" h="1225550">
                  <a:moveTo>
                    <a:pt x="3041904" y="0"/>
                  </a:moveTo>
                  <a:lnTo>
                    <a:pt x="3041904" y="306323"/>
                  </a:lnTo>
                  <a:lnTo>
                    <a:pt x="0" y="306323"/>
                  </a:lnTo>
                  <a:lnTo>
                    <a:pt x="0" y="918971"/>
                  </a:lnTo>
                  <a:lnTo>
                    <a:pt x="3041904" y="918971"/>
                  </a:lnTo>
                  <a:lnTo>
                    <a:pt x="3041904" y="1225295"/>
                  </a:lnTo>
                  <a:lnTo>
                    <a:pt x="3654552" y="612647"/>
                  </a:lnTo>
                  <a:lnTo>
                    <a:pt x="304190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2792" y="4251959"/>
              <a:ext cx="3655060" cy="1225550"/>
            </a:xfrm>
            <a:custGeom>
              <a:avLst/>
              <a:gdLst/>
              <a:ahLst/>
              <a:cxnLst/>
              <a:rect l="l" t="t" r="r" b="b"/>
              <a:pathLst>
                <a:path w="3655060" h="1225550">
                  <a:moveTo>
                    <a:pt x="0" y="306323"/>
                  </a:moveTo>
                  <a:lnTo>
                    <a:pt x="3041904" y="306323"/>
                  </a:lnTo>
                  <a:lnTo>
                    <a:pt x="3041904" y="0"/>
                  </a:lnTo>
                  <a:lnTo>
                    <a:pt x="3654552" y="612647"/>
                  </a:lnTo>
                  <a:lnTo>
                    <a:pt x="3041904" y="1225295"/>
                  </a:lnTo>
                  <a:lnTo>
                    <a:pt x="3041904" y="918971"/>
                  </a:lnTo>
                  <a:lnTo>
                    <a:pt x="0" y="918971"/>
                  </a:lnTo>
                  <a:lnTo>
                    <a:pt x="0" y="306323"/>
                  </a:lnTo>
                  <a:close/>
                </a:path>
              </a:pathLst>
            </a:custGeom>
            <a:ln w="12191">
              <a:solidFill>
                <a:srgbClr val="99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75410" y="4662373"/>
            <a:ext cx="3001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After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RR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Rotation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at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936" y="1173480"/>
            <a:ext cx="7665720" cy="4468495"/>
            <a:chOff x="249936" y="1173480"/>
            <a:chExt cx="7665720" cy="4468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936" y="1322832"/>
              <a:ext cx="3742944" cy="42275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3736" y="1173480"/>
              <a:ext cx="3931919" cy="44683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211311" y="347484"/>
            <a:ext cx="3406140" cy="5016500"/>
            <a:chOff x="8211311" y="347484"/>
            <a:chExt cx="3406140" cy="50165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3503" y="1173480"/>
              <a:ext cx="3393830" cy="4189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1311" y="347484"/>
              <a:ext cx="3151251" cy="868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50580" y="586740"/>
            <a:ext cx="2682240" cy="399415"/>
          </a:xfrm>
          <a:prstGeom prst="rect">
            <a:avLst/>
          </a:prstGeom>
          <a:solidFill>
            <a:srgbClr val="66FFFF"/>
          </a:solidFill>
          <a:ln w="9144">
            <a:solidFill>
              <a:srgbClr val="FFFF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After</a:t>
            </a:r>
            <a:r>
              <a:rPr sz="20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RR</a:t>
            </a:r>
            <a:r>
              <a:rPr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Rotation</a:t>
            </a:r>
            <a:r>
              <a:rPr sz="20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at</a:t>
            </a:r>
            <a:r>
              <a:rPr sz="20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23359" y="332244"/>
            <a:ext cx="3145155" cy="86828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62628" y="571500"/>
            <a:ext cx="2676525" cy="399415"/>
          </a:xfrm>
          <a:prstGeom prst="rect">
            <a:avLst/>
          </a:prstGeom>
          <a:solidFill>
            <a:srgbClr val="FFFF99"/>
          </a:solidFill>
          <a:ln w="9144">
            <a:solidFill>
              <a:srgbClr val="0099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latin typeface="Calibri"/>
                <a:cs typeface="Calibri"/>
              </a:rPr>
              <a:t>Apply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</a:rPr>
              <a:t>RR</a:t>
            </a:r>
            <a:r>
              <a:rPr sz="2000" spc="-85" dirty="0">
                <a:solidFill>
                  <a:srgbClr val="006FC0"/>
                </a:solidFill>
              </a:rPr>
              <a:t> </a:t>
            </a:r>
            <a:r>
              <a:rPr sz="2000" spc="-10" dirty="0">
                <a:latin typeface="Calibri"/>
                <a:cs typeface="Calibri"/>
              </a:rPr>
              <a:t>Rotation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332244"/>
            <a:ext cx="11652885" cy="5800725"/>
            <a:chOff x="234695" y="332244"/>
            <a:chExt cx="11652885" cy="5800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777240"/>
              <a:ext cx="3736321" cy="50901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2672" y="771143"/>
              <a:ext cx="3840479" cy="53614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00" y="981455"/>
              <a:ext cx="4343400" cy="4885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3360" y="332244"/>
              <a:ext cx="3145155" cy="8682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62628" y="571500"/>
            <a:ext cx="2676525" cy="399415"/>
          </a:xfrm>
          <a:prstGeom prst="rect">
            <a:avLst/>
          </a:prstGeom>
          <a:solidFill>
            <a:srgbClr val="FFFF99"/>
          </a:solidFill>
          <a:ln w="9144">
            <a:solidFill>
              <a:srgbClr val="0099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45"/>
              </a:spcBef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Apply</a:t>
            </a:r>
            <a:r>
              <a:rPr sz="20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RR</a:t>
            </a:r>
            <a:r>
              <a:rPr sz="2000" b="1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Rotation</a:t>
            </a:r>
            <a:r>
              <a:rPr sz="20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20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11311" y="237794"/>
            <a:ext cx="3151251" cy="8712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50580" y="477012"/>
            <a:ext cx="2682240" cy="402590"/>
          </a:xfrm>
          <a:prstGeom prst="rect">
            <a:avLst/>
          </a:prstGeom>
          <a:solidFill>
            <a:srgbClr val="66FFFF"/>
          </a:solidFill>
          <a:ln w="9144">
            <a:solidFill>
              <a:srgbClr val="FFFF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solidFill>
                  <a:srgbClr val="006FC0"/>
                </a:solidFill>
              </a:rPr>
              <a:t>After</a:t>
            </a:r>
            <a:r>
              <a:rPr sz="2000" spc="-60" dirty="0">
                <a:solidFill>
                  <a:srgbClr val="006FC0"/>
                </a:solidFill>
              </a:rPr>
              <a:t> </a:t>
            </a:r>
            <a:r>
              <a:rPr sz="2000" dirty="0"/>
              <a:t>RR</a:t>
            </a:r>
            <a:r>
              <a:rPr sz="2000" spc="5" dirty="0"/>
              <a:t> </a:t>
            </a:r>
            <a:r>
              <a:rPr sz="2000" dirty="0">
                <a:solidFill>
                  <a:srgbClr val="006FC0"/>
                </a:solidFill>
              </a:rPr>
              <a:t>Rotation</a:t>
            </a:r>
            <a:r>
              <a:rPr sz="2000" spc="-70" dirty="0">
                <a:solidFill>
                  <a:srgbClr val="006FC0"/>
                </a:solidFill>
              </a:rPr>
              <a:t> </a:t>
            </a:r>
            <a:r>
              <a:rPr sz="2000" dirty="0">
                <a:solidFill>
                  <a:srgbClr val="006FC0"/>
                </a:solidFill>
              </a:rPr>
              <a:t>at</a:t>
            </a:r>
            <a:r>
              <a:rPr sz="2000" spc="-35" dirty="0">
                <a:solidFill>
                  <a:srgbClr val="006FC0"/>
                </a:solidFill>
              </a:rPr>
              <a:t> </a:t>
            </a:r>
            <a:r>
              <a:rPr sz="2000" spc="-50" dirty="0">
                <a:solidFill>
                  <a:srgbClr val="006FC0"/>
                </a:solidFill>
              </a:rPr>
              <a:t>5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288" y="1033272"/>
            <a:ext cx="7702826" cy="4765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578" y="867951"/>
            <a:ext cx="6158788" cy="14040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3734765"/>
            <a:ext cx="11507470" cy="18567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4397375" algn="l"/>
              </a:tabLst>
            </a:pP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Another</a:t>
            </a:r>
            <a:r>
              <a:rPr sz="40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40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40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arrays</a:t>
            </a:r>
            <a:r>
              <a:rPr sz="40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40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adding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40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deleting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40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0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40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location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	carries</a:t>
            </a:r>
            <a:r>
              <a:rPr sz="40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0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sz="40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sz="40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compared</a:t>
            </a:r>
            <a:r>
              <a:rPr sz="40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lists.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978" y="63449"/>
            <a:ext cx="76695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071370" algn="l"/>
              </a:tabLst>
            </a:pPr>
            <a:r>
              <a:rPr sz="4000" spc="-10" dirty="0"/>
              <a:t>Deletion</a:t>
            </a:r>
            <a:r>
              <a:rPr sz="4000" dirty="0"/>
              <a:t>	operation</a:t>
            </a:r>
            <a:r>
              <a:rPr sz="4000" spc="-65" dirty="0"/>
              <a:t> </a:t>
            </a:r>
            <a:r>
              <a:rPr sz="4000" dirty="0"/>
              <a:t>on</a:t>
            </a:r>
            <a:r>
              <a:rPr sz="4000" spc="25" dirty="0"/>
              <a:t> </a:t>
            </a:r>
            <a:r>
              <a:rPr sz="4000" dirty="0"/>
              <a:t>an</a:t>
            </a:r>
            <a:r>
              <a:rPr sz="4000" spc="-240" dirty="0"/>
              <a:t> </a:t>
            </a:r>
            <a:r>
              <a:rPr sz="4000" spc="-500" dirty="0">
                <a:solidFill>
                  <a:srgbClr val="00AFEF"/>
                </a:solidFill>
              </a:rPr>
              <a:t>A</a:t>
            </a:r>
            <a:r>
              <a:rPr sz="4000" dirty="0">
                <a:solidFill>
                  <a:srgbClr val="00AFEF"/>
                </a:solidFill>
              </a:rPr>
              <a:t>VL</a:t>
            </a:r>
            <a:r>
              <a:rPr sz="4000" spc="-325" dirty="0">
                <a:solidFill>
                  <a:srgbClr val="00AFEF"/>
                </a:solidFill>
              </a:rPr>
              <a:t> </a:t>
            </a:r>
            <a:r>
              <a:rPr sz="4000" spc="-55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85978" y="936889"/>
            <a:ext cx="11348085" cy="335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31140">
              <a:lnSpc>
                <a:spcPct val="150100"/>
              </a:lnSpc>
              <a:spcBef>
                <a:spcPts val="95"/>
              </a:spcBef>
              <a:buSzPct val="96428"/>
              <a:buFont typeface="Wingdings"/>
              <a:buChar char=""/>
              <a:tabLst>
                <a:tab pos="241300" algn="l"/>
                <a:tab pos="292735" algn="l"/>
              </a:tabLst>
            </a:pPr>
            <a:r>
              <a:rPr sz="2800" dirty="0">
                <a:latin typeface="Times New Roman"/>
                <a:cs typeface="Times New Roman"/>
              </a:rPr>
              <a:t>	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AVL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deletion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similar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deletion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BST. </a:t>
            </a:r>
            <a:r>
              <a:rPr sz="2800" dirty="0">
                <a:latin typeface="Times New Roman"/>
                <a:cs typeface="Times New Roman"/>
              </a:rPr>
              <a:t>But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after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deletion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need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check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Balance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Factor condition.</a:t>
            </a:r>
            <a:endParaRPr sz="2800">
              <a:latin typeface="Times New Roman"/>
              <a:cs typeface="Times New Roman"/>
            </a:endParaRPr>
          </a:p>
          <a:p>
            <a:pPr marL="241300" marR="681990" indent="-228600">
              <a:lnSpc>
                <a:spcPct val="150100"/>
              </a:lnSpc>
              <a:spcBef>
                <a:spcPts val="985"/>
              </a:spcBef>
              <a:buSzPct val="96428"/>
              <a:buFont typeface="Wingdings"/>
              <a:buChar char=""/>
              <a:tabLst>
                <a:tab pos="241300" algn="l"/>
                <a:tab pos="381000" algn="l"/>
              </a:tabLst>
            </a:pPr>
            <a:r>
              <a:rPr sz="2800" dirty="0">
                <a:latin typeface="Times New Roman"/>
                <a:cs typeface="Times New Roman"/>
              </a:rPr>
              <a:t>	If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balanced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after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deletion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next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otherwise </a:t>
            </a:r>
            <a:r>
              <a:rPr sz="2800" dirty="0">
                <a:latin typeface="Times New Roman"/>
                <a:cs typeface="Times New Roman"/>
              </a:rPr>
              <a:t>perform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suitable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rotation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make 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Balanced.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0405" y="2705760"/>
            <a:ext cx="394081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spc="-25" dirty="0"/>
              <a:t>B-</a:t>
            </a:r>
            <a:r>
              <a:rPr sz="7200" spc="-10" dirty="0"/>
              <a:t>TREES</a:t>
            </a:r>
            <a:endParaRPr sz="7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08" y="-157048"/>
            <a:ext cx="11298555" cy="207263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99060" algn="ctr">
              <a:lnSpc>
                <a:spcPct val="100000"/>
              </a:lnSpc>
              <a:spcBef>
                <a:spcPts val="1120"/>
              </a:spcBef>
            </a:pPr>
            <a:r>
              <a:rPr sz="6000" b="0" dirty="0">
                <a:solidFill>
                  <a:srgbClr val="6F2F9F"/>
                </a:solidFill>
                <a:latin typeface="Calibri Light"/>
                <a:cs typeface="Calibri Light"/>
              </a:rPr>
              <a:t>B</a:t>
            </a:r>
            <a:r>
              <a:rPr sz="6000" b="0" spc="-12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6000" b="0" dirty="0">
                <a:solidFill>
                  <a:srgbClr val="6F2F9F"/>
                </a:solidFill>
                <a:latin typeface="Calibri Light"/>
                <a:cs typeface="Calibri Light"/>
              </a:rPr>
              <a:t>-</a:t>
            </a:r>
            <a:r>
              <a:rPr sz="6000" b="0" spc="-6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6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Trees</a:t>
            </a:r>
            <a:endParaRPr sz="6000">
              <a:latin typeface="Calibri Light"/>
              <a:cs typeface="Calibri Light"/>
            </a:endParaRPr>
          </a:p>
          <a:p>
            <a:pPr marL="12700" marR="5080">
              <a:lnSpc>
                <a:spcPts val="2310"/>
              </a:lnSpc>
              <a:spcBef>
                <a:spcPts val="960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binary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tree,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AVL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Tree,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Red-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Black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etc.,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every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only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one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value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(key)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maximum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children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another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B-</a:t>
            </a:r>
            <a:r>
              <a:rPr b="0" spc="-35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store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one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(key)</a:t>
            </a:r>
            <a:r>
              <a:rPr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children.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5"/>
              </a:lnSpc>
              <a:spcBef>
                <a:spcPts val="100"/>
              </a:spcBef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B-</a:t>
            </a:r>
            <a:r>
              <a:rPr spc="-35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r>
              <a:rPr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was</a:t>
            </a:r>
            <a:r>
              <a:rPr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developed</a:t>
            </a:r>
            <a:r>
              <a:rPr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year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1972</a:t>
            </a:r>
            <a:r>
              <a:rPr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by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Bayer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McCreight</a:t>
            </a:r>
            <a:r>
              <a:rPr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name</a:t>
            </a:r>
            <a:r>
              <a:rPr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Height</a:t>
            </a:r>
          </a:p>
          <a:p>
            <a:pPr marL="12700">
              <a:lnSpc>
                <a:spcPts val="2595"/>
              </a:lnSpc>
            </a:pP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Balanced</a:t>
            </a:r>
            <a:r>
              <a:rPr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m-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way</a:t>
            </a:r>
            <a:r>
              <a:rPr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spc="-20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r>
              <a:rPr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Later</a:t>
            </a:r>
            <a:r>
              <a:rPr spc="-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was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named</a:t>
            </a:r>
            <a:r>
              <a:rPr spc="-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B-</a:t>
            </a:r>
            <a:r>
              <a:rPr spc="-10" dirty="0">
                <a:latin typeface="Calibri"/>
                <a:cs typeface="Calibri"/>
              </a:rPr>
              <a:t>Tree.</a:t>
            </a: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pc="-10" dirty="0">
              <a:latin typeface="Calibri"/>
              <a:cs typeface="Calibri"/>
            </a:endParaRPr>
          </a:p>
          <a:p>
            <a:pPr marL="12700" marR="179070">
              <a:lnSpc>
                <a:spcPct val="80000"/>
              </a:lnSpc>
              <a:spcBef>
                <a:spcPts val="5"/>
              </a:spcBef>
            </a:pPr>
            <a:r>
              <a:rPr b="1" spc="-20" dirty="0">
                <a:solidFill>
                  <a:srgbClr val="538235"/>
                </a:solidFill>
                <a:latin typeface="Calibri"/>
                <a:cs typeface="Calibri"/>
              </a:rPr>
              <a:t>B-Tree</a:t>
            </a:r>
            <a:r>
              <a:rPr b="1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is</a:t>
            </a:r>
            <a:r>
              <a:rPr b="1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538235"/>
                </a:solidFill>
                <a:latin typeface="Calibri"/>
                <a:cs typeface="Calibri"/>
              </a:rPr>
              <a:t>self-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balanced</a:t>
            </a:r>
            <a:r>
              <a:rPr b="1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search</a:t>
            </a:r>
            <a:r>
              <a:rPr b="1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tree</a:t>
            </a:r>
            <a:r>
              <a:rPr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with</a:t>
            </a:r>
            <a:r>
              <a:rPr b="1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multiple</a:t>
            </a:r>
            <a:r>
              <a:rPr b="1" spc="-8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538235"/>
                </a:solidFill>
                <a:latin typeface="Calibri"/>
                <a:cs typeface="Calibri"/>
              </a:rPr>
              <a:t>keys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in</a:t>
            </a:r>
            <a:r>
              <a:rPr b="1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every</a:t>
            </a:r>
            <a:r>
              <a:rPr b="1" spc="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node</a:t>
            </a:r>
            <a:r>
              <a:rPr b="1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b="1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more</a:t>
            </a:r>
            <a:r>
              <a:rPr b="1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than</a:t>
            </a:r>
            <a:r>
              <a:rPr b="1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spc="-25" dirty="0">
                <a:solidFill>
                  <a:srgbClr val="538235"/>
                </a:solidFill>
                <a:latin typeface="Calibri"/>
                <a:cs typeface="Calibri"/>
              </a:rPr>
              <a:t>two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children</a:t>
            </a:r>
            <a:r>
              <a:rPr b="1" spc="-1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for</a:t>
            </a:r>
            <a:r>
              <a:rPr b="1" spc="-8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538235"/>
                </a:solidFill>
                <a:latin typeface="Calibri"/>
                <a:cs typeface="Calibri"/>
              </a:rPr>
              <a:t>every</a:t>
            </a:r>
            <a:r>
              <a:rPr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538235"/>
                </a:solidFill>
                <a:latin typeface="Calibri"/>
                <a:cs typeface="Calibri"/>
              </a:rPr>
              <a:t>node.</a:t>
            </a: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b="1" spc="-20" dirty="0">
              <a:solidFill>
                <a:srgbClr val="538235"/>
              </a:solidFill>
              <a:latin typeface="Calibri"/>
              <a:cs typeface="Calibri"/>
            </a:endParaRPr>
          </a:p>
          <a:p>
            <a:pPr marL="12700">
              <a:lnSpc>
                <a:spcPts val="2595"/>
              </a:lnSpc>
              <a:tabLst>
                <a:tab pos="10885805" algn="l"/>
              </a:tabLst>
            </a:pPr>
            <a:r>
              <a:rPr b="1" spc="-10" dirty="0">
                <a:solidFill>
                  <a:srgbClr val="006FC0"/>
                </a:solidFill>
                <a:latin typeface="Calibri"/>
                <a:cs typeface="Calibri"/>
              </a:rPr>
              <a:t>Generalization</a:t>
            </a:r>
            <a:r>
              <a:rPr b="1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BST</a:t>
            </a:r>
            <a:r>
              <a:rPr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which</a:t>
            </a:r>
            <a:r>
              <a:rPr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anode</a:t>
            </a:r>
            <a:r>
              <a:rPr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can</a:t>
            </a:r>
            <a:r>
              <a:rPr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have</a:t>
            </a:r>
            <a:r>
              <a:rPr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more</a:t>
            </a:r>
            <a:r>
              <a:rPr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than</a:t>
            </a:r>
            <a:r>
              <a:rPr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one</a:t>
            </a:r>
            <a:r>
              <a:rPr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key</a:t>
            </a:r>
            <a:r>
              <a:rPr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value</a:t>
            </a:r>
            <a:r>
              <a:rPr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more</a:t>
            </a:r>
            <a:r>
              <a:rPr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006FC0"/>
                </a:solidFill>
                <a:latin typeface="Calibri"/>
                <a:cs typeface="Calibri"/>
              </a:rPr>
              <a:t>than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b="1" spc="-25" dirty="0">
                <a:solidFill>
                  <a:srgbClr val="006FC0"/>
                </a:solidFill>
                <a:latin typeface="Calibri"/>
                <a:cs typeface="Calibri"/>
              </a:rPr>
              <a:t>two</a:t>
            </a:r>
          </a:p>
          <a:p>
            <a:pPr marL="12700">
              <a:lnSpc>
                <a:spcPts val="2595"/>
              </a:lnSpc>
            </a:pPr>
            <a:r>
              <a:rPr b="1" spc="-10" dirty="0">
                <a:solidFill>
                  <a:srgbClr val="006FC0"/>
                </a:solidFill>
                <a:latin typeface="Calibri"/>
                <a:cs typeface="Calibri"/>
              </a:rPr>
              <a:t>children.</a:t>
            </a: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b="1" spc="-10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12700">
              <a:lnSpc>
                <a:spcPts val="2595"/>
              </a:lnSpc>
            </a:pP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Here,</a:t>
            </a:r>
            <a:r>
              <a:rPr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number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6F2F9F"/>
                </a:solidFill>
                <a:latin typeface="Calibri"/>
                <a:cs typeface="Calibri"/>
              </a:rPr>
              <a:t>keys</a:t>
            </a:r>
            <a:r>
              <a:rPr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node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and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number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children</a:t>
            </a:r>
            <a:r>
              <a:rPr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node</a:t>
            </a:r>
            <a:r>
              <a:rPr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is</a:t>
            </a:r>
            <a:r>
              <a:rPr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depend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on</a:t>
            </a:r>
            <a:r>
              <a:rPr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r>
              <a:rPr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</a:p>
          <a:p>
            <a:pPr marL="12700">
              <a:lnSpc>
                <a:spcPts val="2595"/>
              </a:lnSpc>
            </a:pPr>
            <a:r>
              <a:rPr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pc="-9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6F2F9F"/>
                </a:solidFill>
                <a:latin typeface="Calibri"/>
                <a:cs typeface="Calibri"/>
              </a:rPr>
              <a:t>B-</a:t>
            </a:r>
            <a:r>
              <a:rPr spc="-25" dirty="0">
                <a:solidFill>
                  <a:srgbClr val="6F2F9F"/>
                </a:solidFill>
                <a:latin typeface="Calibri"/>
                <a:cs typeface="Calibri"/>
              </a:rPr>
              <a:t>Tree</a:t>
            </a:r>
            <a:r>
              <a:rPr spc="-25" dirty="0">
                <a:solidFill>
                  <a:srgbClr val="00AF50"/>
                </a:solidFill>
                <a:latin typeface="Calibri"/>
                <a:cs typeface="Calibri"/>
              </a:rPr>
              <a:t>.</a:t>
            </a:r>
            <a:r>
              <a:rPr spc="-9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Every</a:t>
            </a:r>
            <a:r>
              <a:rPr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25" dirty="0">
                <a:solidFill>
                  <a:srgbClr val="FF0000"/>
                </a:solidFill>
                <a:latin typeface="Calibri"/>
                <a:cs typeface="Calibri"/>
              </a:rPr>
              <a:t>B-</a:t>
            </a:r>
            <a:r>
              <a:rPr b="1" spc="-2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has</a:t>
            </a:r>
            <a:r>
              <a:rPr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pc="-10" dirty="0">
                <a:solidFill>
                  <a:srgbClr val="00AF50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90" y="-57200"/>
            <a:ext cx="19094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solidFill>
                  <a:srgbClr val="6F2F9F"/>
                </a:solidFill>
                <a:latin typeface="Calibri Light"/>
                <a:cs typeface="Calibri Light"/>
              </a:rPr>
              <a:t>B</a:t>
            </a:r>
            <a:r>
              <a:rPr sz="4400" b="0" spc="-7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6F2F9F"/>
                </a:solidFill>
                <a:latin typeface="Calibri Light"/>
                <a:cs typeface="Calibri Light"/>
              </a:rPr>
              <a:t>-</a:t>
            </a:r>
            <a:r>
              <a:rPr sz="4400" b="0" spc="-4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400" b="0" spc="-85" dirty="0">
                <a:solidFill>
                  <a:srgbClr val="6F2F9F"/>
                </a:solid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950" y="837945"/>
            <a:ext cx="10969625" cy="5285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FFC000"/>
                </a:solidFill>
                <a:latin typeface="Calibri"/>
                <a:cs typeface="Calibri"/>
              </a:rPr>
              <a:t>B-</a:t>
            </a:r>
            <a:r>
              <a:rPr sz="2600" b="1" spc="-20" dirty="0">
                <a:solidFill>
                  <a:srgbClr val="FFC000"/>
                </a:solidFill>
                <a:latin typeface="Calibri"/>
                <a:cs typeface="Calibri"/>
              </a:rPr>
              <a:t>Tree</a:t>
            </a:r>
            <a:r>
              <a:rPr sz="26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2600" b="1" spc="-7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C000"/>
                </a:solidFill>
                <a:latin typeface="Calibri"/>
                <a:cs typeface="Calibri"/>
              </a:rPr>
              <a:t>Order</a:t>
            </a:r>
            <a:r>
              <a:rPr sz="2600" b="1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C000"/>
                </a:solidFill>
                <a:latin typeface="Calibri"/>
                <a:cs typeface="Calibri"/>
              </a:rPr>
              <a:t>m</a:t>
            </a:r>
            <a:r>
              <a:rPr sz="26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C000"/>
                </a:solidFill>
                <a:latin typeface="Calibri"/>
                <a:cs typeface="Calibri"/>
              </a:rPr>
              <a:t>has</a:t>
            </a:r>
            <a:r>
              <a:rPr sz="2600" spc="-9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C000"/>
                </a:solidFill>
                <a:latin typeface="Calibri"/>
                <a:cs typeface="Calibri"/>
              </a:rPr>
              <a:t>the</a:t>
            </a:r>
            <a:r>
              <a:rPr sz="2600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C000"/>
                </a:solidFill>
                <a:latin typeface="Calibri"/>
                <a:cs typeface="Calibri"/>
              </a:rPr>
              <a:t>following</a:t>
            </a:r>
            <a:r>
              <a:rPr sz="2600" spc="-7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C000"/>
                </a:solidFill>
                <a:latin typeface="Calibri"/>
                <a:cs typeface="Calibri"/>
              </a:rPr>
              <a:t>properties...</a:t>
            </a:r>
            <a:endParaRPr sz="2600">
              <a:latin typeface="Calibri"/>
              <a:cs typeface="Calibri"/>
            </a:endParaRPr>
          </a:p>
          <a:p>
            <a:pPr marL="255904" indent="-255904">
              <a:lnSpc>
                <a:spcPct val="100000"/>
              </a:lnSpc>
              <a:spcBef>
                <a:spcPts val="219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Property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1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-</a:t>
            </a:r>
            <a:r>
              <a:rPr sz="24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leaf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nodes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same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level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41300" marR="5080" indent="-241300">
              <a:lnSpc>
                <a:spcPct val="140000"/>
              </a:lnSpc>
              <a:spcBef>
                <a:spcPts val="98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Property</a:t>
            </a:r>
            <a:r>
              <a:rPr sz="2400" b="1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24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except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root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[m/2]-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keys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m- 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keys.</a:t>
            </a:r>
            <a:endParaRPr sz="2400">
              <a:latin typeface="Calibri"/>
              <a:cs typeface="Calibri"/>
            </a:endParaRPr>
          </a:p>
          <a:p>
            <a:pPr marL="241300" marR="972185" indent="-240665">
              <a:lnSpc>
                <a:spcPct val="140100"/>
              </a:lnSpc>
              <a:spcBef>
                <a:spcPts val="1010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Property</a:t>
            </a:r>
            <a:r>
              <a:rPr sz="2400" b="1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3</a:t>
            </a:r>
            <a:r>
              <a:rPr sz="24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-</a:t>
            </a:r>
            <a:r>
              <a:rPr sz="2400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except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(i.e.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nodes)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m/2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children.</a:t>
            </a:r>
            <a:endParaRPr sz="2400">
              <a:latin typeface="Calibri"/>
              <a:cs typeface="Calibri"/>
            </a:endParaRPr>
          </a:p>
          <a:p>
            <a:pPr marL="255904" indent="-255270">
              <a:lnSpc>
                <a:spcPct val="100000"/>
              </a:lnSpc>
              <a:spcBef>
                <a:spcPts val="216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Property</a:t>
            </a:r>
            <a:r>
              <a:rPr sz="24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least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children.</a:t>
            </a:r>
            <a:endParaRPr sz="2400">
              <a:latin typeface="Calibri"/>
              <a:cs typeface="Calibri"/>
            </a:endParaRPr>
          </a:p>
          <a:p>
            <a:pPr marL="255904" indent="-255270">
              <a:lnSpc>
                <a:spcPct val="100000"/>
              </a:lnSpc>
              <a:spcBef>
                <a:spcPts val="214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Property</a:t>
            </a:r>
            <a:r>
              <a:rPr sz="24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5</a:t>
            </a:r>
            <a:r>
              <a:rPr sz="24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sz="2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n-1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keys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children.</a:t>
            </a:r>
            <a:endParaRPr sz="2400">
              <a:latin typeface="Calibri"/>
              <a:cs typeface="Calibri"/>
            </a:endParaRPr>
          </a:p>
          <a:p>
            <a:pPr marL="255904" indent="-255270">
              <a:lnSpc>
                <a:spcPct val="100000"/>
              </a:lnSpc>
              <a:spcBef>
                <a:spcPts val="216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8FAADC"/>
                </a:solidFill>
                <a:latin typeface="Calibri"/>
                <a:cs typeface="Calibri"/>
              </a:rPr>
              <a:t>Property</a:t>
            </a:r>
            <a:r>
              <a:rPr sz="2400" b="1" spc="-7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8FAADC"/>
                </a:solidFill>
                <a:latin typeface="Calibri"/>
                <a:cs typeface="Calibri"/>
              </a:rPr>
              <a:t>6</a:t>
            </a:r>
            <a:r>
              <a:rPr sz="2400" b="1" spc="-3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FAADC"/>
                </a:solidFill>
                <a:latin typeface="Calibri"/>
                <a:cs typeface="Calibri"/>
              </a:rPr>
              <a:t>-</a:t>
            </a:r>
            <a:r>
              <a:rPr sz="2400" spc="-4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key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values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within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node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Ascending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Order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593" y="959053"/>
            <a:ext cx="6677659" cy="2653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834" indent="-457200">
              <a:lnSpc>
                <a:spcPct val="100000"/>
              </a:lnSpc>
              <a:spcBef>
                <a:spcPts val="95"/>
              </a:spcBef>
              <a:buSzPct val="97727"/>
              <a:buFont typeface="Wingdings"/>
              <a:buChar char=""/>
              <a:tabLst>
                <a:tab pos="457834" algn="l"/>
              </a:tabLst>
            </a:pPr>
            <a:r>
              <a:rPr sz="4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Search</a:t>
            </a:r>
            <a:endParaRPr sz="4400">
              <a:latin typeface="Times New Roman"/>
              <a:cs typeface="Times New Roman"/>
            </a:endParaRPr>
          </a:p>
          <a:p>
            <a:pPr marL="457834" indent="-457200">
              <a:lnSpc>
                <a:spcPct val="100000"/>
              </a:lnSpc>
              <a:buSzPct val="97727"/>
              <a:buFont typeface="Wingdings"/>
              <a:buChar char=""/>
              <a:tabLst>
                <a:tab pos="457834" algn="l"/>
              </a:tabLst>
            </a:pPr>
            <a:r>
              <a:rPr sz="4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Insertion</a:t>
            </a:r>
            <a:endParaRPr sz="4400">
              <a:latin typeface="Times New Roman"/>
              <a:cs typeface="Times New Roman"/>
            </a:endParaRPr>
          </a:p>
          <a:p>
            <a:pPr marL="457834" indent="-457200">
              <a:lnSpc>
                <a:spcPct val="100000"/>
              </a:lnSpc>
              <a:buSzPct val="97727"/>
              <a:buFont typeface="Wingdings"/>
              <a:buChar char=""/>
              <a:tabLst>
                <a:tab pos="457834" algn="l"/>
              </a:tabLst>
            </a:pPr>
            <a:r>
              <a:rPr sz="4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Deletion</a:t>
            </a:r>
            <a:endParaRPr sz="4400">
              <a:latin typeface="Times New Roman"/>
              <a:cs typeface="Times New Roman"/>
            </a:endParaRPr>
          </a:p>
          <a:p>
            <a:pPr marL="1346200">
              <a:lnSpc>
                <a:spcPct val="100000"/>
              </a:lnSpc>
              <a:spcBef>
                <a:spcPts val="1020"/>
              </a:spcBef>
            </a:pPr>
            <a:r>
              <a:rPr sz="3200" b="1" dirty="0">
                <a:solidFill>
                  <a:srgbClr val="6F2F9F"/>
                </a:solidFill>
                <a:latin typeface="Times New Roman"/>
                <a:cs typeface="Times New Roman"/>
              </a:rPr>
              <a:t>HOW</a:t>
            </a:r>
            <a:r>
              <a:rPr sz="3200" b="1" spc="-17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6F2F9F"/>
                </a:solidFill>
                <a:latin typeface="Times New Roman"/>
                <a:cs typeface="Times New Roman"/>
              </a:rPr>
              <a:t>TO</a:t>
            </a:r>
            <a:r>
              <a:rPr sz="3200" b="1" spc="-9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6F2F9F"/>
                </a:solidFill>
                <a:latin typeface="Times New Roman"/>
                <a:cs typeface="Times New Roman"/>
              </a:rPr>
              <a:t>FIND</a:t>
            </a:r>
            <a:r>
              <a:rPr sz="3200" b="1" spc="-1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3200" b="1" spc="-8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ORDER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406" y="99517"/>
            <a:ext cx="56064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>
                <a:solidFill>
                  <a:srgbClr val="6F2F9F"/>
                </a:solidFill>
              </a:rPr>
              <a:t>Operations</a:t>
            </a:r>
            <a:r>
              <a:rPr sz="4400" spc="-75" dirty="0">
                <a:solidFill>
                  <a:srgbClr val="6F2F9F"/>
                </a:solidFill>
              </a:rPr>
              <a:t> </a:t>
            </a:r>
            <a:r>
              <a:rPr sz="4400" dirty="0">
                <a:solidFill>
                  <a:srgbClr val="6F2F9F"/>
                </a:solidFill>
              </a:rPr>
              <a:t>on</a:t>
            </a:r>
            <a:r>
              <a:rPr sz="4400" spc="-100" dirty="0">
                <a:solidFill>
                  <a:srgbClr val="6F2F9F"/>
                </a:solidFill>
              </a:rPr>
              <a:t> </a:t>
            </a:r>
            <a:r>
              <a:rPr sz="4400" dirty="0">
                <a:solidFill>
                  <a:srgbClr val="6F2F9F"/>
                </a:solidFill>
              </a:rPr>
              <a:t>a</a:t>
            </a:r>
            <a:r>
              <a:rPr sz="4400" spc="-85" dirty="0">
                <a:solidFill>
                  <a:srgbClr val="6F2F9F"/>
                </a:solidFill>
              </a:rPr>
              <a:t> </a:t>
            </a:r>
            <a:r>
              <a:rPr sz="4400" spc="-10" dirty="0">
                <a:solidFill>
                  <a:srgbClr val="6F2F9F"/>
                </a:solidFill>
              </a:rPr>
              <a:t>B-</a:t>
            </a:r>
            <a:r>
              <a:rPr sz="4400" spc="-30" dirty="0">
                <a:solidFill>
                  <a:srgbClr val="6F2F9F"/>
                </a:solidFill>
              </a:rPr>
              <a:t>Tree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770377" y="3882644"/>
            <a:ext cx="48431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Maximum</a:t>
            </a:r>
            <a:r>
              <a:rPr sz="32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32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Childs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Maximum</a:t>
            </a:r>
            <a:r>
              <a:rPr sz="32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32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Keys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2431" y="3931411"/>
            <a:ext cx="1326515" cy="95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5"/>
              </a:spcBef>
              <a:tabLst>
                <a:tab pos="411480" algn="l"/>
              </a:tabLst>
            </a:pPr>
            <a:r>
              <a:rPr sz="2800" spc="-50" dirty="0">
                <a:latin typeface="Times New Roman"/>
                <a:cs typeface="Times New Roman"/>
              </a:rPr>
              <a:t>=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[M]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[M-</a:t>
            </a:r>
            <a:r>
              <a:rPr sz="3200" spc="-25" dirty="0">
                <a:latin typeface="Times New Roman"/>
                <a:cs typeface="Times New Roman"/>
              </a:rPr>
              <a:t>1]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0377" y="5342940"/>
            <a:ext cx="719328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Minimum</a:t>
            </a:r>
            <a:r>
              <a:rPr sz="36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Number</a:t>
            </a:r>
            <a:r>
              <a:rPr sz="3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3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Childs</a:t>
            </a:r>
            <a:r>
              <a:rPr sz="36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=[M/2]-</a:t>
            </a:r>
            <a:r>
              <a:rPr sz="3600" spc="-50" dirty="0">
                <a:latin typeface="Times New Roman"/>
                <a:cs typeface="Times New Roman"/>
              </a:rPr>
              <a:t>1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Minimum</a:t>
            </a:r>
            <a:r>
              <a:rPr sz="36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Number</a:t>
            </a:r>
            <a:r>
              <a:rPr sz="36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3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keys</a:t>
            </a:r>
            <a:r>
              <a:rPr sz="36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=[M/2]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155649"/>
            <a:ext cx="46577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762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54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5400" b="1" dirty="0">
                <a:solidFill>
                  <a:srgbClr val="FF0000"/>
                </a:solidFill>
                <a:latin typeface="Times New Roman"/>
                <a:cs typeface="Times New Roman"/>
              </a:rPr>
              <a:t>order</a:t>
            </a:r>
            <a:r>
              <a:rPr sz="5400" b="1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5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40915" algn="l"/>
              </a:tabLst>
            </a:pPr>
            <a:r>
              <a:rPr sz="5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[m]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5400" spc="-25" dirty="0">
                <a:latin typeface="Times New Roman"/>
                <a:cs typeface="Times New Roman"/>
              </a:rPr>
              <a:t>=1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800" y="2802458"/>
            <a:ext cx="578167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700" algn="l"/>
              </a:tabLst>
            </a:pPr>
            <a:r>
              <a:rPr sz="5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[m-</a:t>
            </a:r>
            <a:r>
              <a:rPr sz="5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1]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5400" spc="-30" dirty="0">
                <a:latin typeface="Times New Roman"/>
                <a:cs typeface="Times New Roman"/>
              </a:rPr>
              <a:t>=1-</a:t>
            </a:r>
            <a:r>
              <a:rPr sz="5400" spc="-25" dirty="0">
                <a:latin typeface="Times New Roman"/>
                <a:cs typeface="Times New Roman"/>
              </a:rPr>
              <a:t>1=0</a:t>
            </a: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[m/2]-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5400" b="1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5400" dirty="0">
                <a:latin typeface="Times New Roman"/>
                <a:cs typeface="Times New Roman"/>
              </a:rPr>
              <a:t>=0.5</a:t>
            </a:r>
            <a:r>
              <a:rPr sz="5400" spc="40" dirty="0">
                <a:latin typeface="Times New Roman"/>
                <a:cs typeface="Times New Roman"/>
              </a:rPr>
              <a:t> </a:t>
            </a:r>
            <a:r>
              <a:rPr sz="5400" spc="-25" dirty="0">
                <a:latin typeface="Times New Roman"/>
                <a:cs typeface="Times New Roman"/>
              </a:rPr>
              <a:t>=1-1=0</a:t>
            </a: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262505" algn="l"/>
              </a:tabLst>
            </a:pP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5400" spc="-10" dirty="0">
                <a:latin typeface="Times New Roman"/>
                <a:cs typeface="Times New Roman"/>
              </a:rPr>
              <a:t>=0.5=1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74330" y="1155649"/>
            <a:ext cx="33940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5400" b="1" spc="-14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5400" b="1" dirty="0">
                <a:solidFill>
                  <a:srgbClr val="008000"/>
                </a:solidFill>
                <a:latin typeface="Times New Roman"/>
                <a:cs typeface="Times New Roman"/>
              </a:rPr>
              <a:t>order</a:t>
            </a:r>
            <a:r>
              <a:rPr sz="5400" b="1" spc="-1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5400" b="1" spc="-60" dirty="0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7569" y="1978863"/>
            <a:ext cx="304292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0915" algn="l"/>
              </a:tabLst>
            </a:pPr>
            <a:r>
              <a:rPr sz="5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[m]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5400" spc="-25" dirty="0">
                <a:latin typeface="Times New Roman"/>
                <a:cs typeface="Times New Roman"/>
              </a:rPr>
              <a:t>=2</a:t>
            </a: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98700" algn="l"/>
              </a:tabLst>
            </a:pPr>
            <a:r>
              <a:rPr sz="5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[m-</a:t>
            </a:r>
            <a:r>
              <a:rPr sz="5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1]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5400" spc="-25" dirty="0">
                <a:latin typeface="Times New Roman"/>
                <a:cs typeface="Times New Roman"/>
              </a:rPr>
              <a:t>=1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7569" y="3625672"/>
            <a:ext cx="43649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[m/2]-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5400" b="1" spc="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5400" spc="-30" dirty="0">
                <a:latin typeface="Times New Roman"/>
                <a:cs typeface="Times New Roman"/>
              </a:rPr>
              <a:t>=1-</a:t>
            </a:r>
            <a:r>
              <a:rPr sz="5400" spc="-25" dirty="0">
                <a:latin typeface="Times New Roman"/>
                <a:cs typeface="Times New Roman"/>
              </a:rPr>
              <a:t>1=0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27569" y="4449013"/>
            <a:ext cx="30060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1870" algn="l"/>
              </a:tabLst>
            </a:pP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5400" spc="-25" dirty="0">
                <a:latin typeface="Times New Roman"/>
                <a:cs typeface="Times New Roman"/>
              </a:rPr>
              <a:t>=1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3663" y="1449146"/>
            <a:ext cx="14509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[m] [m-1]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5116" y="717245"/>
            <a:ext cx="318325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CC00CC"/>
                </a:solidFill>
                <a:latin typeface="Times New Roman"/>
                <a:cs typeface="Times New Roman"/>
              </a:rPr>
              <a:t>For</a:t>
            </a:r>
            <a:r>
              <a:rPr sz="4800" b="1" spc="-95" dirty="0">
                <a:solidFill>
                  <a:srgbClr val="CC00CC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CC00CC"/>
                </a:solidFill>
                <a:latin typeface="Times New Roman"/>
                <a:cs typeface="Times New Roman"/>
              </a:rPr>
              <a:t>order</a:t>
            </a:r>
            <a:r>
              <a:rPr sz="4800" b="1" spc="-80" dirty="0">
                <a:solidFill>
                  <a:srgbClr val="CC00CC"/>
                </a:solidFill>
                <a:latin typeface="Times New Roman"/>
                <a:cs typeface="Times New Roman"/>
              </a:rPr>
              <a:t> </a:t>
            </a:r>
            <a:r>
              <a:rPr sz="4800" b="1" spc="-50" dirty="0">
                <a:solidFill>
                  <a:srgbClr val="CC00CC"/>
                </a:solidFill>
                <a:latin typeface="Times New Roman"/>
                <a:cs typeface="Times New Roman"/>
              </a:rPr>
              <a:t>3</a:t>
            </a: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800" spc="-25" dirty="0">
                <a:latin typeface="Times New Roman"/>
                <a:cs typeface="Times New Roman"/>
              </a:rPr>
              <a:t>=3</a:t>
            </a:r>
            <a:endParaRPr sz="48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</a:pPr>
            <a:r>
              <a:rPr sz="4800" spc="-25" dirty="0">
                <a:latin typeface="Times New Roman"/>
                <a:cs typeface="Times New Roman"/>
              </a:rPr>
              <a:t>=2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3663" y="2912821"/>
            <a:ext cx="670623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[m/2]-</a:t>
            </a:r>
            <a:r>
              <a:rPr sz="4800" b="1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4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=1.5 </a:t>
            </a:r>
            <a:r>
              <a:rPr sz="4800" spc="-25" dirty="0">
                <a:latin typeface="Times New Roman"/>
                <a:cs typeface="Times New Roman"/>
              </a:rPr>
              <a:t>=1.5-</a:t>
            </a:r>
            <a:r>
              <a:rPr sz="4800" spc="-10" dirty="0">
                <a:latin typeface="Times New Roman"/>
                <a:cs typeface="Times New Roman"/>
              </a:rPr>
              <a:t>1=0.5=1</a:t>
            </a: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012314" algn="l"/>
              </a:tabLst>
            </a:pPr>
            <a:r>
              <a:rPr sz="4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</a:t>
            </a:r>
            <a:r>
              <a:rPr sz="48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4800" spc="-10" dirty="0">
                <a:latin typeface="Times New Roman"/>
                <a:cs typeface="Times New Roman"/>
              </a:rPr>
              <a:t>=1.5=2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-57200"/>
            <a:ext cx="64090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35" dirty="0">
                <a:solidFill>
                  <a:srgbClr val="6F2F9F"/>
                </a:solidFill>
                <a:latin typeface="Calibri Light"/>
                <a:cs typeface="Calibri Light"/>
              </a:rPr>
              <a:t>Insertion</a:t>
            </a:r>
            <a:r>
              <a:rPr sz="4400" b="0" spc="-17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400" b="0" spc="-50" dirty="0">
                <a:solidFill>
                  <a:srgbClr val="6F2F9F"/>
                </a:solidFill>
                <a:latin typeface="Calibri Light"/>
                <a:cs typeface="Calibri Light"/>
              </a:rPr>
              <a:t>Operation</a:t>
            </a:r>
            <a:r>
              <a:rPr sz="4400" b="0" spc="-17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6F2F9F"/>
                </a:solidFill>
                <a:latin typeface="Calibri Light"/>
                <a:cs typeface="Calibri Light"/>
              </a:rPr>
              <a:t>in</a:t>
            </a:r>
            <a:r>
              <a:rPr sz="4400" b="0" spc="-7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400" b="0" spc="-30" dirty="0">
                <a:solidFill>
                  <a:srgbClr val="6F2F9F"/>
                </a:solidFill>
                <a:latin typeface="Calibri Light"/>
                <a:cs typeface="Calibri Light"/>
              </a:rPr>
              <a:t>B-Tree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015111"/>
            <a:ext cx="11648440" cy="5610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2069" indent="-235585">
              <a:lnSpc>
                <a:spcPct val="100000"/>
              </a:lnSpc>
              <a:spcBef>
                <a:spcPts val="10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B-</a:t>
            </a:r>
            <a:r>
              <a:rPr sz="2200" dirty="0">
                <a:latin typeface="Times New Roman"/>
                <a:cs typeface="Times New Roman"/>
              </a:rPr>
              <a:t>Tree,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must be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added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only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node.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means,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always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Value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attached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only.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insertion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performed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follows...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10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240665" indent="-234950">
              <a:lnSpc>
                <a:spcPct val="100000"/>
              </a:lnSpc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dirty="0">
                <a:solidFill>
                  <a:srgbClr val="FFC000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C000"/>
                </a:solidFill>
                <a:latin typeface="Times New Roman"/>
                <a:cs typeface="Times New Roman"/>
              </a:rPr>
              <a:t>1:</a:t>
            </a:r>
            <a:r>
              <a:rPr sz="2200" b="1" spc="1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Check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whether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Empty.</a:t>
            </a:r>
            <a:endParaRPr sz="2200">
              <a:latin typeface="Times New Roman"/>
              <a:cs typeface="Times New Roman"/>
            </a:endParaRPr>
          </a:p>
          <a:p>
            <a:pPr marL="240665" indent="-234950">
              <a:lnSpc>
                <a:spcPct val="100000"/>
              </a:lnSpc>
              <a:spcBef>
                <a:spcPts val="1010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dirty="0">
                <a:solidFill>
                  <a:srgbClr val="00AFEF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AFEF"/>
                </a:solidFill>
                <a:latin typeface="Times New Roman"/>
                <a:cs typeface="Times New Roman"/>
              </a:rPr>
              <a:t>2:</a:t>
            </a:r>
            <a:r>
              <a:rPr sz="2200" b="1" spc="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Empty</a:t>
            </a:r>
            <a:r>
              <a:rPr sz="2200" dirty="0">
                <a:latin typeface="Times New Roman"/>
                <a:cs typeface="Times New Roman"/>
              </a:rPr>
              <a:t>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root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latin typeface="Times New Roman"/>
                <a:cs typeface="Times New Roman"/>
              </a:rPr>
              <a:t>node.</a:t>
            </a:r>
            <a:endParaRPr sz="2200">
              <a:latin typeface="Times New Roman"/>
              <a:cs typeface="Times New Roman"/>
            </a:endParaRPr>
          </a:p>
          <a:p>
            <a:pPr marL="240665" indent="-234950">
              <a:lnSpc>
                <a:spcPct val="100000"/>
              </a:lnSpc>
              <a:spcBef>
                <a:spcPts val="985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dirty="0">
                <a:solidFill>
                  <a:srgbClr val="00AF50"/>
                </a:solidFill>
                <a:latin typeface="Times New Roman"/>
                <a:cs typeface="Times New Roman"/>
              </a:rPr>
              <a:t>Step</a:t>
            </a:r>
            <a:r>
              <a:rPr sz="22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AF50"/>
                </a:solidFill>
                <a:latin typeface="Times New Roman"/>
                <a:cs typeface="Times New Roman"/>
              </a:rPr>
              <a:t>3:</a:t>
            </a:r>
            <a:r>
              <a:rPr sz="2200" b="1" spc="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Not Empty</a:t>
            </a:r>
            <a:r>
              <a:rPr sz="2200" dirty="0">
                <a:latin typeface="Times New Roman"/>
                <a:cs typeface="Times New Roman"/>
              </a:rPr>
              <a:t>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 value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added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using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Binary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logic.</a:t>
            </a:r>
            <a:endParaRPr sz="2200">
              <a:latin typeface="Times New Roman"/>
              <a:cs typeface="Times New Roman"/>
            </a:endParaRPr>
          </a:p>
          <a:p>
            <a:pPr marL="240665" indent="-234950">
              <a:lnSpc>
                <a:spcPct val="100000"/>
              </a:lnSpc>
              <a:spcBef>
                <a:spcPts val="1010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empty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position,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by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maintaining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ascending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order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within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node.</a:t>
            </a:r>
            <a:endParaRPr sz="2200">
              <a:latin typeface="Times New Roman"/>
              <a:cs typeface="Times New Roman"/>
            </a:endParaRPr>
          </a:p>
          <a:p>
            <a:pPr marL="240665" indent="-234950">
              <a:lnSpc>
                <a:spcPct val="100000"/>
              </a:lnSpc>
              <a:spcBef>
                <a:spcPts val="1010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5:</a:t>
            </a:r>
            <a:r>
              <a:rPr sz="2200" b="1" spc="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already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full,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split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sending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middle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parent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node.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Repeat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same until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sending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fixed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 </a:t>
            </a:r>
            <a:r>
              <a:rPr sz="2200" spc="-10" dirty="0">
                <a:latin typeface="Times New Roman"/>
                <a:cs typeface="Times New Roman"/>
              </a:rPr>
              <a:t>node.</a:t>
            </a:r>
            <a:endParaRPr sz="2200">
              <a:latin typeface="Times New Roman"/>
              <a:cs typeface="Times New Roman"/>
            </a:endParaRPr>
          </a:p>
          <a:p>
            <a:pPr marL="240665" indent="-234950">
              <a:lnSpc>
                <a:spcPct val="100000"/>
              </a:lnSpc>
              <a:spcBef>
                <a:spcPts val="980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dirty="0">
                <a:solidFill>
                  <a:srgbClr val="FFC000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C000"/>
                </a:solidFill>
                <a:latin typeface="Times New Roman"/>
                <a:cs typeface="Times New Roman"/>
              </a:rPr>
              <a:t>6:</a:t>
            </a:r>
            <a:r>
              <a:rPr sz="2200" b="1" spc="1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splitting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occurring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root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middle value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becomes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root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for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height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increased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0" dirty="0">
                <a:latin typeface="Times New Roman"/>
                <a:cs typeface="Times New Roman"/>
              </a:rPr>
              <a:t> one.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959" y="98501"/>
            <a:ext cx="8761095" cy="990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755"/>
              </a:lnSpc>
              <a:spcBef>
                <a:spcPts val="110"/>
              </a:spcBef>
            </a:pPr>
            <a:r>
              <a:rPr sz="4000" b="0" spc="-10" dirty="0">
                <a:solidFill>
                  <a:srgbClr val="6F2F9F"/>
                </a:solidFill>
                <a:latin typeface="Calibri Light"/>
                <a:cs typeface="Calibri Light"/>
              </a:rPr>
              <a:t>Example</a:t>
            </a:r>
            <a:endParaRPr sz="4000">
              <a:latin typeface="Calibri Light"/>
              <a:cs typeface="Calibri Light"/>
            </a:endParaRPr>
          </a:p>
          <a:p>
            <a:pPr marL="749300">
              <a:lnSpc>
                <a:spcPts val="2835"/>
              </a:lnSpc>
            </a:pPr>
            <a:r>
              <a:rPr b="0" dirty="0">
                <a:latin typeface="Calibri"/>
                <a:cs typeface="Calibri"/>
              </a:rPr>
              <a:t>Construct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B-Tree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Order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3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by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inserting</a:t>
            </a:r>
            <a:r>
              <a:rPr b="0" spc="-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numbers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from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1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to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10.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5591" y="1069847"/>
            <a:ext cx="11107420" cy="5651500"/>
            <a:chOff x="545591" y="1069847"/>
            <a:chExt cx="11107420" cy="5651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1" y="1069847"/>
              <a:ext cx="11106912" cy="3142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591" y="3962399"/>
              <a:ext cx="10713720" cy="27584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288" y="11125"/>
            <a:ext cx="17252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35" dirty="0">
                <a:solidFill>
                  <a:srgbClr val="6F2F9F"/>
                </a:solidFill>
                <a:latin typeface="Calibri Light"/>
                <a:cs typeface="Calibri Light"/>
              </a:rPr>
              <a:t>Example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8808" y="1064110"/>
            <a:ext cx="11585575" cy="5794375"/>
            <a:chOff x="368808" y="1064110"/>
            <a:chExt cx="11585575" cy="5794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1064110"/>
              <a:ext cx="11024612" cy="2587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8" y="3630166"/>
              <a:ext cx="11585448" cy="32278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4039" y="479389"/>
            <a:ext cx="6414395" cy="2026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044" y="4497704"/>
            <a:ext cx="99352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Let’s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imagine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adding</a:t>
            </a:r>
            <a:r>
              <a:rPr sz="40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“Green”</a:t>
            </a:r>
            <a:r>
              <a:rPr sz="40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40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40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3975" b="0" baseline="25157" dirty="0">
                <a:solidFill>
                  <a:srgbClr val="000000"/>
                </a:solidFill>
                <a:latin typeface="Calibri"/>
                <a:cs typeface="Calibri"/>
              </a:rPr>
              <a:t>nd</a:t>
            </a:r>
            <a:r>
              <a:rPr sz="3975" b="0" spc="352" baseline="2515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location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572" y="-99872"/>
            <a:ext cx="17252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35" dirty="0">
                <a:solidFill>
                  <a:srgbClr val="6F2F9F"/>
                </a:solidFill>
                <a:latin typeface="Calibri Light"/>
                <a:cs typeface="Calibri Light"/>
              </a:rPr>
              <a:t>Example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7952" y="753154"/>
            <a:ext cx="11564620" cy="5949950"/>
            <a:chOff x="377952" y="753154"/>
            <a:chExt cx="11564620" cy="5949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753154"/>
              <a:ext cx="10886433" cy="29006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52" y="3520440"/>
              <a:ext cx="11564112" cy="31821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10"/>
              </a:spcBef>
            </a:pPr>
            <a:r>
              <a:rPr sz="4000" b="0" spc="-35" dirty="0">
                <a:solidFill>
                  <a:srgbClr val="6F2F9F"/>
                </a:solidFill>
                <a:latin typeface="Calibri Light"/>
                <a:cs typeface="Calibri Light"/>
              </a:rPr>
              <a:t>Example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1208" y="725423"/>
            <a:ext cx="11564620" cy="5962015"/>
            <a:chOff x="521208" y="725423"/>
            <a:chExt cx="11564620" cy="5962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725423"/>
              <a:ext cx="11564076" cy="59618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8279" y="2773679"/>
              <a:ext cx="6580632" cy="39136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334" y="780450"/>
            <a:ext cx="11427147" cy="53469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381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05"/>
              </a:spcBef>
            </a:pPr>
            <a:r>
              <a:rPr sz="2800" spc="-10" dirty="0"/>
              <a:t>Example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4783"/>
            <a:ext cx="11680958" cy="5212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8755" y="21081"/>
            <a:ext cx="15551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Example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9427"/>
            <a:ext cx="11913533" cy="59020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Example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3416" y="859993"/>
            <a:ext cx="2269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CC00CC"/>
                </a:solidFill>
              </a:rPr>
              <a:t>For</a:t>
            </a:r>
            <a:r>
              <a:rPr sz="3600" spc="-70" dirty="0">
                <a:solidFill>
                  <a:srgbClr val="CC00CC"/>
                </a:solidFill>
              </a:rPr>
              <a:t> </a:t>
            </a:r>
            <a:r>
              <a:rPr sz="3600" dirty="0">
                <a:solidFill>
                  <a:srgbClr val="CC00CC"/>
                </a:solidFill>
              </a:rPr>
              <a:t>order</a:t>
            </a:r>
            <a:r>
              <a:rPr sz="3600" spc="-70" dirty="0">
                <a:solidFill>
                  <a:srgbClr val="CC00CC"/>
                </a:solidFill>
              </a:rPr>
              <a:t> </a:t>
            </a:r>
            <a:r>
              <a:rPr sz="3600" spc="-50" dirty="0">
                <a:solidFill>
                  <a:srgbClr val="CC00CC"/>
                </a:solidFill>
              </a:rPr>
              <a:t>4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994530" y="1409191"/>
            <a:ext cx="351853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9870" algn="l"/>
              </a:tabLst>
            </a:pPr>
            <a:r>
              <a:rPr sz="36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[m]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3600" spc="-25" dirty="0">
                <a:latin typeface="Times New Roman"/>
                <a:cs typeface="Times New Roman"/>
              </a:rPr>
              <a:t>=4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536700" algn="l"/>
              </a:tabLst>
            </a:pPr>
            <a:r>
              <a:rPr sz="36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[m-</a:t>
            </a:r>
            <a:r>
              <a:rPr sz="36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1]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3600" spc="-25" dirty="0">
                <a:latin typeface="Times New Roman"/>
                <a:cs typeface="Times New Roman"/>
              </a:rPr>
              <a:t>=3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[m/2]-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6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=2</a:t>
            </a:r>
            <a:r>
              <a:rPr sz="3600" spc="3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=2-</a:t>
            </a:r>
            <a:r>
              <a:rPr sz="3600" spc="-25" dirty="0">
                <a:latin typeface="Times New Roman"/>
                <a:cs typeface="Times New Roman"/>
              </a:rPr>
              <a:t>1=1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511935" algn="l"/>
              </a:tabLst>
            </a:pPr>
            <a:r>
              <a:rPr sz="36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[m/2]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3600" spc="-25" dirty="0">
                <a:latin typeface="Times New Roman"/>
                <a:cs typeface="Times New Roman"/>
              </a:rPr>
              <a:t>=2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82067"/>
            <a:ext cx="39789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u="sng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Search</a:t>
            </a:r>
            <a:r>
              <a:rPr sz="2800" u="sng" spc="-3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spc="-1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Operation</a:t>
            </a:r>
            <a:r>
              <a:rPr sz="2800" u="sng" spc="-7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in</a:t>
            </a:r>
            <a:r>
              <a:rPr sz="2800" u="sng" spc="-3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spc="-1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B-</a:t>
            </a:r>
            <a:r>
              <a:rPr sz="2800" u="sng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246997"/>
            <a:ext cx="11458575" cy="429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401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B-</a:t>
            </a:r>
            <a:r>
              <a:rPr sz="2600" dirty="0">
                <a:latin typeface="Times New Roman"/>
                <a:cs typeface="Times New Roman"/>
              </a:rPr>
              <a:t>Tree,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operation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similar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Binary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Tree.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Binary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tree,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process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starts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root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node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every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time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make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2- </a:t>
            </a:r>
            <a:r>
              <a:rPr sz="2600" dirty="0">
                <a:latin typeface="Times New Roman"/>
                <a:cs typeface="Times New Roman"/>
              </a:rPr>
              <a:t>way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decision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(we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go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either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left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sub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tree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right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sub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tree).</a:t>
            </a:r>
            <a:endParaRPr sz="2600">
              <a:latin typeface="Times New Roman"/>
              <a:cs typeface="Times New Roman"/>
            </a:endParaRPr>
          </a:p>
          <a:p>
            <a:pPr marL="241300" marR="379730" indent="-228600" algn="just">
              <a:lnSpc>
                <a:spcPct val="14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B-</a:t>
            </a:r>
            <a:r>
              <a:rPr sz="2600" dirty="0">
                <a:latin typeface="Times New Roman"/>
                <a:cs typeface="Times New Roman"/>
              </a:rPr>
              <a:t>Tree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also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process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starts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root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node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but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every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time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make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n- </a:t>
            </a:r>
            <a:r>
              <a:rPr sz="2600" dirty="0">
                <a:latin typeface="Times New Roman"/>
                <a:cs typeface="Times New Roman"/>
              </a:rPr>
              <a:t>way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decision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where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total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children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node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has.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B-</a:t>
            </a:r>
            <a:r>
              <a:rPr sz="2600" dirty="0">
                <a:latin typeface="Times New Roman"/>
                <a:cs typeface="Times New Roman"/>
              </a:rPr>
              <a:t>Tree,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operation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performed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with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O(log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n)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time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complexity.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search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operation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performed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as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follows...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-23672"/>
            <a:ext cx="53873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25" dirty="0">
                <a:solidFill>
                  <a:srgbClr val="6F2F9F"/>
                </a:solidFill>
                <a:latin typeface="Calibri Light"/>
                <a:cs typeface="Calibri Light"/>
              </a:rPr>
              <a:t>Search</a:t>
            </a:r>
            <a:r>
              <a:rPr sz="4000" b="0" spc="-15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40" dirty="0">
                <a:solidFill>
                  <a:srgbClr val="6F2F9F"/>
                </a:solidFill>
                <a:latin typeface="Calibri Light"/>
                <a:cs typeface="Calibri Light"/>
              </a:rPr>
              <a:t>Operation</a:t>
            </a:r>
            <a:r>
              <a:rPr sz="4000" b="0" spc="-15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in</a:t>
            </a:r>
            <a:r>
              <a:rPr sz="4000" b="0" spc="-10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6F2F9F"/>
                </a:solidFill>
                <a:latin typeface="Calibri Light"/>
                <a:cs typeface="Calibri Light"/>
              </a:rPr>
              <a:t>B-</a:t>
            </a:r>
            <a:r>
              <a:rPr sz="4000" b="0" spc="-55" dirty="0">
                <a:solidFill>
                  <a:srgbClr val="6F2F9F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391" y="727075"/>
            <a:ext cx="11306175" cy="596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55904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Step</a:t>
            </a:r>
            <a:r>
              <a:rPr sz="24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1:</a:t>
            </a:r>
            <a:r>
              <a:rPr sz="24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user</a:t>
            </a:r>
            <a:endParaRPr sz="2400">
              <a:latin typeface="Times New Roman"/>
              <a:cs typeface="Times New Roman"/>
            </a:endParaRPr>
          </a:p>
          <a:p>
            <a:pPr marL="255904" indent="-255904">
              <a:lnSpc>
                <a:spcPct val="100000"/>
              </a:lnSpc>
              <a:spcBef>
                <a:spcPts val="245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Compare,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 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tree.</a:t>
            </a:r>
            <a:endParaRPr sz="2400">
              <a:latin typeface="Times New Roman"/>
              <a:cs typeface="Times New Roman"/>
            </a:endParaRPr>
          </a:p>
          <a:p>
            <a:pPr marL="241300" marR="936625" indent="-241300">
              <a:lnSpc>
                <a:spcPct val="150100"/>
              </a:lnSpc>
              <a:spcBef>
                <a:spcPts val="98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Step</a:t>
            </a:r>
            <a:r>
              <a:rPr sz="2400" b="1" spc="-2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3:</a:t>
            </a:r>
            <a:r>
              <a:rPr sz="2400" b="1" spc="-3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matching,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"Given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found!!!"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terminate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  <a:p>
            <a:pPr marL="241300" marR="352425" indent="-241300">
              <a:lnSpc>
                <a:spcPct val="150100"/>
              </a:lnSpc>
              <a:spcBef>
                <a:spcPts val="100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Step</a:t>
            </a:r>
            <a:r>
              <a:rPr sz="24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4:</a:t>
            </a:r>
            <a:r>
              <a:rPr sz="24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matching,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smaller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larger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  <a:p>
            <a:pPr marL="255904" indent="-255904">
              <a:lnSpc>
                <a:spcPct val="100000"/>
              </a:lnSpc>
              <a:spcBef>
                <a:spcPts val="245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Step</a:t>
            </a:r>
            <a:r>
              <a:rPr sz="2400" b="1" spc="-3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5:</a:t>
            </a:r>
            <a:r>
              <a:rPr sz="2400" b="1" spc="-4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smaller,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41300">
              <a:lnSpc>
                <a:spcPct val="150000"/>
              </a:lnSpc>
              <a:spcBef>
                <a:spcPts val="98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Step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6: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larger,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repeate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comparision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last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53720"/>
            <a:ext cx="525145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b="0" spc="-35" dirty="0">
                <a:latin typeface="Calibri Light"/>
                <a:cs typeface="Calibri Light"/>
              </a:rPr>
              <a:t>Red</a:t>
            </a:r>
            <a:r>
              <a:rPr sz="7200" b="0" spc="-350" dirty="0">
                <a:latin typeface="Calibri Light"/>
                <a:cs typeface="Calibri Light"/>
              </a:rPr>
              <a:t> </a:t>
            </a:r>
            <a:r>
              <a:rPr sz="72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7200" b="0" spc="-32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7200" b="0" spc="-495" dirty="0">
                <a:solidFill>
                  <a:srgbClr val="00AF50"/>
                </a:solidFill>
                <a:latin typeface="Calibri Light"/>
                <a:cs typeface="Calibri Light"/>
              </a:rPr>
              <a:t>T</a:t>
            </a:r>
            <a:r>
              <a:rPr sz="7200" b="0" spc="-105" dirty="0">
                <a:solidFill>
                  <a:srgbClr val="00AF50"/>
                </a:solidFill>
                <a:latin typeface="Calibri Light"/>
                <a:cs typeface="Calibri Light"/>
              </a:rPr>
              <a:t>r</a:t>
            </a:r>
            <a:r>
              <a:rPr sz="7200" b="0" spc="-30" dirty="0">
                <a:solidFill>
                  <a:srgbClr val="00AF50"/>
                </a:solidFill>
                <a:latin typeface="Calibri Light"/>
                <a:cs typeface="Calibri Light"/>
              </a:rPr>
              <a:t>e</a:t>
            </a:r>
            <a:r>
              <a:rPr sz="7200" b="0" spc="35" dirty="0">
                <a:solidFill>
                  <a:srgbClr val="00AF50"/>
                </a:solidFill>
                <a:latin typeface="Calibri Light"/>
                <a:cs typeface="Calibri Light"/>
              </a:rPr>
              <a:t>e</a:t>
            </a:r>
            <a:endParaRPr sz="72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418" y="1919109"/>
            <a:ext cx="7270458" cy="4741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28" y="-358745"/>
            <a:ext cx="11632565" cy="183261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560195">
              <a:lnSpc>
                <a:spcPct val="100000"/>
              </a:lnSpc>
              <a:spcBef>
                <a:spcPts val="1675"/>
              </a:spcBef>
            </a:pPr>
            <a:r>
              <a:rPr sz="5400" b="0" dirty="0">
                <a:latin typeface="Calibri Light"/>
                <a:cs typeface="Calibri Light"/>
              </a:rPr>
              <a:t>Red</a:t>
            </a:r>
            <a:r>
              <a:rPr sz="5400" b="0" spc="-270" dirty="0">
                <a:latin typeface="Calibri Light"/>
                <a:cs typeface="Calibri Light"/>
              </a:rPr>
              <a:t> </a:t>
            </a:r>
            <a:r>
              <a:rPr sz="54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5400" b="0" spc="-28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5400" b="0" spc="-2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5400">
              <a:latin typeface="Calibri Light"/>
              <a:cs typeface="Calibri Light"/>
            </a:endParaRPr>
          </a:p>
          <a:p>
            <a:pPr marL="12700" marR="5080">
              <a:lnSpc>
                <a:spcPts val="2590"/>
              </a:lnSpc>
              <a:spcBef>
                <a:spcPts val="1025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Black</a:t>
            </a:r>
            <a:r>
              <a:rPr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 is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another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variant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Binary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Search</a:t>
            </a:r>
            <a:r>
              <a:rPr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which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every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node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colored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either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or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BLACK.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65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b="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can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define</a:t>
            </a:r>
            <a:r>
              <a:rPr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Black</a:t>
            </a:r>
            <a:r>
              <a:rPr b="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Tree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follows...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128" y="1994153"/>
            <a:ext cx="11668125" cy="42456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297180" indent="319405">
              <a:lnSpc>
                <a:spcPts val="2590"/>
              </a:lnSpc>
              <a:spcBef>
                <a:spcPts val="425"/>
              </a:spcBef>
              <a:buFont typeface="Wingdings"/>
              <a:buChar char=""/>
              <a:tabLst>
                <a:tab pos="332105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Black</a:t>
            </a:r>
            <a:r>
              <a:rPr sz="2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Tree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color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node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decided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based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Black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Tree</a:t>
            </a:r>
            <a:r>
              <a:rPr sz="24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properties.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Every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Black</a:t>
            </a:r>
            <a:r>
              <a:rPr sz="2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Tree has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following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properties.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b="1" u="sng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Properties</a:t>
            </a:r>
            <a:r>
              <a:rPr sz="2400" b="1" u="sng" spc="-1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u="sng" spc="-6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Red</a:t>
            </a:r>
            <a:r>
              <a:rPr sz="2400" b="1" u="sng" spc="-25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Black</a:t>
            </a:r>
            <a:r>
              <a:rPr sz="2400" b="1" u="sng" spc="-11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Tree:-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Property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-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Black</a:t>
            </a:r>
            <a:r>
              <a:rPr sz="2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Tree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Binary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Search</a:t>
            </a:r>
            <a:r>
              <a:rPr sz="2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1F3863"/>
                </a:solidFill>
                <a:latin typeface="Times New Roman"/>
                <a:cs typeface="Times New Roman"/>
              </a:rPr>
              <a:t>Property</a:t>
            </a:r>
            <a:r>
              <a:rPr sz="2400" b="1" spc="5" dirty="0">
                <a:solidFill>
                  <a:srgbClr val="1F386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F3863"/>
                </a:solidFill>
                <a:latin typeface="Times New Roman"/>
                <a:cs typeface="Times New Roman"/>
              </a:rPr>
              <a:t>2:</a:t>
            </a:r>
            <a:r>
              <a:rPr sz="2400" b="1" spc="-60" dirty="0">
                <a:solidFill>
                  <a:srgbClr val="1F386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ROOT</a:t>
            </a:r>
            <a:r>
              <a:rPr sz="2400" spc="-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node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colored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BLACK.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  <a:spcBef>
                <a:spcPts val="725"/>
              </a:spcBef>
            </a:pP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Property</a:t>
            </a:r>
            <a:r>
              <a:rPr sz="2400" b="1" spc="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3:</a:t>
            </a:r>
            <a:r>
              <a:rPr sz="2400" b="1" spc="-5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children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colored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node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colored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BLACK.</a:t>
            </a:r>
            <a:r>
              <a:rPr sz="24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(There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should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not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two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consecutive</a:t>
            </a:r>
            <a:r>
              <a:rPr sz="24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nodes).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Property</a:t>
            </a:r>
            <a:r>
              <a:rPr sz="2400" b="1" spc="1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4:</a:t>
            </a:r>
            <a:r>
              <a:rPr sz="24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all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paths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tree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there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same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number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BLACK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colored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nodes.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Property 5: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Every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new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node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inserted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color.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Property</a:t>
            </a:r>
            <a:r>
              <a:rPr sz="24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6:</a:t>
            </a:r>
            <a:r>
              <a:rPr sz="24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Every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leaf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(e.i.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NULL</a:t>
            </a:r>
            <a:r>
              <a:rPr sz="24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node)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colored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BLACK.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5623" y="479987"/>
            <a:ext cx="7696200" cy="2206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3628135"/>
            <a:ext cx="1078039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First</a:t>
            </a:r>
            <a:r>
              <a:rPr sz="40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40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secure</a:t>
            </a:r>
            <a:r>
              <a:rPr sz="40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40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additional</a:t>
            </a:r>
            <a:r>
              <a:rPr sz="40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space</a:t>
            </a:r>
            <a:r>
              <a:rPr sz="40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sz="40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4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end</a:t>
            </a:r>
            <a:r>
              <a:rPr sz="4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40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array.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31" y="98501"/>
            <a:ext cx="29330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15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19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6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782" y="888568"/>
            <a:ext cx="15627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indent="-282575">
              <a:lnSpc>
                <a:spcPct val="100000"/>
              </a:lnSpc>
              <a:spcBef>
                <a:spcPts val="110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816" y="1271016"/>
            <a:ext cx="8906256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415" y="67513"/>
            <a:ext cx="3220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Red</a:t>
            </a:r>
            <a:r>
              <a:rPr sz="4400" b="0" spc="-2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400" b="0" spc="-22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4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148918"/>
            <a:ext cx="11716385" cy="4549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Insertion</a:t>
            </a:r>
            <a:r>
              <a:rPr sz="28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into</a:t>
            </a:r>
            <a:r>
              <a:rPr sz="28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RED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BLACK</a:t>
            </a:r>
            <a:r>
              <a:rPr sz="28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Tree:-</a:t>
            </a:r>
            <a:endParaRPr sz="2800">
              <a:latin typeface="Times New Roman"/>
              <a:cs typeface="Times New Roman"/>
            </a:endParaRPr>
          </a:p>
          <a:p>
            <a:pPr marL="240029" marR="187960" indent="-227329">
              <a:lnSpc>
                <a:spcPct val="15010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Black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new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must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inserted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color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r>
              <a:rPr sz="2800" dirty="0">
                <a:latin typeface="Times New Roman"/>
                <a:cs typeface="Times New Roman"/>
              </a:rPr>
              <a:t>.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 	</a:t>
            </a:r>
            <a:r>
              <a:rPr sz="2800" dirty="0">
                <a:latin typeface="Times New Roman"/>
                <a:cs typeface="Times New Roman"/>
              </a:rPr>
              <a:t>insertion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Black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similar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insertion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Binary 	</a:t>
            </a:r>
            <a:r>
              <a:rPr sz="2800" dirty="0">
                <a:latin typeface="Times New Roman"/>
                <a:cs typeface="Times New Roman"/>
              </a:rPr>
              <a:t>Search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Tree.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But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it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inserted</a:t>
            </a:r>
            <a:r>
              <a:rPr sz="28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color</a:t>
            </a:r>
            <a:r>
              <a:rPr sz="2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property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0029" marR="5080" indent="-227329" algn="just">
              <a:lnSpc>
                <a:spcPct val="150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After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insertion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we need</a:t>
            </a:r>
            <a:r>
              <a:rPr sz="28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check</a:t>
            </a:r>
            <a:r>
              <a:rPr sz="2800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all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properties</a:t>
            </a:r>
            <a:r>
              <a:rPr sz="2800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Red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/>
                <a:cs typeface="Times New Roman"/>
              </a:rPr>
              <a:t>Black 	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800" dirty="0">
                <a:latin typeface="Times New Roman"/>
                <a:cs typeface="Times New Roman"/>
              </a:rPr>
              <a:t>.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properties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satisfied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next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otherwise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we 	</a:t>
            </a:r>
            <a:r>
              <a:rPr sz="2800" dirty="0">
                <a:latin typeface="Times New Roman"/>
                <a:cs typeface="Times New Roman"/>
              </a:rPr>
              <a:t>need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perform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following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make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Black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-22783"/>
            <a:ext cx="3220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Red</a:t>
            </a:r>
            <a:r>
              <a:rPr sz="4400" b="0" spc="-2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400" b="0" spc="-22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4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068" y="819178"/>
            <a:ext cx="10389870" cy="54508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11150" indent="-301625">
              <a:lnSpc>
                <a:spcPct val="100000"/>
              </a:lnSpc>
              <a:spcBef>
                <a:spcPts val="815"/>
              </a:spcBef>
              <a:buSzPct val="96666"/>
              <a:buFont typeface="Wingdings"/>
              <a:buChar char=""/>
              <a:tabLst>
                <a:tab pos="311150" algn="l"/>
              </a:tabLst>
            </a:pPr>
            <a:r>
              <a:rPr sz="3000" u="sng" spc="-2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OPERATIONS</a:t>
            </a:r>
            <a:r>
              <a:rPr sz="3000" u="sng" spc="-9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OF</a:t>
            </a:r>
            <a:r>
              <a:rPr sz="3000" u="sng" spc="-6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RED</a:t>
            </a:r>
            <a:r>
              <a:rPr sz="3000" u="sng" spc="-5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BLACK</a:t>
            </a:r>
            <a:r>
              <a:rPr sz="3000" u="sng" spc="-5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TREE</a:t>
            </a:r>
            <a:endParaRPr sz="3000">
              <a:latin typeface="Calibri"/>
              <a:cs typeface="Calibri"/>
            </a:endParaRPr>
          </a:p>
          <a:p>
            <a:pPr marL="295275" indent="-285750">
              <a:lnSpc>
                <a:spcPct val="10000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Recolor</a:t>
            </a:r>
            <a:endParaRPr sz="2800">
              <a:latin typeface="Calibri"/>
              <a:cs typeface="Calibri"/>
            </a:endParaRPr>
          </a:p>
          <a:p>
            <a:pPr marL="377825" indent="-365125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"/>
              <a:tabLst>
                <a:tab pos="377825" algn="l"/>
              </a:tabLst>
            </a:pP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Rotation</a:t>
            </a:r>
            <a:r>
              <a:rPr sz="2800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followed</a:t>
            </a:r>
            <a:r>
              <a:rPr sz="28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by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Recolor</a:t>
            </a:r>
            <a:endParaRPr sz="2800">
              <a:latin typeface="Calibri"/>
              <a:cs typeface="Calibri"/>
            </a:endParaRPr>
          </a:p>
          <a:p>
            <a:pPr marL="295910" indent="-285750">
              <a:lnSpc>
                <a:spcPct val="100000"/>
              </a:lnSpc>
              <a:spcBef>
                <a:spcPts val="65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Deletion</a:t>
            </a:r>
            <a:endParaRPr sz="2800">
              <a:latin typeface="Calibri"/>
              <a:cs typeface="Calibri"/>
            </a:endParaRPr>
          </a:p>
          <a:p>
            <a:pPr marL="231140">
              <a:lnSpc>
                <a:spcPct val="100000"/>
              </a:lnSpc>
              <a:spcBef>
                <a:spcPts val="1150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Properties</a:t>
            </a:r>
            <a:r>
              <a:rPr sz="28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Red-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Black</a:t>
            </a:r>
            <a:r>
              <a:rPr sz="28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Trees</a:t>
            </a:r>
            <a:endParaRPr sz="2800">
              <a:latin typeface="Times New Roman"/>
              <a:cs typeface="Times New Roman"/>
            </a:endParaRPr>
          </a:p>
          <a:p>
            <a:pPr marL="231140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red-</a:t>
            </a:r>
            <a:r>
              <a:rPr sz="2000" dirty="0">
                <a:latin typeface="Times New Roman"/>
                <a:cs typeface="Times New Roman"/>
              </a:rPr>
              <a:t>black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either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black.</a:t>
            </a:r>
            <a:endParaRPr sz="2000">
              <a:latin typeface="Times New Roman"/>
              <a:cs typeface="Times New Roman"/>
            </a:endParaRPr>
          </a:p>
          <a:p>
            <a:pPr marL="480059" lvl="1" indent="-248920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480059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either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black.</a:t>
            </a:r>
            <a:endParaRPr sz="2000">
              <a:latin typeface="Times New Roman"/>
              <a:cs typeface="Times New Roman"/>
            </a:endParaRPr>
          </a:p>
          <a:p>
            <a:pPr marL="480059" lvl="1" indent="-24892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0059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root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always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black.</a:t>
            </a:r>
            <a:endParaRPr sz="2000">
              <a:latin typeface="Times New Roman"/>
              <a:cs typeface="Times New Roman"/>
            </a:endParaRPr>
          </a:p>
          <a:p>
            <a:pPr marL="470534" lvl="1" indent="-2393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black.</a:t>
            </a:r>
            <a:endParaRPr sz="2000">
              <a:latin typeface="Times New Roman"/>
              <a:cs typeface="Times New Roman"/>
            </a:endParaRPr>
          </a:p>
          <a:p>
            <a:pPr marL="482600" lvl="1" indent="-251460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482600" algn="l"/>
              </a:tabLst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children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black.</a:t>
            </a:r>
            <a:endParaRPr sz="2000">
              <a:latin typeface="Times New Roman"/>
              <a:cs typeface="Times New Roman"/>
            </a:endParaRPr>
          </a:p>
          <a:p>
            <a:pPr marL="482600" lvl="1" indent="-25146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2600" algn="l"/>
              </a:tabLst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 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black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296" y="117424"/>
            <a:ext cx="29330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15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19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6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692" y="716036"/>
            <a:ext cx="11529060" cy="54781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92735" indent="-282575">
              <a:lnSpc>
                <a:spcPct val="100000"/>
              </a:lnSpc>
              <a:spcBef>
                <a:spcPts val="409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insertion</a:t>
            </a:r>
            <a:r>
              <a:rPr sz="28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operation</a:t>
            </a:r>
            <a:r>
              <a:rPr sz="28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8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Red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Black</a:t>
            </a:r>
            <a:r>
              <a:rPr sz="28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8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performed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using</a:t>
            </a:r>
            <a:r>
              <a:rPr sz="28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following</a:t>
            </a:r>
            <a:r>
              <a:rPr sz="28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/>
                <a:cs typeface="Times New Roman"/>
              </a:rPr>
              <a:t>steps...</a:t>
            </a:r>
            <a:endParaRPr sz="2800">
              <a:latin typeface="Times New Roman"/>
              <a:cs typeface="Times New Roman"/>
            </a:endParaRPr>
          </a:p>
          <a:p>
            <a:pPr marL="295910" indent="-295275">
              <a:lnSpc>
                <a:spcPct val="100000"/>
              </a:lnSpc>
              <a:spcBef>
                <a:spcPts val="31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1: </a:t>
            </a:r>
            <a:r>
              <a:rPr sz="2800" dirty="0">
                <a:latin typeface="Times New Roman"/>
                <a:cs typeface="Times New Roman"/>
              </a:rPr>
              <a:t>Check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whether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Empty.</a:t>
            </a:r>
            <a:endParaRPr sz="2800">
              <a:latin typeface="Times New Roman"/>
              <a:cs typeface="Times New Roman"/>
            </a:endParaRPr>
          </a:p>
          <a:p>
            <a:pPr marL="241300" marR="1502410" indent="-241300">
              <a:lnSpc>
                <a:spcPts val="2690"/>
              </a:lnSpc>
              <a:spcBef>
                <a:spcPts val="985"/>
              </a:spcBef>
              <a:buSzPct val="96428"/>
              <a:buFont typeface="Wingdings"/>
              <a:buChar char=""/>
              <a:tabLst>
                <a:tab pos="241300" algn="l"/>
                <a:tab pos="295275" algn="l"/>
              </a:tabLst>
            </a:pPr>
            <a:r>
              <a:rPr sz="2800" b="1" dirty="0">
                <a:solidFill>
                  <a:srgbClr val="FFC000"/>
                </a:solidFill>
                <a:latin typeface="Times New Roman"/>
                <a:cs typeface="Times New Roman"/>
              </a:rPr>
              <a:t>Step 2: </a:t>
            </a:r>
            <a:r>
              <a:rPr sz="2800" dirty="0">
                <a:latin typeface="Times New Roman"/>
                <a:cs typeface="Times New Roman"/>
              </a:rPr>
              <a:t>If tree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Empty then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insert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new Node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Root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with </a:t>
            </a:r>
            <a:r>
              <a:rPr sz="2800" dirty="0">
                <a:latin typeface="Times New Roman"/>
                <a:cs typeface="Times New Roman"/>
              </a:rPr>
              <a:t>color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Black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exit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operation.</a:t>
            </a:r>
            <a:endParaRPr sz="2800">
              <a:latin typeface="Times New Roman"/>
              <a:cs typeface="Times New Roman"/>
            </a:endParaRPr>
          </a:p>
          <a:p>
            <a:pPr marL="241300" marR="330200" indent="-241300">
              <a:lnSpc>
                <a:spcPts val="2690"/>
              </a:lnSpc>
              <a:spcBef>
                <a:spcPts val="1010"/>
              </a:spcBef>
              <a:buSzPct val="96428"/>
              <a:buFont typeface="Wingdings"/>
              <a:buChar char=""/>
              <a:tabLst>
                <a:tab pos="241300" algn="l"/>
                <a:tab pos="295275" algn="l"/>
              </a:tabLst>
            </a:pPr>
            <a:r>
              <a:rPr sz="2800" b="1" dirty="0">
                <a:solidFill>
                  <a:srgbClr val="92D050"/>
                </a:solidFill>
                <a:latin typeface="Times New Roman"/>
                <a:cs typeface="Times New Roman"/>
              </a:rPr>
              <a:t>step</a:t>
            </a:r>
            <a:r>
              <a:rPr sz="2800" b="1" spc="-35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92D050"/>
                </a:solidFill>
                <a:latin typeface="Times New Roman"/>
                <a:cs typeface="Times New Roman"/>
              </a:rPr>
              <a:t>3: </a:t>
            </a:r>
            <a:r>
              <a:rPr sz="2800" dirty="0">
                <a:latin typeface="Times New Roman"/>
                <a:cs typeface="Times New Roman"/>
              </a:rPr>
              <a:t>If tree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Empty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insert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new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leaf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5" dirty="0">
                <a:latin typeface="Times New Roman"/>
                <a:cs typeface="Times New Roman"/>
              </a:rPr>
              <a:t> Red </a:t>
            </a:r>
            <a:r>
              <a:rPr sz="2800" spc="-10" dirty="0">
                <a:latin typeface="Times New Roman"/>
                <a:cs typeface="Times New Roman"/>
              </a:rPr>
              <a:t>color.</a:t>
            </a:r>
            <a:endParaRPr sz="2800">
              <a:latin typeface="Times New Roman"/>
              <a:cs typeface="Times New Roman"/>
            </a:endParaRPr>
          </a:p>
          <a:p>
            <a:pPr marL="295910" indent="-295275">
              <a:lnSpc>
                <a:spcPct val="100000"/>
              </a:lnSpc>
              <a:spcBef>
                <a:spcPts val="334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dirty="0">
                <a:solidFill>
                  <a:srgbClr val="00AFEF"/>
                </a:solidFill>
                <a:latin typeface="Times New Roman"/>
                <a:cs typeface="Times New Roman"/>
              </a:rPr>
              <a:t>Step</a:t>
            </a:r>
            <a:r>
              <a:rPr sz="28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EF"/>
                </a:solidFill>
                <a:latin typeface="Times New Roman"/>
                <a:cs typeface="Times New Roman"/>
              </a:rPr>
              <a:t>4: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parent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new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Black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exit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operation.</a:t>
            </a:r>
            <a:endParaRPr sz="2800">
              <a:latin typeface="Times New Roman"/>
              <a:cs typeface="Times New Roman"/>
            </a:endParaRPr>
          </a:p>
          <a:p>
            <a:pPr marL="241300" marR="131445" indent="-241300">
              <a:lnSpc>
                <a:spcPct val="80000"/>
              </a:lnSpc>
              <a:spcBef>
                <a:spcPts val="1010"/>
              </a:spcBef>
              <a:buSzPct val="96428"/>
              <a:buFont typeface="Wingdings"/>
              <a:buChar char=""/>
              <a:tabLst>
                <a:tab pos="241300" algn="l"/>
                <a:tab pos="295275" algn="l"/>
              </a:tabLst>
            </a:pPr>
            <a:r>
              <a:rPr sz="2800" b="1" dirty="0">
                <a:solidFill>
                  <a:srgbClr val="001F5F"/>
                </a:solidFill>
                <a:latin typeface="Times New Roman"/>
                <a:cs typeface="Times New Roman"/>
              </a:rPr>
              <a:t>Step 5:</a:t>
            </a:r>
            <a:r>
              <a:rPr sz="28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parent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new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check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color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parent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node's </a:t>
            </a:r>
            <a:r>
              <a:rPr sz="2800" dirty="0">
                <a:latin typeface="Times New Roman"/>
                <a:cs typeface="Times New Roman"/>
              </a:rPr>
              <a:t>sibling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new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Node.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41300">
              <a:lnSpc>
                <a:spcPts val="2690"/>
              </a:lnSpc>
              <a:spcBef>
                <a:spcPts val="985"/>
              </a:spcBef>
              <a:buSzPct val="96428"/>
              <a:buFont typeface="Wingdings"/>
              <a:buChar char=""/>
              <a:tabLst>
                <a:tab pos="241300" algn="l"/>
                <a:tab pos="295275" algn="l"/>
              </a:tabLst>
            </a:pPr>
            <a:r>
              <a:rPr sz="2800" b="1" dirty="0">
                <a:solidFill>
                  <a:srgbClr val="538235"/>
                </a:solidFill>
                <a:latin typeface="Times New Roman"/>
                <a:cs typeface="Times New Roman"/>
              </a:rPr>
              <a:t>Step</a:t>
            </a:r>
            <a:r>
              <a:rPr sz="2800" b="1" spc="-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538235"/>
                </a:solidFill>
                <a:latin typeface="Times New Roman"/>
                <a:cs typeface="Times New Roman"/>
              </a:rPr>
              <a:t>6:</a:t>
            </a:r>
            <a:r>
              <a:rPr sz="2800" b="1" spc="-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Black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NULL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make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suitable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Rotation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Recolor </a:t>
            </a:r>
            <a:r>
              <a:rPr sz="2800" spc="-25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  <a:p>
            <a:pPr marL="241300" marR="127635" indent="-241300">
              <a:lnSpc>
                <a:spcPts val="2690"/>
              </a:lnSpc>
              <a:spcBef>
                <a:spcPts val="980"/>
              </a:spcBef>
              <a:buSzPct val="96428"/>
              <a:buFont typeface="Wingdings"/>
              <a:buChar char=""/>
              <a:tabLst>
                <a:tab pos="241300" algn="l"/>
                <a:tab pos="295275" algn="l"/>
              </a:tabLst>
            </a:pPr>
            <a:r>
              <a:rPr sz="2800" b="1" dirty="0">
                <a:solidFill>
                  <a:srgbClr val="C55A11"/>
                </a:solidFill>
                <a:latin typeface="Times New Roman"/>
                <a:cs typeface="Times New Roman"/>
              </a:rPr>
              <a:t>Step</a:t>
            </a:r>
            <a:r>
              <a:rPr sz="2800" b="1" spc="-1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C55A11"/>
                </a:solidFill>
                <a:latin typeface="Times New Roman"/>
                <a:cs typeface="Times New Roman"/>
              </a:rPr>
              <a:t>7:</a:t>
            </a:r>
            <a:r>
              <a:rPr sz="2800" b="1" spc="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colored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perform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Recolor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Recheck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it.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Repeat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same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until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becomes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Black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753" y="228041"/>
            <a:ext cx="29324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00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200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928" y="822921"/>
            <a:ext cx="11634470" cy="6035675"/>
            <a:chOff x="185928" y="822921"/>
            <a:chExt cx="11634470" cy="6035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4863" y="822921"/>
              <a:ext cx="2357501" cy="6018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" y="1371599"/>
              <a:ext cx="11634216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8" y="2404872"/>
              <a:ext cx="11210544" cy="21153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751" y="4334255"/>
              <a:ext cx="10902696" cy="2523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012" y="57734"/>
            <a:ext cx="29324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00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200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991" y="646176"/>
            <a:ext cx="80010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-99872"/>
            <a:ext cx="29330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15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19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6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555" y="871426"/>
            <a:ext cx="11135312" cy="5734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692" y="27508"/>
            <a:ext cx="29330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20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190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6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570" y="954453"/>
            <a:ext cx="10510202" cy="562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012" y="81229"/>
            <a:ext cx="3220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Red</a:t>
            </a:r>
            <a:r>
              <a:rPr sz="4400" b="0" spc="-225" dirty="0"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400" b="0" spc="-23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400" b="0" spc="-7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80" y="975744"/>
            <a:ext cx="10793109" cy="549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296" y="38862"/>
            <a:ext cx="29324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04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18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145" y="827378"/>
            <a:ext cx="10455957" cy="5676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499925"/>
            <a:ext cx="7709273" cy="29061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1140" y="3652469"/>
            <a:ext cx="10934700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456055" algn="l"/>
              </a:tabLst>
            </a:pPr>
            <a:r>
              <a:rPr sz="3500" dirty="0">
                <a:latin typeface="Calibri"/>
                <a:cs typeface="Calibri"/>
              </a:rPr>
              <a:t>In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order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to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free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up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space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needed</a:t>
            </a:r>
            <a:r>
              <a:rPr sz="3500" spc="-12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for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addition,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data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spc="-25" dirty="0">
                <a:latin typeface="Calibri"/>
                <a:cs typeface="Calibri"/>
              </a:rPr>
              <a:t>is </a:t>
            </a:r>
            <a:r>
              <a:rPr sz="3500" spc="-10" dirty="0">
                <a:latin typeface="Calibri"/>
                <a:cs typeface="Calibri"/>
              </a:rPr>
              <a:t>shifted</a:t>
            </a:r>
            <a:r>
              <a:rPr sz="3500" dirty="0">
                <a:latin typeface="Calibri"/>
                <a:cs typeface="Calibri"/>
              </a:rPr>
              <a:t>	one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element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at</a:t>
            </a:r>
            <a:r>
              <a:rPr sz="3500" spc="-1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time.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844"/>
            <a:ext cx="3220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Red</a:t>
            </a:r>
            <a:r>
              <a:rPr sz="4400" b="0" spc="-2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400" b="0" spc="-22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4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47" y="1230943"/>
            <a:ext cx="10892242" cy="5274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7754"/>
            <a:ext cx="3220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Red</a:t>
            </a:r>
            <a:r>
              <a:rPr sz="4400" b="0" spc="-225" dirty="0"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400" b="0" spc="-23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400" b="0" spc="-7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286" y="1414891"/>
            <a:ext cx="10969514" cy="5002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296" y="98501"/>
            <a:ext cx="29330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Red</a:t>
            </a:r>
            <a:r>
              <a:rPr sz="4000" b="0" spc="-215" dirty="0"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000" b="0" spc="-19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000" b="0" spc="-65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65503" y="356614"/>
            <a:ext cx="8921750" cy="6464935"/>
            <a:chOff x="1365503" y="356614"/>
            <a:chExt cx="8921750" cy="6464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503" y="356614"/>
              <a:ext cx="8921496" cy="6464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823" y="3383279"/>
              <a:ext cx="1045463" cy="10850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580" y="129997"/>
            <a:ext cx="3220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Red</a:t>
            </a:r>
            <a:r>
              <a:rPr sz="4400" b="0" spc="-2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D0D0D"/>
                </a:solidFill>
                <a:latin typeface="Calibri Light"/>
                <a:cs typeface="Calibri Light"/>
              </a:rPr>
              <a:t>Black</a:t>
            </a:r>
            <a:r>
              <a:rPr sz="4400" b="0" spc="-225" dirty="0">
                <a:solidFill>
                  <a:srgbClr val="0D0D0D"/>
                </a:solidFill>
                <a:latin typeface="Calibri Light"/>
                <a:cs typeface="Calibri Light"/>
              </a:rPr>
              <a:t> </a:t>
            </a:r>
            <a:r>
              <a:rPr sz="4400" b="0" spc="-70" dirty="0">
                <a:solidFill>
                  <a:srgbClr val="00AF50"/>
                </a:solidFill>
                <a:latin typeface="Calibri Light"/>
                <a:cs typeface="Calibri Light"/>
              </a:rPr>
              <a:t>Tree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556" y="1185494"/>
            <a:ext cx="11588750" cy="299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10"/>
              </a:spcBef>
              <a:buFont typeface="Wingdings"/>
              <a:buChar char=""/>
              <a:tabLst>
                <a:tab pos="527685" algn="l"/>
              </a:tabLst>
            </a:pPr>
            <a:r>
              <a:rPr sz="2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Deletion</a:t>
            </a:r>
            <a:r>
              <a:rPr sz="2800" b="1" u="sng" spc="-7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Operation</a:t>
            </a:r>
            <a:r>
              <a:rPr sz="2800" b="1" u="sng" spc="-7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in</a:t>
            </a:r>
            <a:r>
              <a:rPr sz="2800" b="1" u="sng" spc="-4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Red</a:t>
            </a:r>
            <a:r>
              <a:rPr sz="2800" b="1" u="sng" spc="-2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Black</a:t>
            </a:r>
            <a:r>
              <a:rPr sz="2800" b="1" u="sng" spc="-4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2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ts val="2590"/>
              </a:lnSpc>
              <a:buFont typeface="Wingdings"/>
              <a:buChar char=""/>
              <a:tabLst>
                <a:tab pos="469900" algn="l"/>
              </a:tabLst>
            </a:pP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Red</a:t>
            </a:r>
            <a:r>
              <a:rPr sz="2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Black</a:t>
            </a:r>
            <a:r>
              <a:rPr sz="2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006FC0"/>
                </a:solidFill>
                <a:latin typeface="Calibri"/>
                <a:cs typeface="Calibri"/>
              </a:rPr>
              <a:t>Tree,</a:t>
            </a:r>
            <a:r>
              <a:rPr sz="24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deletion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operation</a:t>
            </a:r>
            <a:r>
              <a:rPr sz="2400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similar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4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deletion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operation</a:t>
            </a:r>
            <a:r>
              <a:rPr sz="2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006FC0"/>
                </a:solidFill>
                <a:latin typeface="Calibri"/>
                <a:cs typeface="Calibri"/>
              </a:rPr>
              <a:t>BST.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But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every</a:t>
            </a:r>
            <a:r>
              <a:rPr sz="24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deletion</a:t>
            </a:r>
            <a:r>
              <a:rPr sz="24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operation</a:t>
            </a:r>
            <a:r>
              <a:rPr sz="24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24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need</a:t>
            </a:r>
            <a:r>
              <a:rPr sz="2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check</a:t>
            </a:r>
            <a:r>
              <a:rPr sz="2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Red</a:t>
            </a:r>
            <a:r>
              <a:rPr sz="2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Black</a:t>
            </a:r>
            <a:r>
              <a:rPr sz="2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properties.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64"/>
              </a:spcBef>
              <a:buClr>
                <a:srgbClr val="006FC0"/>
              </a:buClr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469900" marR="247015" indent="-457200">
              <a:lnSpc>
                <a:spcPts val="2590"/>
              </a:lnSpc>
              <a:buFont typeface="Wingdings"/>
              <a:buChar char=""/>
              <a:tabLst>
                <a:tab pos="469900" algn="l"/>
              </a:tabLst>
            </a:pP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If</a:t>
            </a:r>
            <a:r>
              <a:rPr sz="24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any</a:t>
            </a:r>
            <a:r>
              <a:rPr sz="24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property</a:t>
            </a:r>
            <a:r>
              <a:rPr sz="24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4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violated</a:t>
            </a:r>
            <a:r>
              <a:rPr sz="2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then</a:t>
            </a:r>
            <a:r>
              <a:rPr sz="2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make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suitable</a:t>
            </a:r>
            <a:r>
              <a:rPr sz="2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operation</a:t>
            </a:r>
            <a:r>
              <a:rPr sz="2400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like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Recolor</a:t>
            </a:r>
            <a:r>
              <a:rPr sz="24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Rotation</a:t>
            </a:r>
            <a:r>
              <a:rPr sz="2400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06FC0"/>
                </a:solidFill>
                <a:latin typeface="Calibri"/>
                <a:cs typeface="Calibri"/>
              </a:rPr>
              <a:t>&amp;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Recolor.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2407" y="2029459"/>
            <a:ext cx="6607809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dirty="0">
                <a:solidFill>
                  <a:srgbClr val="006FC0"/>
                </a:solidFill>
                <a:latin typeface="Calibri"/>
                <a:cs typeface="Calibri"/>
              </a:rPr>
              <a:t>HEAP</a:t>
            </a:r>
            <a:r>
              <a:rPr sz="11500" spc="-2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500" spc="-20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endParaRPr sz="11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518" y="1218549"/>
            <a:ext cx="1130871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1295400" indent="-573405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585470" algn="l"/>
              </a:tabLst>
            </a:pPr>
            <a:r>
              <a:rPr sz="3200" dirty="0">
                <a:latin typeface="Times New Roman"/>
                <a:cs typeface="Times New Roman"/>
              </a:rPr>
              <a:t>Heap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structure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specialized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binary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tree-based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data </a:t>
            </a:r>
            <a:r>
              <a:rPr sz="3200" spc="-10" dirty="0">
                <a:latin typeface="Times New Roman"/>
                <a:cs typeface="Times New Roman"/>
              </a:rPr>
              <a:t>structure.</a:t>
            </a:r>
            <a:endParaRPr sz="3200">
              <a:latin typeface="Times New Roman"/>
              <a:cs typeface="Times New Roman"/>
            </a:endParaRPr>
          </a:p>
          <a:p>
            <a:pPr marL="585470" indent="-572770">
              <a:lnSpc>
                <a:spcPct val="100000"/>
              </a:lnSpc>
              <a:spcBef>
                <a:spcPts val="1920"/>
              </a:spcBef>
              <a:buFont typeface="Wingdings"/>
              <a:buChar char=""/>
              <a:tabLst>
                <a:tab pos="585470" algn="l"/>
              </a:tabLst>
            </a:pPr>
            <a:r>
              <a:rPr sz="3200" dirty="0">
                <a:latin typeface="Times New Roman"/>
                <a:cs typeface="Times New Roman"/>
              </a:rPr>
              <a:t>Heap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binary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tree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special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characteristics.</a:t>
            </a:r>
            <a:endParaRPr sz="3200">
              <a:latin typeface="Times New Roman"/>
              <a:cs typeface="Times New Roman"/>
            </a:endParaRPr>
          </a:p>
          <a:p>
            <a:pPr marL="585470" indent="-572770">
              <a:lnSpc>
                <a:spcPct val="100000"/>
              </a:lnSpc>
              <a:spcBef>
                <a:spcPts val="1925"/>
              </a:spcBef>
              <a:buFont typeface="Wingdings"/>
              <a:buChar char=""/>
              <a:tabLst>
                <a:tab pos="585470" algn="l"/>
              </a:tabLst>
            </a:pP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heap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structure,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nodes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arranged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based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their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values.</a:t>
            </a:r>
            <a:endParaRPr sz="3200">
              <a:latin typeface="Times New Roman"/>
              <a:cs typeface="Times New Roman"/>
            </a:endParaRPr>
          </a:p>
          <a:p>
            <a:pPr marL="664845" indent="-652145">
              <a:lnSpc>
                <a:spcPct val="100000"/>
              </a:lnSpc>
              <a:spcBef>
                <a:spcPts val="1925"/>
              </a:spcBef>
              <a:buFont typeface="Wingdings"/>
              <a:buChar char=""/>
              <a:tabLst>
                <a:tab pos="664845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heap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structure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some times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also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called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3200" b="1" spc="-1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HEAP.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006" y="454278"/>
            <a:ext cx="259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HEEP</a:t>
            </a:r>
            <a:r>
              <a:rPr sz="3600" spc="-265" dirty="0"/>
              <a:t> </a:t>
            </a:r>
            <a:r>
              <a:rPr sz="3600" spc="-20" dirty="0"/>
              <a:t>TREE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200710"/>
            <a:ext cx="11038840" cy="603631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There</a:t>
            </a:r>
            <a:r>
              <a:rPr sz="3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3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two</a:t>
            </a:r>
            <a:r>
              <a:rPr sz="3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types</a:t>
            </a:r>
            <a:r>
              <a:rPr sz="3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heap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3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structures.</a:t>
            </a:r>
            <a:endParaRPr sz="3200">
              <a:latin typeface="Times New Roman"/>
              <a:cs typeface="Times New Roman"/>
            </a:endParaRPr>
          </a:p>
          <a:p>
            <a:pPr marL="792480" indent="-325755">
              <a:lnSpc>
                <a:spcPct val="100000"/>
              </a:lnSpc>
              <a:spcBef>
                <a:spcPts val="1225"/>
              </a:spcBef>
              <a:buSzPct val="96875"/>
              <a:buFont typeface="Wingdings"/>
              <a:buChar char=""/>
              <a:tabLst>
                <a:tab pos="792480" algn="l"/>
              </a:tabLst>
            </a:pP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Max</a:t>
            </a:r>
            <a:r>
              <a:rPr sz="32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006FC0"/>
                </a:solidFill>
                <a:latin typeface="Times New Roman"/>
                <a:cs typeface="Times New Roman"/>
              </a:rPr>
              <a:t>Heap</a:t>
            </a:r>
            <a:endParaRPr sz="3200">
              <a:latin typeface="Times New Roman"/>
              <a:cs typeface="Times New Roman"/>
            </a:endParaRPr>
          </a:p>
          <a:p>
            <a:pPr marL="792480" indent="-325755">
              <a:lnSpc>
                <a:spcPct val="100000"/>
              </a:lnSpc>
              <a:spcBef>
                <a:spcPts val="1925"/>
              </a:spcBef>
              <a:buSzPct val="96875"/>
              <a:buFont typeface="Wingdings"/>
              <a:buChar char=""/>
              <a:tabLst>
                <a:tab pos="792480" algn="l"/>
              </a:tabLst>
            </a:pP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Min</a:t>
            </a:r>
            <a:r>
              <a:rPr sz="32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006FC0"/>
                </a:solidFill>
                <a:latin typeface="Times New Roman"/>
                <a:cs typeface="Times New Roman"/>
              </a:rPr>
              <a:t>Heap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Times New Roman"/>
                <a:cs typeface="Times New Roman"/>
              </a:rPr>
              <a:t>Every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heap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structure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has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properties...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125857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Property</a:t>
            </a:r>
            <a:r>
              <a:rPr sz="32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#1</a:t>
            </a:r>
            <a:r>
              <a:rPr sz="32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(Ordering):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Nodes</a:t>
            </a:r>
            <a:r>
              <a:rPr sz="3200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must</a:t>
            </a:r>
            <a:r>
              <a:rPr sz="32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be</a:t>
            </a:r>
            <a:r>
              <a:rPr sz="32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arranged</a:t>
            </a:r>
            <a:r>
              <a:rPr sz="32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32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an</a:t>
            </a:r>
            <a:r>
              <a:rPr sz="3200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Times New Roman"/>
                <a:cs typeface="Times New Roman"/>
              </a:rPr>
              <a:t>order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according</a:t>
            </a:r>
            <a:r>
              <a:rPr sz="32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32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their</a:t>
            </a:r>
            <a:r>
              <a:rPr sz="32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values</a:t>
            </a:r>
            <a:r>
              <a:rPr sz="32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based</a:t>
            </a:r>
            <a:r>
              <a:rPr sz="32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on</a:t>
            </a:r>
            <a:r>
              <a:rPr sz="32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Max</a:t>
            </a:r>
            <a:r>
              <a:rPr sz="32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heap</a:t>
            </a:r>
            <a:r>
              <a:rPr sz="32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r>
              <a:rPr sz="32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Min</a:t>
            </a:r>
            <a:r>
              <a:rPr sz="32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Times New Roman"/>
                <a:cs typeface="Times New Roman"/>
              </a:rPr>
              <a:t>heap.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Property</a:t>
            </a:r>
            <a:r>
              <a:rPr sz="32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#2</a:t>
            </a:r>
            <a:r>
              <a:rPr sz="32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Times New Roman"/>
                <a:cs typeface="Times New Roman"/>
              </a:rPr>
              <a:t>(Structural):</a:t>
            </a:r>
            <a:r>
              <a:rPr sz="3200" spc="-1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3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levels</a:t>
            </a:r>
            <a:r>
              <a:rPr sz="32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heap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must</a:t>
            </a:r>
            <a:r>
              <a:rPr sz="32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full</a:t>
            </a:r>
            <a:r>
              <a:rPr sz="32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except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last</a:t>
            </a:r>
            <a:r>
              <a:rPr sz="32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32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must</a:t>
            </a:r>
            <a:r>
              <a:rPr sz="32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filled</a:t>
            </a:r>
            <a:r>
              <a:rPr sz="32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32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left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right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strictly</a:t>
            </a:r>
            <a:r>
              <a:rPr sz="3200" spc="-1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414" y="1292225"/>
            <a:ext cx="6444615" cy="353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7995" marR="5080" indent="-1725930">
              <a:lnSpc>
                <a:spcPct val="100000"/>
              </a:lnSpc>
              <a:spcBef>
                <a:spcPts val="100"/>
              </a:spcBef>
            </a:pPr>
            <a:r>
              <a:rPr sz="11500" dirty="0">
                <a:latin typeface="Calibri"/>
                <a:cs typeface="Calibri"/>
              </a:rPr>
              <a:t>MAX</a:t>
            </a:r>
            <a:r>
              <a:rPr sz="11500" spc="-15" dirty="0">
                <a:latin typeface="Calibri"/>
                <a:cs typeface="Calibri"/>
              </a:rPr>
              <a:t> </a:t>
            </a:r>
            <a:r>
              <a:rPr sz="11500" spc="-20" dirty="0">
                <a:solidFill>
                  <a:srgbClr val="006FC0"/>
                </a:solidFill>
                <a:latin typeface="Calibri"/>
                <a:cs typeface="Calibri"/>
              </a:rPr>
              <a:t>HEEP </a:t>
            </a:r>
            <a:r>
              <a:rPr sz="11500" spc="-20" dirty="0">
                <a:solidFill>
                  <a:srgbClr val="00AF50"/>
                </a:solidFill>
                <a:latin typeface="Calibri"/>
                <a:cs typeface="Calibri"/>
              </a:rPr>
              <a:t>TREE</a:t>
            </a:r>
            <a:endParaRPr sz="11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430" y="-25826"/>
            <a:ext cx="11346815" cy="674497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dirty="0">
                <a:solidFill>
                  <a:srgbClr val="DF0D50"/>
                </a:solidFill>
                <a:latin typeface="Times New Roman"/>
                <a:cs typeface="Times New Roman"/>
              </a:rPr>
              <a:t>MAX</a:t>
            </a:r>
            <a:r>
              <a:rPr sz="2400" b="1" spc="-3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DF0D50"/>
                </a:solidFill>
                <a:latin typeface="Times New Roman"/>
                <a:cs typeface="Times New Roman"/>
              </a:rPr>
              <a:t>HEAP</a:t>
            </a:r>
            <a:endParaRPr sz="2400">
              <a:latin typeface="Times New Roman"/>
              <a:cs typeface="Times New Roman"/>
            </a:endParaRPr>
          </a:p>
          <a:p>
            <a:pPr marL="12700" marR="114935" indent="914400">
              <a:lnSpc>
                <a:spcPct val="150100"/>
              </a:lnSpc>
            </a:pP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Max</a:t>
            </a:r>
            <a:r>
              <a:rPr sz="2400" spc="3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heap</a:t>
            </a:r>
            <a:r>
              <a:rPr sz="2400" spc="3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2400" spc="3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structure</a:t>
            </a:r>
            <a:r>
              <a:rPr sz="2400" spc="34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is</a:t>
            </a:r>
            <a:r>
              <a:rPr sz="2400" spc="3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400" spc="3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specialized</a:t>
            </a:r>
            <a:r>
              <a:rPr sz="2400" spc="3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full</a:t>
            </a:r>
            <a:r>
              <a:rPr sz="2400" spc="3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binary</a:t>
            </a:r>
            <a:r>
              <a:rPr sz="2400" spc="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tree</a:t>
            </a:r>
            <a:r>
              <a:rPr sz="2400" spc="3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2400" spc="34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structure.</a:t>
            </a:r>
            <a:r>
              <a:rPr sz="2400" spc="37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In</a:t>
            </a:r>
            <a:r>
              <a:rPr sz="2400" spc="3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400" spc="3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Times New Roman"/>
                <a:cs typeface="Times New Roman"/>
              </a:rPr>
              <a:t>max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heap</a:t>
            </a:r>
            <a:r>
              <a:rPr sz="2400" spc="-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nodes</a:t>
            </a:r>
            <a:r>
              <a:rPr sz="24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are</a:t>
            </a:r>
            <a:r>
              <a:rPr sz="2400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arranged</a:t>
            </a:r>
            <a:r>
              <a:rPr sz="2400" spc="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based</a:t>
            </a:r>
            <a:r>
              <a:rPr sz="2400" spc="-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on</a:t>
            </a:r>
            <a:r>
              <a:rPr sz="24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node</a:t>
            </a:r>
            <a:r>
              <a:rPr sz="2400" spc="-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  <a:p>
            <a:pPr marL="339725" marR="5080" indent="914400">
              <a:lnSpc>
                <a:spcPct val="150100"/>
              </a:lnSpc>
              <a:spcBef>
                <a:spcPts val="106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Max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heap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specialized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full</a:t>
            </a:r>
            <a:r>
              <a:rPr sz="24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which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every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parent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node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contains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greater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r>
              <a:rPr sz="2400" b="1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equal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value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than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its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child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nodes</a:t>
            </a:r>
            <a:r>
              <a:rPr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R="269875" algn="ctr">
              <a:lnSpc>
                <a:spcPct val="100000"/>
              </a:lnSpc>
              <a:spcBef>
                <a:spcPts val="1000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Parent</a:t>
            </a:r>
            <a:r>
              <a:rPr sz="32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Grater</a:t>
            </a:r>
            <a:r>
              <a:rPr sz="3200" b="1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Value</a:t>
            </a:r>
            <a:r>
              <a:rPr sz="3200" b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Than</a:t>
            </a:r>
            <a:r>
              <a:rPr sz="3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3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3200">
              <a:latin typeface="Times New Roman"/>
              <a:cs typeface="Times New Roman"/>
            </a:endParaRPr>
          </a:p>
          <a:p>
            <a:pPr marL="162560">
              <a:lnSpc>
                <a:spcPct val="100000"/>
              </a:lnSpc>
              <a:spcBef>
                <a:spcPts val="1860"/>
              </a:spcBef>
            </a:pPr>
            <a:r>
              <a:rPr sz="2800" b="1" dirty="0">
                <a:solidFill>
                  <a:srgbClr val="DF0D50"/>
                </a:solidFill>
                <a:latin typeface="Times New Roman"/>
                <a:cs typeface="Times New Roman"/>
              </a:rPr>
              <a:t>Operations</a:t>
            </a:r>
            <a:r>
              <a:rPr sz="2800" b="1" spc="-8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DF0D50"/>
                </a:solidFill>
                <a:latin typeface="Times New Roman"/>
                <a:cs typeface="Times New Roman"/>
              </a:rPr>
              <a:t>on</a:t>
            </a:r>
            <a:r>
              <a:rPr sz="2800" b="1" spc="-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DF0D50"/>
                </a:solidFill>
                <a:latin typeface="Times New Roman"/>
                <a:cs typeface="Times New Roman"/>
              </a:rPr>
              <a:t>Max</a:t>
            </a:r>
            <a:r>
              <a:rPr sz="2800" b="1" spc="-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DF0D50"/>
                </a:solidFill>
                <a:latin typeface="Times New Roman"/>
                <a:cs typeface="Times New Roman"/>
              </a:rPr>
              <a:t>Heap</a:t>
            </a:r>
            <a:endParaRPr sz="2800">
              <a:latin typeface="Times New Roman"/>
              <a:cs typeface="Times New Roman"/>
            </a:endParaRPr>
          </a:p>
          <a:p>
            <a:pPr marL="619760">
              <a:lnSpc>
                <a:spcPct val="100000"/>
              </a:lnSpc>
              <a:spcBef>
                <a:spcPts val="1685"/>
              </a:spcBef>
            </a:pP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The</a:t>
            </a:r>
            <a:r>
              <a:rPr sz="2800" spc="-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following</a:t>
            </a:r>
            <a:r>
              <a:rPr sz="2800" spc="-7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operations</a:t>
            </a:r>
            <a:r>
              <a:rPr sz="2800" spc="-5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are</a:t>
            </a:r>
            <a:r>
              <a:rPr sz="28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performed</a:t>
            </a:r>
            <a:r>
              <a:rPr sz="2800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on</a:t>
            </a:r>
            <a:r>
              <a:rPr sz="2800" spc="-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Max</a:t>
            </a:r>
            <a:r>
              <a:rPr sz="28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heap</a:t>
            </a:r>
            <a:r>
              <a:rPr sz="2800" spc="-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2800" spc="-7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structure...</a:t>
            </a:r>
            <a:endParaRPr sz="2800">
              <a:latin typeface="Times New Roman"/>
              <a:cs typeface="Times New Roman"/>
            </a:endParaRPr>
          </a:p>
          <a:p>
            <a:pPr marL="1802130" indent="-269875">
              <a:lnSpc>
                <a:spcPct val="100000"/>
              </a:lnSpc>
              <a:spcBef>
                <a:spcPts val="1680"/>
              </a:spcBef>
              <a:buSzPct val="96428"/>
              <a:buAutoNum type="arabicPeriod"/>
              <a:tabLst>
                <a:tab pos="1802130" algn="l"/>
              </a:tabLst>
            </a:pPr>
            <a:r>
              <a:rPr sz="2800" b="1" dirty="0">
                <a:solidFill>
                  <a:srgbClr val="333333"/>
                </a:solidFill>
                <a:latin typeface="Times New Roman"/>
                <a:cs typeface="Times New Roman"/>
              </a:rPr>
              <a:t>Finding</a:t>
            </a:r>
            <a:r>
              <a:rPr sz="2800" b="1" spc="-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Maximum</a:t>
            </a:r>
            <a:endParaRPr sz="2800">
              <a:latin typeface="Times New Roman"/>
              <a:cs typeface="Times New Roman"/>
            </a:endParaRPr>
          </a:p>
          <a:p>
            <a:pPr marL="1802130" indent="-269875">
              <a:lnSpc>
                <a:spcPct val="100000"/>
              </a:lnSpc>
              <a:spcBef>
                <a:spcPts val="1685"/>
              </a:spcBef>
              <a:buSzPct val="96428"/>
              <a:buAutoNum type="arabicPeriod"/>
              <a:tabLst>
                <a:tab pos="1802130" algn="l"/>
              </a:tabLst>
            </a:pPr>
            <a:r>
              <a:rPr sz="2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Insertion</a:t>
            </a:r>
            <a:endParaRPr sz="2800">
              <a:latin typeface="Times New Roman"/>
              <a:cs typeface="Times New Roman"/>
            </a:endParaRPr>
          </a:p>
          <a:p>
            <a:pPr marL="1802130" indent="-269875">
              <a:lnSpc>
                <a:spcPct val="100000"/>
              </a:lnSpc>
              <a:spcBef>
                <a:spcPts val="1680"/>
              </a:spcBef>
              <a:buSzPct val="96428"/>
              <a:buAutoNum type="arabicPeriod"/>
              <a:tabLst>
                <a:tab pos="1802130" algn="l"/>
              </a:tabLst>
            </a:pPr>
            <a:r>
              <a:rPr sz="2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Deletion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133" y="276458"/>
            <a:ext cx="11544300" cy="606298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Finding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Maximum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Value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Operation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Max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Heap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maximum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 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simple.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heap,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5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maximum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heap.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Insertion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Operation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Max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Heap</a:t>
            </a:r>
            <a:endParaRPr sz="2400">
              <a:latin typeface="Times New Roman"/>
              <a:cs typeface="Times New Roman"/>
            </a:endParaRPr>
          </a:p>
          <a:p>
            <a:pPr marL="469900" marR="4033520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Insert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right.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 Node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 with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greater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swap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them.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Repeat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 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(or)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new</a:t>
            </a:r>
            <a:endParaRPr sz="2400">
              <a:latin typeface="Times New Roman"/>
              <a:cs typeface="Times New Roman"/>
            </a:endParaRPr>
          </a:p>
          <a:p>
            <a:pPr marL="1461135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root.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601958"/>
            <a:ext cx="8077200" cy="23965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7340" y="3512261"/>
            <a:ext cx="10974705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In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order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to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free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up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space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needed</a:t>
            </a:r>
            <a:r>
              <a:rPr sz="3500" spc="-12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for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7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addition,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Data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spc="-25" dirty="0">
                <a:latin typeface="Calibri"/>
                <a:cs typeface="Calibri"/>
              </a:rPr>
              <a:t>is </a:t>
            </a:r>
            <a:r>
              <a:rPr sz="3500" dirty="0">
                <a:latin typeface="Calibri"/>
                <a:cs typeface="Calibri"/>
              </a:rPr>
              <a:t>shifted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one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element</a:t>
            </a:r>
            <a:r>
              <a:rPr sz="3500" spc="-9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at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time.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951" y="329470"/>
            <a:ext cx="4622165" cy="64287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[Add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POS]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HEAP[N]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VAL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[Find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appropriate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VAL]</a:t>
            </a:r>
            <a:endParaRPr sz="2000">
              <a:latin typeface="Times New Roman"/>
              <a:cs typeface="Times New Roman"/>
            </a:endParaRPr>
          </a:p>
          <a:p>
            <a:pPr marL="12700" marR="5080" indent="914400">
              <a:lnSpc>
                <a:spcPts val="3600"/>
              </a:lnSpc>
              <a:spcBef>
                <a:spcPts val="320"/>
              </a:spcBef>
            </a:pP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PAR</a:t>
            </a:r>
            <a:r>
              <a:rPr sz="2000" dirty="0">
                <a:latin typeface="Times New Roman"/>
                <a:cs typeface="Times New Roman"/>
              </a:rPr>
              <a:t> =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POS/2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HEAP[POS]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HEAP[PAR],</a:t>
            </a:r>
            <a:endParaRPr sz="20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6.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latin typeface="Times New Roman"/>
                <a:cs typeface="Times New Roman"/>
              </a:rPr>
              <a:t>ELSE</a:t>
            </a:r>
            <a:endParaRPr sz="2000">
              <a:latin typeface="Times New Roman"/>
              <a:cs typeface="Times New Roman"/>
            </a:endParaRPr>
          </a:p>
          <a:p>
            <a:pPr marL="927100" marR="230504">
              <a:lnSpc>
                <a:spcPct val="150100"/>
              </a:lnSpc>
            </a:pPr>
            <a:r>
              <a:rPr sz="2000" spc="-75" dirty="0">
                <a:latin typeface="Times New Roman"/>
                <a:cs typeface="Times New Roman"/>
              </a:rPr>
              <a:t>SWAP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HEAP[POS],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HEAP[PAR] </a:t>
            </a:r>
            <a:r>
              <a:rPr sz="2000" dirty="0">
                <a:latin typeface="Times New Roman"/>
                <a:cs typeface="Times New Roman"/>
              </a:rPr>
              <a:t>POS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PAR</a:t>
            </a:r>
            <a:endParaRPr sz="2000">
              <a:latin typeface="Times New Roman"/>
              <a:cs typeface="Times New Roman"/>
            </a:endParaRPr>
          </a:p>
          <a:p>
            <a:pPr marL="12700" marR="2795905">
              <a:lnSpc>
                <a:spcPts val="3600"/>
              </a:lnSpc>
              <a:spcBef>
                <a:spcPts val="120"/>
              </a:spcBef>
            </a:pPr>
            <a:r>
              <a:rPr sz="2000" dirty="0">
                <a:latin typeface="Times New Roman"/>
                <a:cs typeface="Times New Roman"/>
              </a:rPr>
              <a:t>[END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IF] </a:t>
            </a:r>
            <a:r>
              <a:rPr sz="2000" dirty="0">
                <a:latin typeface="Times New Roman"/>
                <a:cs typeface="Times New Roman"/>
              </a:rPr>
              <a:t>[END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LOOP]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RETURN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565" y="194310"/>
            <a:ext cx="23221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006FC0"/>
                </a:solidFill>
              </a:rPr>
              <a:t>ALGORITHM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974" y="467360"/>
            <a:ext cx="15551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solidFill>
                  <a:srgbClr val="162E58"/>
                </a:solidFill>
              </a:rPr>
              <a:t>Example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34669" y="1168349"/>
            <a:ext cx="108191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Let</a:t>
            </a:r>
            <a:r>
              <a:rPr sz="3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us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3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following</a:t>
            </a:r>
            <a:r>
              <a:rPr sz="32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values</a:t>
            </a:r>
            <a:r>
              <a:rPr sz="3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15,18,21,65,63,75,36,70,89,90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2871216"/>
            <a:ext cx="950976" cy="92354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55381" y="2596895"/>
            <a:ext cx="1919605" cy="2189480"/>
            <a:chOff x="1955381" y="2596895"/>
            <a:chExt cx="1919605" cy="21894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296" y="2596895"/>
              <a:ext cx="1801368" cy="21892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7176" y="3450462"/>
              <a:ext cx="301625" cy="756285"/>
            </a:xfrm>
            <a:custGeom>
              <a:avLst/>
              <a:gdLst/>
              <a:ahLst/>
              <a:cxnLst/>
              <a:rect l="l" t="t" r="r" b="b"/>
              <a:pathLst>
                <a:path w="301625" h="756285">
                  <a:moveTo>
                    <a:pt x="201295" y="0"/>
                  </a:moveTo>
                  <a:lnTo>
                    <a:pt x="0" y="18669"/>
                  </a:lnTo>
                  <a:lnTo>
                    <a:pt x="21716" y="241045"/>
                  </a:lnTo>
                  <a:lnTo>
                    <a:pt x="86106" y="154432"/>
                  </a:lnTo>
                  <a:lnTo>
                    <a:pt x="120109" y="195322"/>
                  </a:lnTo>
                  <a:lnTo>
                    <a:pt x="150298" y="237588"/>
                  </a:lnTo>
                  <a:lnTo>
                    <a:pt x="176622" y="280965"/>
                  </a:lnTo>
                  <a:lnTo>
                    <a:pt x="199035" y="325189"/>
                  </a:lnTo>
                  <a:lnTo>
                    <a:pt x="217487" y="369995"/>
                  </a:lnTo>
                  <a:lnTo>
                    <a:pt x="231930" y="415119"/>
                  </a:lnTo>
                  <a:lnTo>
                    <a:pt x="242315" y="460295"/>
                  </a:lnTo>
                  <a:lnTo>
                    <a:pt x="248596" y="505260"/>
                  </a:lnTo>
                  <a:lnTo>
                    <a:pt x="250722" y="549747"/>
                  </a:lnTo>
                  <a:lnTo>
                    <a:pt x="248647" y="593494"/>
                  </a:lnTo>
                  <a:lnTo>
                    <a:pt x="242321" y="636235"/>
                  </a:lnTo>
                  <a:lnTo>
                    <a:pt x="231696" y="677706"/>
                  </a:lnTo>
                  <a:lnTo>
                    <a:pt x="216725" y="717641"/>
                  </a:lnTo>
                  <a:lnTo>
                    <a:pt x="197358" y="755776"/>
                  </a:lnTo>
                  <a:lnTo>
                    <a:pt x="225011" y="722743"/>
                  </a:lnTo>
                  <a:lnTo>
                    <a:pt x="248360" y="687305"/>
                  </a:lnTo>
                  <a:lnTo>
                    <a:pt x="267430" y="649724"/>
                  </a:lnTo>
                  <a:lnTo>
                    <a:pt x="282243" y="610266"/>
                  </a:lnTo>
                  <a:lnTo>
                    <a:pt x="292825" y="569195"/>
                  </a:lnTo>
                  <a:lnTo>
                    <a:pt x="299198" y="526775"/>
                  </a:lnTo>
                  <a:lnTo>
                    <a:pt x="301388" y="483269"/>
                  </a:lnTo>
                  <a:lnTo>
                    <a:pt x="299418" y="438943"/>
                  </a:lnTo>
                  <a:lnTo>
                    <a:pt x="293312" y="394061"/>
                  </a:lnTo>
                  <a:lnTo>
                    <a:pt x="283094" y="348885"/>
                  </a:lnTo>
                  <a:lnTo>
                    <a:pt x="268788" y="303682"/>
                  </a:lnTo>
                  <a:lnTo>
                    <a:pt x="250418" y="258714"/>
                  </a:lnTo>
                  <a:lnTo>
                    <a:pt x="228008" y="214247"/>
                  </a:lnTo>
                  <a:lnTo>
                    <a:pt x="201582" y="170544"/>
                  </a:lnTo>
                  <a:lnTo>
                    <a:pt x="171164" y="127869"/>
                  </a:lnTo>
                  <a:lnTo>
                    <a:pt x="136778" y="86487"/>
                  </a:lnTo>
                  <a:lnTo>
                    <a:pt x="20129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76372" y="4173727"/>
              <a:ext cx="815340" cy="231140"/>
            </a:xfrm>
            <a:custGeom>
              <a:avLst/>
              <a:gdLst/>
              <a:ahLst/>
              <a:cxnLst/>
              <a:rect l="l" t="t" r="r" b="b"/>
              <a:pathLst>
                <a:path w="815339" h="231139">
                  <a:moveTo>
                    <a:pt x="815339" y="0"/>
                  </a:moveTo>
                  <a:lnTo>
                    <a:pt x="787646" y="33047"/>
                  </a:lnTo>
                  <a:lnTo>
                    <a:pt x="756772" y="62375"/>
                  </a:lnTo>
                  <a:lnTo>
                    <a:pt x="722988" y="87978"/>
                  </a:lnTo>
                  <a:lnTo>
                    <a:pt x="686564" y="109848"/>
                  </a:lnTo>
                  <a:lnTo>
                    <a:pt x="647770" y="127979"/>
                  </a:lnTo>
                  <a:lnTo>
                    <a:pt x="606876" y="142362"/>
                  </a:lnTo>
                  <a:lnTo>
                    <a:pt x="564153" y="152991"/>
                  </a:lnTo>
                  <a:lnTo>
                    <a:pt x="519870" y="159858"/>
                  </a:lnTo>
                  <a:lnTo>
                    <a:pt x="474297" y="162956"/>
                  </a:lnTo>
                  <a:lnTo>
                    <a:pt x="427705" y="162279"/>
                  </a:lnTo>
                  <a:lnTo>
                    <a:pt x="380363" y="157819"/>
                  </a:lnTo>
                  <a:lnTo>
                    <a:pt x="332542" y="149568"/>
                  </a:lnTo>
                  <a:lnTo>
                    <a:pt x="284512" y="137520"/>
                  </a:lnTo>
                  <a:lnTo>
                    <a:pt x="236542" y="121667"/>
                  </a:lnTo>
                  <a:lnTo>
                    <a:pt x="188903" y="102002"/>
                  </a:lnTo>
                  <a:lnTo>
                    <a:pt x="141865" y="78519"/>
                  </a:lnTo>
                  <a:lnTo>
                    <a:pt x="95698" y="51209"/>
                  </a:lnTo>
                  <a:lnTo>
                    <a:pt x="50672" y="20066"/>
                  </a:lnTo>
                  <a:lnTo>
                    <a:pt x="0" y="88011"/>
                  </a:lnTo>
                  <a:lnTo>
                    <a:pt x="45025" y="119155"/>
                  </a:lnTo>
                  <a:lnTo>
                    <a:pt x="91192" y="146468"/>
                  </a:lnTo>
                  <a:lnTo>
                    <a:pt x="138230" y="169956"/>
                  </a:lnTo>
                  <a:lnTo>
                    <a:pt x="185869" y="189627"/>
                  </a:lnTo>
                  <a:lnTo>
                    <a:pt x="233839" y="205486"/>
                  </a:lnTo>
                  <a:lnTo>
                    <a:pt x="281869" y="217541"/>
                  </a:lnTo>
                  <a:lnTo>
                    <a:pt x="329690" y="225799"/>
                  </a:lnTo>
                  <a:lnTo>
                    <a:pt x="377032" y="230266"/>
                  </a:lnTo>
                  <a:lnTo>
                    <a:pt x="423624" y="230949"/>
                  </a:lnTo>
                  <a:lnTo>
                    <a:pt x="469197" y="227855"/>
                  </a:lnTo>
                  <a:lnTo>
                    <a:pt x="513480" y="220991"/>
                  </a:lnTo>
                  <a:lnTo>
                    <a:pt x="556203" y="210363"/>
                  </a:lnTo>
                  <a:lnTo>
                    <a:pt x="597097" y="195979"/>
                  </a:lnTo>
                  <a:lnTo>
                    <a:pt x="635891" y="177845"/>
                  </a:lnTo>
                  <a:lnTo>
                    <a:pt x="672315" y="155967"/>
                  </a:lnTo>
                  <a:lnTo>
                    <a:pt x="706099" y="130354"/>
                  </a:lnTo>
                  <a:lnTo>
                    <a:pt x="736973" y="101010"/>
                  </a:lnTo>
                  <a:lnTo>
                    <a:pt x="764666" y="67945"/>
                  </a:lnTo>
                  <a:lnTo>
                    <a:pt x="815339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6372" y="3450462"/>
              <a:ext cx="892175" cy="954405"/>
            </a:xfrm>
            <a:custGeom>
              <a:avLst/>
              <a:gdLst/>
              <a:ahLst/>
              <a:cxnLst/>
              <a:rect l="l" t="t" r="r" b="b"/>
              <a:pathLst>
                <a:path w="892175" h="954404">
                  <a:moveTo>
                    <a:pt x="788162" y="755776"/>
                  </a:moveTo>
                  <a:lnTo>
                    <a:pt x="807529" y="717641"/>
                  </a:lnTo>
                  <a:lnTo>
                    <a:pt x="822500" y="677706"/>
                  </a:lnTo>
                  <a:lnTo>
                    <a:pt x="833125" y="636235"/>
                  </a:lnTo>
                  <a:lnTo>
                    <a:pt x="839451" y="593494"/>
                  </a:lnTo>
                  <a:lnTo>
                    <a:pt x="841526" y="549747"/>
                  </a:lnTo>
                  <a:lnTo>
                    <a:pt x="839400" y="505260"/>
                  </a:lnTo>
                  <a:lnTo>
                    <a:pt x="833119" y="460295"/>
                  </a:lnTo>
                  <a:lnTo>
                    <a:pt x="822734" y="415119"/>
                  </a:lnTo>
                  <a:lnTo>
                    <a:pt x="808291" y="369995"/>
                  </a:lnTo>
                  <a:lnTo>
                    <a:pt x="789839" y="325189"/>
                  </a:lnTo>
                  <a:lnTo>
                    <a:pt x="767426" y="280965"/>
                  </a:lnTo>
                  <a:lnTo>
                    <a:pt x="741102" y="237588"/>
                  </a:lnTo>
                  <a:lnTo>
                    <a:pt x="710913" y="195322"/>
                  </a:lnTo>
                  <a:lnTo>
                    <a:pt x="676910" y="154432"/>
                  </a:lnTo>
                  <a:lnTo>
                    <a:pt x="612520" y="241045"/>
                  </a:lnTo>
                  <a:lnTo>
                    <a:pt x="590803" y="18669"/>
                  </a:lnTo>
                  <a:lnTo>
                    <a:pt x="792099" y="0"/>
                  </a:lnTo>
                  <a:lnTo>
                    <a:pt x="727582" y="86487"/>
                  </a:lnTo>
                  <a:lnTo>
                    <a:pt x="761768" y="127628"/>
                  </a:lnTo>
                  <a:lnTo>
                    <a:pt x="792064" y="170103"/>
                  </a:lnTo>
                  <a:lnTo>
                    <a:pt x="818432" y="213647"/>
                  </a:lnTo>
                  <a:lnTo>
                    <a:pt x="840838" y="257996"/>
                  </a:lnTo>
                  <a:lnTo>
                    <a:pt x="859244" y="302885"/>
                  </a:lnTo>
                  <a:lnTo>
                    <a:pt x="873614" y="348050"/>
                  </a:lnTo>
                  <a:lnTo>
                    <a:pt x="883912" y="393225"/>
                  </a:lnTo>
                  <a:lnTo>
                    <a:pt x="890102" y="438147"/>
                  </a:lnTo>
                  <a:lnTo>
                    <a:pt x="892147" y="482550"/>
                  </a:lnTo>
                  <a:lnTo>
                    <a:pt x="890011" y="526170"/>
                  </a:lnTo>
                  <a:lnTo>
                    <a:pt x="883657" y="568742"/>
                  </a:lnTo>
                  <a:lnTo>
                    <a:pt x="873049" y="610003"/>
                  </a:lnTo>
                  <a:lnTo>
                    <a:pt x="858151" y="649686"/>
                  </a:lnTo>
                  <a:lnTo>
                    <a:pt x="838927" y="687528"/>
                  </a:lnTo>
                  <a:lnTo>
                    <a:pt x="815339" y="723264"/>
                  </a:lnTo>
                  <a:lnTo>
                    <a:pt x="764666" y="791210"/>
                  </a:lnTo>
                  <a:lnTo>
                    <a:pt x="736973" y="824275"/>
                  </a:lnTo>
                  <a:lnTo>
                    <a:pt x="706099" y="853619"/>
                  </a:lnTo>
                  <a:lnTo>
                    <a:pt x="672315" y="879232"/>
                  </a:lnTo>
                  <a:lnTo>
                    <a:pt x="635891" y="901110"/>
                  </a:lnTo>
                  <a:lnTo>
                    <a:pt x="597097" y="919244"/>
                  </a:lnTo>
                  <a:lnTo>
                    <a:pt x="556203" y="933628"/>
                  </a:lnTo>
                  <a:lnTo>
                    <a:pt x="513480" y="944256"/>
                  </a:lnTo>
                  <a:lnTo>
                    <a:pt x="469197" y="951120"/>
                  </a:lnTo>
                  <a:lnTo>
                    <a:pt x="423624" y="954214"/>
                  </a:lnTo>
                  <a:lnTo>
                    <a:pt x="377032" y="953531"/>
                  </a:lnTo>
                  <a:lnTo>
                    <a:pt x="329690" y="949064"/>
                  </a:lnTo>
                  <a:lnTo>
                    <a:pt x="281869" y="940806"/>
                  </a:lnTo>
                  <a:lnTo>
                    <a:pt x="233839" y="928751"/>
                  </a:lnTo>
                  <a:lnTo>
                    <a:pt x="185869" y="912892"/>
                  </a:lnTo>
                  <a:lnTo>
                    <a:pt x="138230" y="893221"/>
                  </a:lnTo>
                  <a:lnTo>
                    <a:pt x="91192" y="869733"/>
                  </a:lnTo>
                  <a:lnTo>
                    <a:pt x="45025" y="842420"/>
                  </a:lnTo>
                  <a:lnTo>
                    <a:pt x="0" y="811276"/>
                  </a:lnTo>
                  <a:lnTo>
                    <a:pt x="50672" y="743331"/>
                  </a:lnTo>
                  <a:lnTo>
                    <a:pt x="95698" y="774474"/>
                  </a:lnTo>
                  <a:lnTo>
                    <a:pt x="141865" y="801784"/>
                  </a:lnTo>
                  <a:lnTo>
                    <a:pt x="188903" y="825267"/>
                  </a:lnTo>
                  <a:lnTo>
                    <a:pt x="236542" y="844932"/>
                  </a:lnTo>
                  <a:lnTo>
                    <a:pt x="284512" y="860785"/>
                  </a:lnTo>
                  <a:lnTo>
                    <a:pt x="332542" y="872833"/>
                  </a:lnTo>
                  <a:lnTo>
                    <a:pt x="380363" y="881084"/>
                  </a:lnTo>
                  <a:lnTo>
                    <a:pt x="427705" y="885544"/>
                  </a:lnTo>
                  <a:lnTo>
                    <a:pt x="474297" y="886221"/>
                  </a:lnTo>
                  <a:lnTo>
                    <a:pt x="519870" y="883123"/>
                  </a:lnTo>
                  <a:lnTo>
                    <a:pt x="564153" y="876256"/>
                  </a:lnTo>
                  <a:lnTo>
                    <a:pt x="606876" y="865627"/>
                  </a:lnTo>
                  <a:lnTo>
                    <a:pt x="647770" y="851244"/>
                  </a:lnTo>
                  <a:lnTo>
                    <a:pt x="686564" y="833113"/>
                  </a:lnTo>
                  <a:lnTo>
                    <a:pt x="722988" y="811243"/>
                  </a:lnTo>
                  <a:lnTo>
                    <a:pt x="756772" y="785640"/>
                  </a:lnTo>
                  <a:lnTo>
                    <a:pt x="787646" y="756312"/>
                  </a:lnTo>
                  <a:lnTo>
                    <a:pt x="815339" y="723264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1778" y="3084194"/>
              <a:ext cx="330200" cy="754380"/>
            </a:xfrm>
            <a:custGeom>
              <a:avLst/>
              <a:gdLst/>
              <a:ahLst/>
              <a:cxnLst/>
              <a:rect l="l" t="t" r="r" b="b"/>
              <a:pathLst>
                <a:path w="330200" h="754379">
                  <a:moveTo>
                    <a:pt x="87493" y="0"/>
                  </a:moveTo>
                  <a:lnTo>
                    <a:pt x="61938" y="34613"/>
                  </a:lnTo>
                  <a:lnTo>
                    <a:pt x="40826" y="71367"/>
                  </a:lnTo>
                  <a:lnTo>
                    <a:pt x="24116" y="109999"/>
                  </a:lnTo>
                  <a:lnTo>
                    <a:pt x="11769" y="150246"/>
                  </a:lnTo>
                  <a:lnTo>
                    <a:pt x="3743" y="191847"/>
                  </a:lnTo>
                  <a:lnTo>
                    <a:pt x="0" y="234540"/>
                  </a:lnTo>
                  <a:lnTo>
                    <a:pt x="497" y="278062"/>
                  </a:lnTo>
                  <a:lnTo>
                    <a:pt x="5197" y="322151"/>
                  </a:lnTo>
                  <a:lnTo>
                    <a:pt x="14057" y="366545"/>
                  </a:lnTo>
                  <a:lnTo>
                    <a:pt x="27039" y="410982"/>
                  </a:lnTo>
                  <a:lnTo>
                    <a:pt x="44101" y="455200"/>
                  </a:lnTo>
                  <a:lnTo>
                    <a:pt x="65204" y="498937"/>
                  </a:lnTo>
                  <a:lnTo>
                    <a:pt x="90308" y="541930"/>
                  </a:lnTo>
                  <a:lnTo>
                    <a:pt x="119372" y="583918"/>
                  </a:lnTo>
                  <a:lnTo>
                    <a:pt x="152356" y="624638"/>
                  </a:lnTo>
                  <a:lnTo>
                    <a:pt x="189220" y="663828"/>
                  </a:lnTo>
                  <a:lnTo>
                    <a:pt x="130165" y="754125"/>
                  </a:lnTo>
                  <a:lnTo>
                    <a:pt x="330063" y="723137"/>
                  </a:lnTo>
                  <a:lnTo>
                    <a:pt x="294630" y="502538"/>
                  </a:lnTo>
                  <a:lnTo>
                    <a:pt x="235575" y="592835"/>
                  </a:lnTo>
                  <a:lnTo>
                    <a:pt x="199147" y="554122"/>
                  </a:lnTo>
                  <a:lnTo>
                    <a:pt x="166436" y="513810"/>
                  </a:lnTo>
                  <a:lnTo>
                    <a:pt x="137506" y="472159"/>
                  </a:lnTo>
                  <a:lnTo>
                    <a:pt x="112422" y="429430"/>
                  </a:lnTo>
                  <a:lnTo>
                    <a:pt x="91250" y="385882"/>
                  </a:lnTo>
                  <a:lnTo>
                    <a:pt x="74055" y="341775"/>
                  </a:lnTo>
                  <a:lnTo>
                    <a:pt x="60902" y="297370"/>
                  </a:lnTo>
                  <a:lnTo>
                    <a:pt x="51856" y="252926"/>
                  </a:lnTo>
                  <a:lnTo>
                    <a:pt x="46983" y="208703"/>
                  </a:lnTo>
                  <a:lnTo>
                    <a:pt x="46348" y="164960"/>
                  </a:lnTo>
                  <a:lnTo>
                    <a:pt x="50016" y="121959"/>
                  </a:lnTo>
                  <a:lnTo>
                    <a:pt x="58053" y="79958"/>
                  </a:lnTo>
                  <a:lnTo>
                    <a:pt x="70523" y="39219"/>
                  </a:lnTo>
                  <a:lnTo>
                    <a:pt x="8749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3999" y="2861980"/>
              <a:ext cx="808355" cy="256540"/>
            </a:xfrm>
            <a:custGeom>
              <a:avLst/>
              <a:gdLst/>
              <a:ahLst/>
              <a:cxnLst/>
              <a:rect l="l" t="t" r="r" b="b"/>
              <a:pathLst>
                <a:path w="808355" h="256539">
                  <a:moveTo>
                    <a:pt x="423141" y="0"/>
                  </a:moveTo>
                  <a:lnTo>
                    <a:pt x="376618" y="2155"/>
                  </a:lnTo>
                  <a:lnTo>
                    <a:pt x="331346" y="8014"/>
                  </a:lnTo>
                  <a:lnTo>
                    <a:pt x="287594" y="17553"/>
                  </a:lnTo>
                  <a:lnTo>
                    <a:pt x="245632" y="30750"/>
                  </a:lnTo>
                  <a:lnTo>
                    <a:pt x="205727" y="47579"/>
                  </a:lnTo>
                  <a:lnTo>
                    <a:pt x="168149" y="68017"/>
                  </a:lnTo>
                  <a:lnTo>
                    <a:pt x="133166" y="92040"/>
                  </a:lnTo>
                  <a:lnTo>
                    <a:pt x="101048" y="119625"/>
                  </a:lnTo>
                  <a:lnTo>
                    <a:pt x="72064" y="150747"/>
                  </a:lnTo>
                  <a:lnTo>
                    <a:pt x="46481" y="185384"/>
                  </a:lnTo>
                  <a:lnTo>
                    <a:pt x="0" y="256377"/>
                  </a:lnTo>
                  <a:lnTo>
                    <a:pt x="25602" y="221721"/>
                  </a:lnTo>
                  <a:lnTo>
                    <a:pt x="54604" y="190584"/>
                  </a:lnTo>
                  <a:lnTo>
                    <a:pt x="86738" y="162989"/>
                  </a:lnTo>
                  <a:lnTo>
                    <a:pt x="121734" y="138958"/>
                  </a:lnTo>
                  <a:lnTo>
                    <a:pt x="159324" y="118516"/>
                  </a:lnTo>
                  <a:lnTo>
                    <a:pt x="199239" y="101686"/>
                  </a:lnTo>
                  <a:lnTo>
                    <a:pt x="241210" y="88491"/>
                  </a:lnTo>
                  <a:lnTo>
                    <a:pt x="284969" y="78954"/>
                  </a:lnTo>
                  <a:lnTo>
                    <a:pt x="330247" y="73100"/>
                  </a:lnTo>
                  <a:lnTo>
                    <a:pt x="376775" y="70951"/>
                  </a:lnTo>
                  <a:lnTo>
                    <a:pt x="424284" y="72530"/>
                  </a:lnTo>
                  <a:lnTo>
                    <a:pt x="472505" y="77862"/>
                  </a:lnTo>
                  <a:lnTo>
                    <a:pt x="521171" y="86969"/>
                  </a:lnTo>
                  <a:lnTo>
                    <a:pt x="570011" y="99875"/>
                  </a:lnTo>
                  <a:lnTo>
                    <a:pt x="618757" y="116603"/>
                  </a:lnTo>
                  <a:lnTo>
                    <a:pt x="667141" y="137177"/>
                  </a:lnTo>
                  <a:lnTo>
                    <a:pt x="714893" y="161620"/>
                  </a:lnTo>
                  <a:lnTo>
                    <a:pt x="761745" y="189956"/>
                  </a:lnTo>
                  <a:lnTo>
                    <a:pt x="808101" y="118963"/>
                  </a:lnTo>
                  <a:lnTo>
                    <a:pt x="761248" y="90628"/>
                  </a:lnTo>
                  <a:lnTo>
                    <a:pt x="713496" y="66188"/>
                  </a:lnTo>
                  <a:lnTo>
                    <a:pt x="665113" y="45619"/>
                  </a:lnTo>
                  <a:lnTo>
                    <a:pt x="616367" y="28897"/>
                  </a:lnTo>
                  <a:lnTo>
                    <a:pt x="567528" y="15997"/>
                  </a:lnTo>
                  <a:lnTo>
                    <a:pt x="518865" y="6897"/>
                  </a:lnTo>
                  <a:lnTo>
                    <a:pt x="470646" y="1572"/>
                  </a:lnTo>
                  <a:lnTo>
                    <a:pt x="423141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1731" y="2861980"/>
              <a:ext cx="870585" cy="976630"/>
            </a:xfrm>
            <a:custGeom>
              <a:avLst/>
              <a:gdLst/>
              <a:ahLst/>
              <a:cxnLst/>
              <a:rect l="l" t="t" r="r" b="b"/>
              <a:pathLst>
                <a:path w="870585" h="976629">
                  <a:moveTo>
                    <a:pt x="87540" y="222214"/>
                  </a:moveTo>
                  <a:lnTo>
                    <a:pt x="70571" y="261433"/>
                  </a:lnTo>
                  <a:lnTo>
                    <a:pt x="58101" y="302173"/>
                  </a:lnTo>
                  <a:lnTo>
                    <a:pt x="50064" y="344173"/>
                  </a:lnTo>
                  <a:lnTo>
                    <a:pt x="46396" y="387175"/>
                  </a:lnTo>
                  <a:lnTo>
                    <a:pt x="47031" y="430917"/>
                  </a:lnTo>
                  <a:lnTo>
                    <a:pt x="51904" y="475140"/>
                  </a:lnTo>
                  <a:lnTo>
                    <a:pt x="60950" y="519584"/>
                  </a:lnTo>
                  <a:lnTo>
                    <a:pt x="74103" y="563990"/>
                  </a:lnTo>
                  <a:lnTo>
                    <a:pt x="91298" y="608096"/>
                  </a:lnTo>
                  <a:lnTo>
                    <a:pt x="112470" y="651644"/>
                  </a:lnTo>
                  <a:lnTo>
                    <a:pt x="137554" y="694373"/>
                  </a:lnTo>
                  <a:lnTo>
                    <a:pt x="166484" y="736024"/>
                  </a:lnTo>
                  <a:lnTo>
                    <a:pt x="199195" y="776336"/>
                  </a:lnTo>
                  <a:lnTo>
                    <a:pt x="235622" y="815050"/>
                  </a:lnTo>
                  <a:lnTo>
                    <a:pt x="294677" y="724753"/>
                  </a:lnTo>
                  <a:lnTo>
                    <a:pt x="330110" y="945352"/>
                  </a:lnTo>
                  <a:lnTo>
                    <a:pt x="130212" y="976340"/>
                  </a:lnTo>
                  <a:lnTo>
                    <a:pt x="189267" y="886043"/>
                  </a:lnTo>
                  <a:lnTo>
                    <a:pt x="152617" y="847097"/>
                  </a:lnTo>
                  <a:lnTo>
                    <a:pt x="119765" y="806585"/>
                  </a:lnTo>
                  <a:lnTo>
                    <a:pt x="90764" y="764767"/>
                  </a:lnTo>
                  <a:lnTo>
                    <a:pt x="65666" y="721905"/>
                  </a:lnTo>
                  <a:lnTo>
                    <a:pt x="44525" y="678261"/>
                  </a:lnTo>
                  <a:lnTo>
                    <a:pt x="27392" y="634097"/>
                  </a:lnTo>
                  <a:lnTo>
                    <a:pt x="14320" y="589674"/>
                  </a:lnTo>
                  <a:lnTo>
                    <a:pt x="5363" y="545254"/>
                  </a:lnTo>
                  <a:lnTo>
                    <a:pt x="572" y="501099"/>
                  </a:lnTo>
                  <a:lnTo>
                    <a:pt x="0" y="457470"/>
                  </a:lnTo>
                  <a:lnTo>
                    <a:pt x="3699" y="414628"/>
                  </a:lnTo>
                  <a:lnTo>
                    <a:pt x="11723" y="372837"/>
                  </a:lnTo>
                  <a:lnTo>
                    <a:pt x="24124" y="332357"/>
                  </a:lnTo>
                  <a:lnTo>
                    <a:pt x="40955" y="293449"/>
                  </a:lnTo>
                  <a:lnTo>
                    <a:pt x="62267" y="256377"/>
                  </a:lnTo>
                  <a:lnTo>
                    <a:pt x="108749" y="185384"/>
                  </a:lnTo>
                  <a:lnTo>
                    <a:pt x="134331" y="150747"/>
                  </a:lnTo>
                  <a:lnTo>
                    <a:pt x="163316" y="119625"/>
                  </a:lnTo>
                  <a:lnTo>
                    <a:pt x="195434" y="92040"/>
                  </a:lnTo>
                  <a:lnTo>
                    <a:pt x="230416" y="68017"/>
                  </a:lnTo>
                  <a:lnTo>
                    <a:pt x="267994" y="47579"/>
                  </a:lnTo>
                  <a:lnTo>
                    <a:pt x="307899" y="30750"/>
                  </a:lnTo>
                  <a:lnTo>
                    <a:pt x="349862" y="17553"/>
                  </a:lnTo>
                  <a:lnTo>
                    <a:pt x="393614" y="8014"/>
                  </a:lnTo>
                  <a:lnTo>
                    <a:pt x="438886" y="2155"/>
                  </a:lnTo>
                  <a:lnTo>
                    <a:pt x="485409" y="0"/>
                  </a:lnTo>
                  <a:lnTo>
                    <a:pt x="532914" y="1572"/>
                  </a:lnTo>
                  <a:lnTo>
                    <a:pt x="581133" y="6897"/>
                  </a:lnTo>
                  <a:lnTo>
                    <a:pt x="629796" y="15997"/>
                  </a:lnTo>
                  <a:lnTo>
                    <a:pt x="678635" y="28897"/>
                  </a:lnTo>
                  <a:lnTo>
                    <a:pt x="727380" y="45619"/>
                  </a:lnTo>
                  <a:lnTo>
                    <a:pt x="775764" y="66188"/>
                  </a:lnTo>
                  <a:lnTo>
                    <a:pt x="823516" y="90628"/>
                  </a:lnTo>
                  <a:lnTo>
                    <a:pt x="870368" y="118963"/>
                  </a:lnTo>
                  <a:lnTo>
                    <a:pt x="824013" y="189956"/>
                  </a:lnTo>
                  <a:lnTo>
                    <a:pt x="777161" y="161620"/>
                  </a:lnTo>
                  <a:lnTo>
                    <a:pt x="729408" y="137177"/>
                  </a:lnTo>
                  <a:lnTo>
                    <a:pt x="681025" y="116603"/>
                  </a:lnTo>
                  <a:lnTo>
                    <a:pt x="632278" y="99875"/>
                  </a:lnTo>
                  <a:lnTo>
                    <a:pt x="583438" y="86969"/>
                  </a:lnTo>
                  <a:lnTo>
                    <a:pt x="534773" y="77862"/>
                  </a:lnTo>
                  <a:lnTo>
                    <a:pt x="486552" y="72530"/>
                  </a:lnTo>
                  <a:lnTo>
                    <a:pt x="439043" y="70951"/>
                  </a:lnTo>
                  <a:lnTo>
                    <a:pt x="392515" y="73100"/>
                  </a:lnTo>
                  <a:lnTo>
                    <a:pt x="347237" y="78954"/>
                  </a:lnTo>
                  <a:lnTo>
                    <a:pt x="303478" y="88491"/>
                  </a:lnTo>
                  <a:lnTo>
                    <a:pt x="261507" y="101686"/>
                  </a:lnTo>
                  <a:lnTo>
                    <a:pt x="221591" y="118516"/>
                  </a:lnTo>
                  <a:lnTo>
                    <a:pt x="184001" y="138958"/>
                  </a:lnTo>
                  <a:lnTo>
                    <a:pt x="149005" y="162989"/>
                  </a:lnTo>
                  <a:lnTo>
                    <a:pt x="116872" y="190584"/>
                  </a:lnTo>
                  <a:lnTo>
                    <a:pt x="87869" y="221721"/>
                  </a:lnTo>
                  <a:lnTo>
                    <a:pt x="62267" y="256377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28159" y="2471927"/>
            <a:ext cx="4759325" cy="2356485"/>
            <a:chOff x="4328159" y="2471927"/>
            <a:chExt cx="4759325" cy="23564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8159" y="2471927"/>
              <a:ext cx="1917191" cy="23561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783" y="2474975"/>
              <a:ext cx="2691772" cy="22829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205342" y="2797682"/>
              <a:ext cx="790575" cy="382270"/>
            </a:xfrm>
            <a:custGeom>
              <a:avLst/>
              <a:gdLst/>
              <a:ahLst/>
              <a:cxnLst/>
              <a:rect l="l" t="t" r="r" b="b"/>
              <a:pathLst>
                <a:path w="790575" h="382269">
                  <a:moveTo>
                    <a:pt x="67563" y="0"/>
                  </a:moveTo>
                  <a:lnTo>
                    <a:pt x="0" y="188849"/>
                  </a:lnTo>
                  <a:lnTo>
                    <a:pt x="212471" y="263270"/>
                  </a:lnTo>
                  <a:lnTo>
                    <a:pt x="160527" y="168782"/>
                  </a:lnTo>
                  <a:lnTo>
                    <a:pt x="209833" y="157133"/>
                  </a:lnTo>
                  <a:lnTo>
                    <a:pt x="259094" y="149514"/>
                  </a:lnTo>
                  <a:lnTo>
                    <a:pt x="308079" y="145848"/>
                  </a:lnTo>
                  <a:lnTo>
                    <a:pt x="356559" y="146058"/>
                  </a:lnTo>
                  <a:lnTo>
                    <a:pt x="404302" y="150066"/>
                  </a:lnTo>
                  <a:lnTo>
                    <a:pt x="451077" y="157795"/>
                  </a:lnTo>
                  <a:lnTo>
                    <a:pt x="496654" y="169168"/>
                  </a:lnTo>
                  <a:lnTo>
                    <a:pt x="540803" y="184106"/>
                  </a:lnTo>
                  <a:lnTo>
                    <a:pt x="583291" y="202533"/>
                  </a:lnTo>
                  <a:lnTo>
                    <a:pt x="623889" y="224371"/>
                  </a:lnTo>
                  <a:lnTo>
                    <a:pt x="662366" y="249542"/>
                  </a:lnTo>
                  <a:lnTo>
                    <a:pt x="698491" y="277970"/>
                  </a:lnTo>
                  <a:lnTo>
                    <a:pt x="732034" y="309576"/>
                  </a:lnTo>
                  <a:lnTo>
                    <a:pt x="762763" y="344284"/>
                  </a:lnTo>
                  <a:lnTo>
                    <a:pt x="790448" y="382015"/>
                  </a:lnTo>
                  <a:lnTo>
                    <a:pt x="769513" y="340253"/>
                  </a:lnTo>
                  <a:lnTo>
                    <a:pt x="745178" y="301133"/>
                  </a:lnTo>
                  <a:lnTo>
                    <a:pt x="717659" y="264747"/>
                  </a:lnTo>
                  <a:lnTo>
                    <a:pt x="687174" y="231190"/>
                  </a:lnTo>
                  <a:lnTo>
                    <a:pt x="653939" y="200554"/>
                  </a:lnTo>
                  <a:lnTo>
                    <a:pt x="618171" y="172930"/>
                  </a:lnTo>
                  <a:lnTo>
                    <a:pt x="580088" y="148414"/>
                  </a:lnTo>
                  <a:lnTo>
                    <a:pt x="539906" y="127095"/>
                  </a:lnTo>
                  <a:lnTo>
                    <a:pt x="497843" y="109069"/>
                  </a:lnTo>
                  <a:lnTo>
                    <a:pt x="454115" y="94427"/>
                  </a:lnTo>
                  <a:lnTo>
                    <a:pt x="408939" y="83262"/>
                  </a:lnTo>
                  <a:lnTo>
                    <a:pt x="362532" y="75667"/>
                  </a:lnTo>
                  <a:lnTo>
                    <a:pt x="315112" y="71735"/>
                  </a:lnTo>
                  <a:lnTo>
                    <a:pt x="266895" y="71558"/>
                  </a:lnTo>
                  <a:lnTo>
                    <a:pt x="218098" y="75229"/>
                  </a:lnTo>
                  <a:lnTo>
                    <a:pt x="168939" y="82842"/>
                  </a:lnTo>
                  <a:lnTo>
                    <a:pt x="119633" y="94487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15882" y="3141726"/>
              <a:ext cx="365760" cy="846455"/>
            </a:xfrm>
            <a:custGeom>
              <a:avLst/>
              <a:gdLst/>
              <a:ahLst/>
              <a:cxnLst/>
              <a:rect l="l" t="t" r="r" b="b"/>
              <a:pathLst>
                <a:path w="365759" h="846454">
                  <a:moveTo>
                    <a:pt x="261112" y="0"/>
                  </a:moveTo>
                  <a:lnTo>
                    <a:pt x="281131" y="40510"/>
                  </a:lnTo>
                  <a:lnTo>
                    <a:pt x="297266" y="82012"/>
                  </a:lnTo>
                  <a:lnTo>
                    <a:pt x="309585" y="124307"/>
                  </a:lnTo>
                  <a:lnTo>
                    <a:pt x="318154" y="167197"/>
                  </a:lnTo>
                  <a:lnTo>
                    <a:pt x="323040" y="210482"/>
                  </a:lnTo>
                  <a:lnTo>
                    <a:pt x="324310" y="253965"/>
                  </a:lnTo>
                  <a:lnTo>
                    <a:pt x="322032" y="297446"/>
                  </a:lnTo>
                  <a:lnTo>
                    <a:pt x="316272" y="340727"/>
                  </a:lnTo>
                  <a:lnTo>
                    <a:pt x="307098" y="383609"/>
                  </a:lnTo>
                  <a:lnTo>
                    <a:pt x="294576" y="425894"/>
                  </a:lnTo>
                  <a:lnTo>
                    <a:pt x="278774" y="467382"/>
                  </a:lnTo>
                  <a:lnTo>
                    <a:pt x="259758" y="507876"/>
                  </a:lnTo>
                  <a:lnTo>
                    <a:pt x="237596" y="547175"/>
                  </a:lnTo>
                  <a:lnTo>
                    <a:pt x="212355" y="585082"/>
                  </a:lnTo>
                  <a:lnTo>
                    <a:pt x="184102" y="621399"/>
                  </a:lnTo>
                  <a:lnTo>
                    <a:pt x="152903" y="655925"/>
                  </a:lnTo>
                  <a:lnTo>
                    <a:pt x="118827" y="688463"/>
                  </a:lnTo>
                  <a:lnTo>
                    <a:pt x="81939" y="718814"/>
                  </a:lnTo>
                  <a:lnTo>
                    <a:pt x="42308" y="746779"/>
                  </a:lnTo>
                  <a:lnTo>
                    <a:pt x="0" y="772160"/>
                  </a:lnTo>
                  <a:lnTo>
                    <a:pt x="40894" y="846328"/>
                  </a:lnTo>
                  <a:lnTo>
                    <a:pt x="83202" y="820964"/>
                  </a:lnTo>
                  <a:lnTo>
                    <a:pt x="122833" y="793013"/>
                  </a:lnTo>
                  <a:lnTo>
                    <a:pt x="159721" y="762672"/>
                  </a:lnTo>
                  <a:lnTo>
                    <a:pt x="193797" y="730142"/>
                  </a:lnTo>
                  <a:lnTo>
                    <a:pt x="224996" y="695620"/>
                  </a:lnTo>
                  <a:lnTo>
                    <a:pt x="253249" y="659306"/>
                  </a:lnTo>
                  <a:lnTo>
                    <a:pt x="278490" y="621399"/>
                  </a:lnTo>
                  <a:lnTo>
                    <a:pt x="300652" y="582098"/>
                  </a:lnTo>
                  <a:lnTo>
                    <a:pt x="319668" y="541602"/>
                  </a:lnTo>
                  <a:lnTo>
                    <a:pt x="335470" y="500110"/>
                  </a:lnTo>
                  <a:lnTo>
                    <a:pt x="347992" y="457820"/>
                  </a:lnTo>
                  <a:lnTo>
                    <a:pt x="357166" y="414932"/>
                  </a:lnTo>
                  <a:lnTo>
                    <a:pt x="362926" y="371645"/>
                  </a:lnTo>
                  <a:lnTo>
                    <a:pt x="365204" y="328157"/>
                  </a:lnTo>
                  <a:lnTo>
                    <a:pt x="363934" y="284668"/>
                  </a:lnTo>
                  <a:lnTo>
                    <a:pt x="359048" y="241377"/>
                  </a:lnTo>
                  <a:lnTo>
                    <a:pt x="350479" y="198482"/>
                  </a:lnTo>
                  <a:lnTo>
                    <a:pt x="338160" y="156183"/>
                  </a:lnTo>
                  <a:lnTo>
                    <a:pt x="322025" y="114678"/>
                  </a:lnTo>
                  <a:lnTo>
                    <a:pt x="302006" y="74168"/>
                  </a:lnTo>
                  <a:lnTo>
                    <a:pt x="261112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05342" y="2797682"/>
              <a:ext cx="876300" cy="1190625"/>
            </a:xfrm>
            <a:custGeom>
              <a:avLst/>
              <a:gdLst/>
              <a:ahLst/>
              <a:cxnLst/>
              <a:rect l="l" t="t" r="r" b="b"/>
              <a:pathLst>
                <a:path w="876300" h="1190625">
                  <a:moveTo>
                    <a:pt x="790448" y="382015"/>
                  </a:moveTo>
                  <a:lnTo>
                    <a:pt x="762763" y="344284"/>
                  </a:lnTo>
                  <a:lnTo>
                    <a:pt x="732034" y="309576"/>
                  </a:lnTo>
                  <a:lnTo>
                    <a:pt x="698491" y="277970"/>
                  </a:lnTo>
                  <a:lnTo>
                    <a:pt x="662366" y="249542"/>
                  </a:lnTo>
                  <a:lnTo>
                    <a:pt x="623889" y="224371"/>
                  </a:lnTo>
                  <a:lnTo>
                    <a:pt x="583291" y="202533"/>
                  </a:lnTo>
                  <a:lnTo>
                    <a:pt x="540803" y="184106"/>
                  </a:lnTo>
                  <a:lnTo>
                    <a:pt x="496654" y="169168"/>
                  </a:lnTo>
                  <a:lnTo>
                    <a:pt x="451077" y="157795"/>
                  </a:lnTo>
                  <a:lnTo>
                    <a:pt x="404302" y="150066"/>
                  </a:lnTo>
                  <a:lnTo>
                    <a:pt x="356559" y="146058"/>
                  </a:lnTo>
                  <a:lnTo>
                    <a:pt x="308079" y="145848"/>
                  </a:lnTo>
                  <a:lnTo>
                    <a:pt x="259094" y="149514"/>
                  </a:lnTo>
                  <a:lnTo>
                    <a:pt x="209833" y="157133"/>
                  </a:lnTo>
                  <a:lnTo>
                    <a:pt x="160527" y="168782"/>
                  </a:lnTo>
                  <a:lnTo>
                    <a:pt x="212471" y="263270"/>
                  </a:lnTo>
                  <a:lnTo>
                    <a:pt x="0" y="188849"/>
                  </a:lnTo>
                  <a:lnTo>
                    <a:pt x="67563" y="0"/>
                  </a:lnTo>
                  <a:lnTo>
                    <a:pt x="119633" y="94487"/>
                  </a:lnTo>
                  <a:lnTo>
                    <a:pt x="168927" y="82839"/>
                  </a:lnTo>
                  <a:lnTo>
                    <a:pt x="218122" y="75222"/>
                  </a:lnTo>
                  <a:lnTo>
                    <a:pt x="266997" y="71551"/>
                  </a:lnTo>
                  <a:lnTo>
                    <a:pt x="315327" y="71741"/>
                  </a:lnTo>
                  <a:lnTo>
                    <a:pt x="362890" y="75705"/>
                  </a:lnTo>
                  <a:lnTo>
                    <a:pt x="409462" y="83359"/>
                  </a:lnTo>
                  <a:lnTo>
                    <a:pt x="454821" y="94617"/>
                  </a:lnTo>
                  <a:lnTo>
                    <a:pt x="498744" y="109394"/>
                  </a:lnTo>
                  <a:lnTo>
                    <a:pt x="541008" y="127605"/>
                  </a:lnTo>
                  <a:lnTo>
                    <a:pt x="581389" y="149163"/>
                  </a:lnTo>
                  <a:lnTo>
                    <a:pt x="619664" y="173985"/>
                  </a:lnTo>
                  <a:lnTo>
                    <a:pt x="655611" y="201983"/>
                  </a:lnTo>
                  <a:lnTo>
                    <a:pt x="689006" y="233074"/>
                  </a:lnTo>
                  <a:lnTo>
                    <a:pt x="719627" y="267171"/>
                  </a:lnTo>
                  <a:lnTo>
                    <a:pt x="747250" y="304189"/>
                  </a:lnTo>
                  <a:lnTo>
                    <a:pt x="771651" y="344042"/>
                  </a:lnTo>
                  <a:lnTo>
                    <a:pt x="812546" y="418211"/>
                  </a:lnTo>
                  <a:lnTo>
                    <a:pt x="832565" y="458721"/>
                  </a:lnTo>
                  <a:lnTo>
                    <a:pt x="848700" y="500226"/>
                  </a:lnTo>
                  <a:lnTo>
                    <a:pt x="861019" y="542525"/>
                  </a:lnTo>
                  <a:lnTo>
                    <a:pt x="869588" y="585420"/>
                  </a:lnTo>
                  <a:lnTo>
                    <a:pt x="874474" y="628711"/>
                  </a:lnTo>
                  <a:lnTo>
                    <a:pt x="875744" y="672200"/>
                  </a:lnTo>
                  <a:lnTo>
                    <a:pt x="873466" y="715688"/>
                  </a:lnTo>
                  <a:lnTo>
                    <a:pt x="867706" y="758975"/>
                  </a:lnTo>
                  <a:lnTo>
                    <a:pt x="858532" y="801863"/>
                  </a:lnTo>
                  <a:lnTo>
                    <a:pt x="846010" y="844153"/>
                  </a:lnTo>
                  <a:lnTo>
                    <a:pt x="830208" y="885645"/>
                  </a:lnTo>
                  <a:lnTo>
                    <a:pt x="811192" y="926141"/>
                  </a:lnTo>
                  <a:lnTo>
                    <a:pt x="789030" y="965442"/>
                  </a:lnTo>
                  <a:lnTo>
                    <a:pt x="763789" y="1003349"/>
                  </a:lnTo>
                  <a:lnTo>
                    <a:pt x="735536" y="1039663"/>
                  </a:lnTo>
                  <a:lnTo>
                    <a:pt x="704337" y="1074185"/>
                  </a:lnTo>
                  <a:lnTo>
                    <a:pt x="670261" y="1106715"/>
                  </a:lnTo>
                  <a:lnTo>
                    <a:pt x="633373" y="1137056"/>
                  </a:lnTo>
                  <a:lnTo>
                    <a:pt x="593742" y="1165007"/>
                  </a:lnTo>
                  <a:lnTo>
                    <a:pt x="551433" y="1190370"/>
                  </a:lnTo>
                  <a:lnTo>
                    <a:pt x="510539" y="1116202"/>
                  </a:lnTo>
                  <a:lnTo>
                    <a:pt x="552848" y="1090822"/>
                  </a:lnTo>
                  <a:lnTo>
                    <a:pt x="592479" y="1062857"/>
                  </a:lnTo>
                  <a:lnTo>
                    <a:pt x="629367" y="1032506"/>
                  </a:lnTo>
                  <a:lnTo>
                    <a:pt x="663443" y="999968"/>
                  </a:lnTo>
                  <a:lnTo>
                    <a:pt x="694642" y="965442"/>
                  </a:lnTo>
                  <a:lnTo>
                    <a:pt x="722895" y="929125"/>
                  </a:lnTo>
                  <a:lnTo>
                    <a:pt x="748136" y="891218"/>
                  </a:lnTo>
                  <a:lnTo>
                    <a:pt x="770298" y="851919"/>
                  </a:lnTo>
                  <a:lnTo>
                    <a:pt x="789314" y="811425"/>
                  </a:lnTo>
                  <a:lnTo>
                    <a:pt x="805116" y="769937"/>
                  </a:lnTo>
                  <a:lnTo>
                    <a:pt x="817638" y="727652"/>
                  </a:lnTo>
                  <a:lnTo>
                    <a:pt x="826812" y="684770"/>
                  </a:lnTo>
                  <a:lnTo>
                    <a:pt x="832572" y="641489"/>
                  </a:lnTo>
                  <a:lnTo>
                    <a:pt x="834850" y="598008"/>
                  </a:lnTo>
                  <a:lnTo>
                    <a:pt x="833580" y="554525"/>
                  </a:lnTo>
                  <a:lnTo>
                    <a:pt x="828694" y="511240"/>
                  </a:lnTo>
                  <a:lnTo>
                    <a:pt x="820125" y="468350"/>
                  </a:lnTo>
                  <a:lnTo>
                    <a:pt x="807806" y="426055"/>
                  </a:lnTo>
                  <a:lnTo>
                    <a:pt x="791671" y="384553"/>
                  </a:lnTo>
                  <a:lnTo>
                    <a:pt x="771651" y="344042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28153" y="4043933"/>
              <a:ext cx="710565" cy="451484"/>
            </a:xfrm>
            <a:custGeom>
              <a:avLst/>
              <a:gdLst/>
              <a:ahLst/>
              <a:cxnLst/>
              <a:rect l="l" t="t" r="r" b="b"/>
              <a:pathLst>
                <a:path w="710565" h="451485">
                  <a:moveTo>
                    <a:pt x="0" y="0"/>
                  </a:moveTo>
                  <a:lnTo>
                    <a:pt x="10156" y="41796"/>
                  </a:lnTo>
                  <a:lnTo>
                    <a:pt x="24807" y="81559"/>
                  </a:lnTo>
                  <a:lnTo>
                    <a:pt x="43723" y="119150"/>
                  </a:lnTo>
                  <a:lnTo>
                    <a:pt x="66678" y="154433"/>
                  </a:lnTo>
                  <a:lnTo>
                    <a:pt x="93445" y="187271"/>
                  </a:lnTo>
                  <a:lnTo>
                    <a:pt x="123796" y="217524"/>
                  </a:lnTo>
                  <a:lnTo>
                    <a:pt x="157504" y="245057"/>
                  </a:lnTo>
                  <a:lnTo>
                    <a:pt x="194341" y="269732"/>
                  </a:lnTo>
                  <a:lnTo>
                    <a:pt x="234081" y="291410"/>
                  </a:lnTo>
                  <a:lnTo>
                    <a:pt x="276495" y="309955"/>
                  </a:lnTo>
                  <a:lnTo>
                    <a:pt x="321357" y="325229"/>
                  </a:lnTo>
                  <a:lnTo>
                    <a:pt x="368438" y="337095"/>
                  </a:lnTo>
                  <a:lnTo>
                    <a:pt x="417513" y="345415"/>
                  </a:lnTo>
                  <a:lnTo>
                    <a:pt x="468353" y="350052"/>
                  </a:lnTo>
                  <a:lnTo>
                    <a:pt x="520731" y="350868"/>
                  </a:lnTo>
                  <a:lnTo>
                    <a:pt x="574421" y="347726"/>
                  </a:lnTo>
                  <a:lnTo>
                    <a:pt x="605790" y="450977"/>
                  </a:lnTo>
                  <a:lnTo>
                    <a:pt x="710311" y="277749"/>
                  </a:lnTo>
                  <a:lnTo>
                    <a:pt x="518414" y="163449"/>
                  </a:lnTo>
                  <a:lnTo>
                    <a:pt x="549782" y="266573"/>
                  </a:lnTo>
                  <a:lnTo>
                    <a:pt x="496722" y="269708"/>
                  </a:lnTo>
                  <a:lnTo>
                    <a:pt x="444816" y="268961"/>
                  </a:lnTo>
                  <a:lnTo>
                    <a:pt x="394308" y="264449"/>
                  </a:lnTo>
                  <a:lnTo>
                    <a:pt x="345438" y="256290"/>
                  </a:lnTo>
                  <a:lnTo>
                    <a:pt x="298447" y="244601"/>
                  </a:lnTo>
                  <a:lnTo>
                    <a:pt x="253579" y="229500"/>
                  </a:lnTo>
                  <a:lnTo>
                    <a:pt x="211074" y="211105"/>
                  </a:lnTo>
                  <a:lnTo>
                    <a:pt x="171173" y="189534"/>
                  </a:lnTo>
                  <a:lnTo>
                    <a:pt x="134119" y="164905"/>
                  </a:lnTo>
                  <a:lnTo>
                    <a:pt x="100153" y="137334"/>
                  </a:lnTo>
                  <a:lnTo>
                    <a:pt x="69516" y="106941"/>
                  </a:lnTo>
                  <a:lnTo>
                    <a:pt x="42450" y="73842"/>
                  </a:lnTo>
                  <a:lnTo>
                    <a:pt x="19198" y="38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97539" y="3377056"/>
              <a:ext cx="478790" cy="708025"/>
            </a:xfrm>
            <a:custGeom>
              <a:avLst/>
              <a:gdLst/>
              <a:ahLst/>
              <a:cxnLst/>
              <a:rect l="l" t="t" r="r" b="b"/>
              <a:pathLst>
                <a:path w="478790" h="708025">
                  <a:moveTo>
                    <a:pt x="453651" y="0"/>
                  </a:moveTo>
                  <a:lnTo>
                    <a:pt x="401866" y="17774"/>
                  </a:lnTo>
                  <a:lnTo>
                    <a:pt x="352488" y="38736"/>
                  </a:lnTo>
                  <a:lnTo>
                    <a:pt x="305672" y="62663"/>
                  </a:lnTo>
                  <a:lnTo>
                    <a:pt x="261573" y="89334"/>
                  </a:lnTo>
                  <a:lnTo>
                    <a:pt x="220346" y="118528"/>
                  </a:lnTo>
                  <a:lnTo>
                    <a:pt x="182144" y="150024"/>
                  </a:lnTo>
                  <a:lnTo>
                    <a:pt x="147123" y="183601"/>
                  </a:lnTo>
                  <a:lnTo>
                    <a:pt x="115437" y="219037"/>
                  </a:lnTo>
                  <a:lnTo>
                    <a:pt x="87240" y="256111"/>
                  </a:lnTo>
                  <a:lnTo>
                    <a:pt x="62688" y="294602"/>
                  </a:lnTo>
                  <a:lnTo>
                    <a:pt x="41934" y="334289"/>
                  </a:lnTo>
                  <a:lnTo>
                    <a:pt x="25134" y="374951"/>
                  </a:lnTo>
                  <a:lnTo>
                    <a:pt x="12442" y="416365"/>
                  </a:lnTo>
                  <a:lnTo>
                    <a:pt x="4012" y="458313"/>
                  </a:lnTo>
                  <a:lnTo>
                    <a:pt x="0" y="500571"/>
                  </a:lnTo>
                  <a:lnTo>
                    <a:pt x="558" y="542918"/>
                  </a:lnTo>
                  <a:lnTo>
                    <a:pt x="5843" y="585135"/>
                  </a:lnTo>
                  <a:lnTo>
                    <a:pt x="16009" y="626998"/>
                  </a:lnTo>
                  <a:lnTo>
                    <a:pt x="40647" y="708024"/>
                  </a:lnTo>
                  <a:lnTo>
                    <a:pt x="30481" y="666180"/>
                  </a:lnTo>
                  <a:lnTo>
                    <a:pt x="25196" y="623978"/>
                  </a:lnTo>
                  <a:lnTo>
                    <a:pt x="24637" y="581641"/>
                  </a:lnTo>
                  <a:lnTo>
                    <a:pt x="28650" y="539391"/>
                  </a:lnTo>
                  <a:lnTo>
                    <a:pt x="37080" y="497449"/>
                  </a:lnTo>
                  <a:lnTo>
                    <a:pt x="49772" y="456038"/>
                  </a:lnTo>
                  <a:lnTo>
                    <a:pt x="66572" y="415378"/>
                  </a:lnTo>
                  <a:lnTo>
                    <a:pt x="87326" y="375691"/>
                  </a:lnTo>
                  <a:lnTo>
                    <a:pt x="111878" y="337200"/>
                  </a:lnTo>
                  <a:lnTo>
                    <a:pt x="140075" y="300126"/>
                  </a:lnTo>
                  <a:lnTo>
                    <a:pt x="171761" y="264691"/>
                  </a:lnTo>
                  <a:lnTo>
                    <a:pt x="206782" y="231116"/>
                  </a:lnTo>
                  <a:lnTo>
                    <a:pt x="244984" y="199623"/>
                  </a:lnTo>
                  <a:lnTo>
                    <a:pt x="286211" y="170434"/>
                  </a:lnTo>
                  <a:lnTo>
                    <a:pt x="330310" y="143771"/>
                  </a:lnTo>
                  <a:lnTo>
                    <a:pt x="377126" y="119855"/>
                  </a:lnTo>
                  <a:lnTo>
                    <a:pt x="426504" y="98908"/>
                  </a:lnTo>
                  <a:lnTo>
                    <a:pt x="478289" y="81152"/>
                  </a:lnTo>
                  <a:lnTo>
                    <a:pt x="453651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7539" y="3377056"/>
              <a:ext cx="741045" cy="1118235"/>
            </a:xfrm>
            <a:custGeom>
              <a:avLst/>
              <a:gdLst/>
              <a:ahLst/>
              <a:cxnLst/>
              <a:rect l="l" t="t" r="r" b="b"/>
              <a:pathLst>
                <a:path w="741045" h="1118235">
                  <a:moveTo>
                    <a:pt x="30614" y="666876"/>
                  </a:moveTo>
                  <a:lnTo>
                    <a:pt x="49812" y="705033"/>
                  </a:lnTo>
                  <a:lnTo>
                    <a:pt x="73065" y="740719"/>
                  </a:lnTo>
                  <a:lnTo>
                    <a:pt x="100131" y="773818"/>
                  </a:lnTo>
                  <a:lnTo>
                    <a:pt x="130767" y="804211"/>
                  </a:lnTo>
                  <a:lnTo>
                    <a:pt x="164733" y="831782"/>
                  </a:lnTo>
                  <a:lnTo>
                    <a:pt x="201788" y="856411"/>
                  </a:lnTo>
                  <a:lnTo>
                    <a:pt x="241688" y="877982"/>
                  </a:lnTo>
                  <a:lnTo>
                    <a:pt x="284194" y="896377"/>
                  </a:lnTo>
                  <a:lnTo>
                    <a:pt x="329062" y="911478"/>
                  </a:lnTo>
                  <a:lnTo>
                    <a:pt x="376052" y="923167"/>
                  </a:lnTo>
                  <a:lnTo>
                    <a:pt x="424922" y="931326"/>
                  </a:lnTo>
                  <a:lnTo>
                    <a:pt x="475431" y="935838"/>
                  </a:lnTo>
                  <a:lnTo>
                    <a:pt x="527337" y="936585"/>
                  </a:lnTo>
                  <a:lnTo>
                    <a:pt x="580397" y="933449"/>
                  </a:lnTo>
                  <a:lnTo>
                    <a:pt x="549028" y="830325"/>
                  </a:lnTo>
                  <a:lnTo>
                    <a:pt x="740925" y="944625"/>
                  </a:lnTo>
                  <a:lnTo>
                    <a:pt x="636404" y="1117853"/>
                  </a:lnTo>
                  <a:lnTo>
                    <a:pt x="605035" y="1014602"/>
                  </a:lnTo>
                  <a:lnTo>
                    <a:pt x="551650" y="1017731"/>
                  </a:lnTo>
                  <a:lnTo>
                    <a:pt x="499498" y="1016940"/>
                  </a:lnTo>
                  <a:lnTo>
                    <a:pt x="448815" y="1012357"/>
                  </a:lnTo>
                  <a:lnTo>
                    <a:pt x="399836" y="1004110"/>
                  </a:lnTo>
                  <a:lnTo>
                    <a:pt x="352794" y="992326"/>
                  </a:lnTo>
                  <a:lnTo>
                    <a:pt x="307926" y="977132"/>
                  </a:lnTo>
                  <a:lnTo>
                    <a:pt x="265466" y="958657"/>
                  </a:lnTo>
                  <a:lnTo>
                    <a:pt x="225649" y="937028"/>
                  </a:lnTo>
                  <a:lnTo>
                    <a:pt x="188709" y="912373"/>
                  </a:lnTo>
                  <a:lnTo>
                    <a:pt x="154881" y="884818"/>
                  </a:lnTo>
                  <a:lnTo>
                    <a:pt x="124401" y="854492"/>
                  </a:lnTo>
                  <a:lnTo>
                    <a:pt x="97503" y="821522"/>
                  </a:lnTo>
                  <a:lnTo>
                    <a:pt x="74421" y="786036"/>
                  </a:lnTo>
                  <a:lnTo>
                    <a:pt x="55391" y="748161"/>
                  </a:lnTo>
                  <a:lnTo>
                    <a:pt x="40647" y="708024"/>
                  </a:lnTo>
                  <a:lnTo>
                    <a:pt x="16009" y="626998"/>
                  </a:lnTo>
                  <a:lnTo>
                    <a:pt x="5843" y="585135"/>
                  </a:lnTo>
                  <a:lnTo>
                    <a:pt x="558" y="542918"/>
                  </a:lnTo>
                  <a:lnTo>
                    <a:pt x="0" y="500571"/>
                  </a:lnTo>
                  <a:lnTo>
                    <a:pt x="4012" y="458313"/>
                  </a:lnTo>
                  <a:lnTo>
                    <a:pt x="12442" y="416365"/>
                  </a:lnTo>
                  <a:lnTo>
                    <a:pt x="25134" y="374951"/>
                  </a:lnTo>
                  <a:lnTo>
                    <a:pt x="41934" y="334289"/>
                  </a:lnTo>
                  <a:lnTo>
                    <a:pt x="62688" y="294602"/>
                  </a:lnTo>
                  <a:lnTo>
                    <a:pt x="87240" y="256111"/>
                  </a:lnTo>
                  <a:lnTo>
                    <a:pt x="115437" y="219037"/>
                  </a:lnTo>
                  <a:lnTo>
                    <a:pt x="147123" y="183601"/>
                  </a:lnTo>
                  <a:lnTo>
                    <a:pt x="182144" y="150024"/>
                  </a:lnTo>
                  <a:lnTo>
                    <a:pt x="220346" y="118528"/>
                  </a:lnTo>
                  <a:lnTo>
                    <a:pt x="261573" y="89334"/>
                  </a:lnTo>
                  <a:lnTo>
                    <a:pt x="305672" y="62663"/>
                  </a:lnTo>
                  <a:lnTo>
                    <a:pt x="352488" y="38736"/>
                  </a:lnTo>
                  <a:lnTo>
                    <a:pt x="401866" y="17774"/>
                  </a:lnTo>
                  <a:lnTo>
                    <a:pt x="453651" y="0"/>
                  </a:lnTo>
                  <a:lnTo>
                    <a:pt x="478289" y="81152"/>
                  </a:lnTo>
                  <a:lnTo>
                    <a:pt x="426504" y="98908"/>
                  </a:lnTo>
                  <a:lnTo>
                    <a:pt x="377126" y="119855"/>
                  </a:lnTo>
                  <a:lnTo>
                    <a:pt x="330310" y="143771"/>
                  </a:lnTo>
                  <a:lnTo>
                    <a:pt x="286211" y="170434"/>
                  </a:lnTo>
                  <a:lnTo>
                    <a:pt x="244984" y="199623"/>
                  </a:lnTo>
                  <a:lnTo>
                    <a:pt x="206782" y="231116"/>
                  </a:lnTo>
                  <a:lnTo>
                    <a:pt x="171761" y="264691"/>
                  </a:lnTo>
                  <a:lnTo>
                    <a:pt x="140075" y="300126"/>
                  </a:lnTo>
                  <a:lnTo>
                    <a:pt x="111878" y="337200"/>
                  </a:lnTo>
                  <a:lnTo>
                    <a:pt x="87326" y="375691"/>
                  </a:lnTo>
                  <a:lnTo>
                    <a:pt x="66572" y="415378"/>
                  </a:lnTo>
                  <a:lnTo>
                    <a:pt x="49772" y="456038"/>
                  </a:lnTo>
                  <a:lnTo>
                    <a:pt x="37080" y="497449"/>
                  </a:lnTo>
                  <a:lnTo>
                    <a:pt x="28650" y="539391"/>
                  </a:lnTo>
                  <a:lnTo>
                    <a:pt x="24637" y="581641"/>
                  </a:lnTo>
                  <a:lnTo>
                    <a:pt x="25196" y="623978"/>
                  </a:lnTo>
                  <a:lnTo>
                    <a:pt x="30481" y="666180"/>
                  </a:lnTo>
                  <a:lnTo>
                    <a:pt x="40647" y="708024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65919" y="2554223"/>
            <a:ext cx="2690848" cy="231648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614159" y="1609344"/>
            <a:ext cx="326390" cy="478790"/>
            <a:chOff x="6614159" y="1609344"/>
            <a:chExt cx="326390" cy="478790"/>
          </a:xfrm>
        </p:grpSpPr>
        <p:sp>
          <p:nvSpPr>
            <p:cNvPr id="24" name="object 24"/>
            <p:cNvSpPr/>
            <p:nvPr/>
          </p:nvSpPr>
          <p:spPr>
            <a:xfrm>
              <a:off x="6620255" y="1615440"/>
              <a:ext cx="314325" cy="466725"/>
            </a:xfrm>
            <a:custGeom>
              <a:avLst/>
              <a:gdLst/>
              <a:ahLst/>
              <a:cxnLst/>
              <a:rect l="l" t="t" r="r" b="b"/>
              <a:pathLst>
                <a:path w="314325" h="466725">
                  <a:moveTo>
                    <a:pt x="156972" y="0"/>
                  </a:moveTo>
                  <a:lnTo>
                    <a:pt x="0" y="156972"/>
                  </a:lnTo>
                  <a:lnTo>
                    <a:pt x="78486" y="156972"/>
                  </a:lnTo>
                  <a:lnTo>
                    <a:pt x="78486" y="466344"/>
                  </a:lnTo>
                  <a:lnTo>
                    <a:pt x="235458" y="466344"/>
                  </a:lnTo>
                  <a:lnTo>
                    <a:pt x="235458" y="156972"/>
                  </a:lnTo>
                  <a:lnTo>
                    <a:pt x="313944" y="15697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0255" y="1615440"/>
              <a:ext cx="314325" cy="466725"/>
            </a:xfrm>
            <a:custGeom>
              <a:avLst/>
              <a:gdLst/>
              <a:ahLst/>
              <a:cxnLst/>
              <a:rect l="l" t="t" r="r" b="b"/>
              <a:pathLst>
                <a:path w="314325" h="466725">
                  <a:moveTo>
                    <a:pt x="0" y="156972"/>
                  </a:moveTo>
                  <a:lnTo>
                    <a:pt x="156972" y="0"/>
                  </a:lnTo>
                  <a:lnTo>
                    <a:pt x="313944" y="156972"/>
                  </a:lnTo>
                  <a:lnTo>
                    <a:pt x="235458" y="156972"/>
                  </a:lnTo>
                  <a:lnTo>
                    <a:pt x="235458" y="466344"/>
                  </a:lnTo>
                  <a:lnTo>
                    <a:pt x="78486" y="466344"/>
                  </a:lnTo>
                  <a:lnTo>
                    <a:pt x="78486" y="156972"/>
                  </a:lnTo>
                  <a:lnTo>
                    <a:pt x="0" y="156972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168895" y="1575816"/>
            <a:ext cx="326390" cy="475615"/>
            <a:chOff x="7168895" y="1575816"/>
            <a:chExt cx="326390" cy="475615"/>
          </a:xfrm>
        </p:grpSpPr>
        <p:sp>
          <p:nvSpPr>
            <p:cNvPr id="27" name="object 27"/>
            <p:cNvSpPr/>
            <p:nvPr/>
          </p:nvSpPr>
          <p:spPr>
            <a:xfrm>
              <a:off x="7174991" y="1581912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156972" y="0"/>
                  </a:moveTo>
                  <a:lnTo>
                    <a:pt x="0" y="156972"/>
                  </a:lnTo>
                  <a:lnTo>
                    <a:pt x="78485" y="156972"/>
                  </a:lnTo>
                  <a:lnTo>
                    <a:pt x="78485" y="463296"/>
                  </a:lnTo>
                  <a:lnTo>
                    <a:pt x="235457" y="463296"/>
                  </a:lnTo>
                  <a:lnTo>
                    <a:pt x="235457" y="156972"/>
                  </a:lnTo>
                  <a:lnTo>
                    <a:pt x="313943" y="15697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74991" y="1581912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0" y="156972"/>
                  </a:moveTo>
                  <a:lnTo>
                    <a:pt x="156972" y="0"/>
                  </a:lnTo>
                  <a:lnTo>
                    <a:pt x="313943" y="156972"/>
                  </a:lnTo>
                  <a:lnTo>
                    <a:pt x="235457" y="156972"/>
                  </a:lnTo>
                  <a:lnTo>
                    <a:pt x="235457" y="463296"/>
                  </a:lnTo>
                  <a:lnTo>
                    <a:pt x="78485" y="463296"/>
                  </a:lnTo>
                  <a:lnTo>
                    <a:pt x="78485" y="156972"/>
                  </a:lnTo>
                  <a:lnTo>
                    <a:pt x="0" y="156972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623047" y="1581911"/>
            <a:ext cx="326390" cy="475615"/>
            <a:chOff x="7623047" y="1581911"/>
            <a:chExt cx="326390" cy="475615"/>
          </a:xfrm>
        </p:grpSpPr>
        <p:sp>
          <p:nvSpPr>
            <p:cNvPr id="30" name="object 30"/>
            <p:cNvSpPr/>
            <p:nvPr/>
          </p:nvSpPr>
          <p:spPr>
            <a:xfrm>
              <a:off x="7629143" y="1588007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156972" y="0"/>
                  </a:moveTo>
                  <a:lnTo>
                    <a:pt x="0" y="156971"/>
                  </a:lnTo>
                  <a:lnTo>
                    <a:pt x="78485" y="156971"/>
                  </a:lnTo>
                  <a:lnTo>
                    <a:pt x="78485" y="463295"/>
                  </a:lnTo>
                  <a:lnTo>
                    <a:pt x="235457" y="463295"/>
                  </a:lnTo>
                  <a:lnTo>
                    <a:pt x="235457" y="156971"/>
                  </a:lnTo>
                  <a:lnTo>
                    <a:pt x="313944" y="156971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9143" y="1588007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0" y="156971"/>
                  </a:moveTo>
                  <a:lnTo>
                    <a:pt x="156972" y="0"/>
                  </a:lnTo>
                  <a:lnTo>
                    <a:pt x="313944" y="156971"/>
                  </a:lnTo>
                  <a:lnTo>
                    <a:pt x="235457" y="156971"/>
                  </a:lnTo>
                  <a:lnTo>
                    <a:pt x="235457" y="463295"/>
                  </a:lnTo>
                  <a:lnTo>
                    <a:pt x="78485" y="463295"/>
                  </a:lnTo>
                  <a:lnTo>
                    <a:pt x="78485" y="156971"/>
                  </a:lnTo>
                  <a:lnTo>
                    <a:pt x="0" y="156971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392" y="1551432"/>
            <a:ext cx="3761740" cy="3426460"/>
            <a:chOff x="88392" y="1551432"/>
            <a:chExt cx="3761740" cy="3426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" y="1551432"/>
              <a:ext cx="3761232" cy="34259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8654" y="4563110"/>
              <a:ext cx="953135" cy="259715"/>
            </a:xfrm>
            <a:custGeom>
              <a:avLst/>
              <a:gdLst/>
              <a:ahLst/>
              <a:cxnLst/>
              <a:rect l="l" t="t" r="r" b="b"/>
              <a:pathLst>
                <a:path w="953135" h="259714">
                  <a:moveTo>
                    <a:pt x="261543" y="0"/>
                  </a:moveTo>
                  <a:lnTo>
                    <a:pt x="0" y="27177"/>
                  </a:lnTo>
                  <a:lnTo>
                    <a:pt x="25781" y="259587"/>
                  </a:lnTo>
                  <a:lnTo>
                    <a:pt x="110388" y="166369"/>
                  </a:lnTo>
                  <a:lnTo>
                    <a:pt x="155266" y="189159"/>
                  </a:lnTo>
                  <a:lnTo>
                    <a:pt x="200858" y="208590"/>
                  </a:lnTo>
                  <a:lnTo>
                    <a:pt x="246995" y="224690"/>
                  </a:lnTo>
                  <a:lnTo>
                    <a:pt x="293511" y="237491"/>
                  </a:lnTo>
                  <a:lnTo>
                    <a:pt x="340239" y="247020"/>
                  </a:lnTo>
                  <a:lnTo>
                    <a:pt x="387012" y="253310"/>
                  </a:lnTo>
                  <a:lnTo>
                    <a:pt x="433663" y="256387"/>
                  </a:lnTo>
                  <a:lnTo>
                    <a:pt x="480025" y="256283"/>
                  </a:lnTo>
                  <a:lnTo>
                    <a:pt x="525931" y="253028"/>
                  </a:lnTo>
                  <a:lnTo>
                    <a:pt x="571214" y="246649"/>
                  </a:lnTo>
                  <a:lnTo>
                    <a:pt x="615707" y="237178"/>
                  </a:lnTo>
                  <a:lnTo>
                    <a:pt x="659244" y="224644"/>
                  </a:lnTo>
                  <a:lnTo>
                    <a:pt x="701657" y="209077"/>
                  </a:lnTo>
                  <a:lnTo>
                    <a:pt x="742779" y="190505"/>
                  </a:lnTo>
                  <a:lnTo>
                    <a:pt x="782443" y="168959"/>
                  </a:lnTo>
                  <a:lnTo>
                    <a:pt x="820483" y="144469"/>
                  </a:lnTo>
                  <a:lnTo>
                    <a:pt x="856732" y="117063"/>
                  </a:lnTo>
                  <a:lnTo>
                    <a:pt x="891022" y="86772"/>
                  </a:lnTo>
                  <a:lnTo>
                    <a:pt x="923186" y="53625"/>
                  </a:lnTo>
                  <a:lnTo>
                    <a:pt x="953058" y="17652"/>
                  </a:lnTo>
                  <a:lnTo>
                    <a:pt x="918311" y="47697"/>
                  </a:lnTo>
                  <a:lnTo>
                    <a:pt x="881701" y="74786"/>
                  </a:lnTo>
                  <a:lnTo>
                    <a:pt x="843393" y="98903"/>
                  </a:lnTo>
                  <a:lnTo>
                    <a:pt x="803552" y="120033"/>
                  </a:lnTo>
                  <a:lnTo>
                    <a:pt x="762341" y="138159"/>
                  </a:lnTo>
                  <a:lnTo>
                    <a:pt x="719925" y="153265"/>
                  </a:lnTo>
                  <a:lnTo>
                    <a:pt x="676470" y="165336"/>
                  </a:lnTo>
                  <a:lnTo>
                    <a:pt x="632139" y="174356"/>
                  </a:lnTo>
                  <a:lnTo>
                    <a:pt x="587097" y="180308"/>
                  </a:lnTo>
                  <a:lnTo>
                    <a:pt x="541508" y="183177"/>
                  </a:lnTo>
                  <a:lnTo>
                    <a:pt x="495538" y="182946"/>
                  </a:lnTo>
                  <a:lnTo>
                    <a:pt x="449350" y="179601"/>
                  </a:lnTo>
                  <a:lnTo>
                    <a:pt x="403109" y="173124"/>
                  </a:lnTo>
                  <a:lnTo>
                    <a:pt x="356980" y="163501"/>
                  </a:lnTo>
                  <a:lnTo>
                    <a:pt x="311128" y="150714"/>
                  </a:lnTo>
                  <a:lnTo>
                    <a:pt x="265716" y="134749"/>
                  </a:lnTo>
                  <a:lnTo>
                    <a:pt x="220909" y="115589"/>
                  </a:lnTo>
                  <a:lnTo>
                    <a:pt x="176872" y="93217"/>
                  </a:lnTo>
                  <a:lnTo>
                    <a:pt x="26154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6143" y="3594608"/>
              <a:ext cx="309245" cy="1024255"/>
            </a:xfrm>
            <a:custGeom>
              <a:avLst/>
              <a:gdLst/>
              <a:ahLst/>
              <a:cxnLst/>
              <a:rect l="l" t="t" r="r" b="b"/>
              <a:pathLst>
                <a:path w="309244" h="1024254">
                  <a:moveTo>
                    <a:pt x="66420" y="0"/>
                  </a:moveTo>
                  <a:lnTo>
                    <a:pt x="0" y="73278"/>
                  </a:lnTo>
                  <a:lnTo>
                    <a:pt x="35988" y="108148"/>
                  </a:lnTo>
                  <a:lnTo>
                    <a:pt x="69137" y="144732"/>
                  </a:lnTo>
                  <a:lnTo>
                    <a:pt x="99430" y="182870"/>
                  </a:lnTo>
                  <a:lnTo>
                    <a:pt x="126855" y="222401"/>
                  </a:lnTo>
                  <a:lnTo>
                    <a:pt x="151396" y="263163"/>
                  </a:lnTo>
                  <a:lnTo>
                    <a:pt x="173040" y="304997"/>
                  </a:lnTo>
                  <a:lnTo>
                    <a:pt x="191772" y="347741"/>
                  </a:lnTo>
                  <a:lnTo>
                    <a:pt x="207578" y="391234"/>
                  </a:lnTo>
                  <a:lnTo>
                    <a:pt x="220443" y="435315"/>
                  </a:lnTo>
                  <a:lnTo>
                    <a:pt x="230354" y="479824"/>
                  </a:lnTo>
                  <a:lnTo>
                    <a:pt x="237295" y="524599"/>
                  </a:lnTo>
                  <a:lnTo>
                    <a:pt x="241254" y="569480"/>
                  </a:lnTo>
                  <a:lnTo>
                    <a:pt x="242215" y="614305"/>
                  </a:lnTo>
                  <a:lnTo>
                    <a:pt x="240164" y="658915"/>
                  </a:lnTo>
                  <a:lnTo>
                    <a:pt x="235087" y="703147"/>
                  </a:lnTo>
                  <a:lnTo>
                    <a:pt x="226970" y="746842"/>
                  </a:lnTo>
                  <a:lnTo>
                    <a:pt x="215798" y="789838"/>
                  </a:lnTo>
                  <a:lnTo>
                    <a:pt x="201557" y="831974"/>
                  </a:lnTo>
                  <a:lnTo>
                    <a:pt x="184233" y="873089"/>
                  </a:lnTo>
                  <a:lnTo>
                    <a:pt x="163812" y="913023"/>
                  </a:lnTo>
                  <a:lnTo>
                    <a:pt x="140278" y="951615"/>
                  </a:lnTo>
                  <a:lnTo>
                    <a:pt x="113619" y="988703"/>
                  </a:lnTo>
                  <a:lnTo>
                    <a:pt x="83819" y="1024127"/>
                  </a:lnTo>
                  <a:lnTo>
                    <a:pt x="150368" y="950975"/>
                  </a:lnTo>
                  <a:lnTo>
                    <a:pt x="180151" y="915535"/>
                  </a:lnTo>
                  <a:lnTo>
                    <a:pt x="206796" y="878433"/>
                  </a:lnTo>
                  <a:lnTo>
                    <a:pt x="230316" y="839828"/>
                  </a:lnTo>
                  <a:lnTo>
                    <a:pt x="250726" y="799882"/>
                  </a:lnTo>
                  <a:lnTo>
                    <a:pt x="268039" y="758756"/>
                  </a:lnTo>
                  <a:lnTo>
                    <a:pt x="282270" y="716610"/>
                  </a:lnTo>
                  <a:lnTo>
                    <a:pt x="293434" y="673606"/>
                  </a:lnTo>
                  <a:lnTo>
                    <a:pt x="301543" y="629904"/>
                  </a:lnTo>
                  <a:lnTo>
                    <a:pt x="306614" y="585665"/>
                  </a:lnTo>
                  <a:lnTo>
                    <a:pt x="308659" y="541049"/>
                  </a:lnTo>
                  <a:lnTo>
                    <a:pt x="307693" y="496219"/>
                  </a:lnTo>
                  <a:lnTo>
                    <a:pt x="303730" y="451334"/>
                  </a:lnTo>
                  <a:lnTo>
                    <a:pt x="296785" y="406555"/>
                  </a:lnTo>
                  <a:lnTo>
                    <a:pt x="286872" y="362044"/>
                  </a:lnTo>
                  <a:lnTo>
                    <a:pt x="274004" y="317960"/>
                  </a:lnTo>
                  <a:lnTo>
                    <a:pt x="258196" y="274465"/>
                  </a:lnTo>
                  <a:lnTo>
                    <a:pt x="239463" y="231720"/>
                  </a:lnTo>
                  <a:lnTo>
                    <a:pt x="217818" y="189886"/>
                  </a:lnTo>
                  <a:lnTo>
                    <a:pt x="193277" y="149123"/>
                  </a:lnTo>
                  <a:lnTo>
                    <a:pt x="165852" y="109591"/>
                  </a:lnTo>
                  <a:lnTo>
                    <a:pt x="135558" y="71453"/>
                  </a:lnTo>
                  <a:lnTo>
                    <a:pt x="102409" y="34869"/>
                  </a:lnTo>
                  <a:lnTo>
                    <a:pt x="6642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8654" y="3594608"/>
              <a:ext cx="1146175" cy="1228090"/>
            </a:xfrm>
            <a:custGeom>
              <a:avLst/>
              <a:gdLst/>
              <a:ahLst/>
              <a:cxnLst/>
              <a:rect l="l" t="t" r="r" b="b"/>
              <a:pathLst>
                <a:path w="1146175" h="1228089">
                  <a:moveTo>
                    <a:pt x="953058" y="986154"/>
                  </a:moveTo>
                  <a:lnTo>
                    <a:pt x="918311" y="1016199"/>
                  </a:lnTo>
                  <a:lnTo>
                    <a:pt x="881701" y="1043288"/>
                  </a:lnTo>
                  <a:lnTo>
                    <a:pt x="843393" y="1067405"/>
                  </a:lnTo>
                  <a:lnTo>
                    <a:pt x="803552" y="1088535"/>
                  </a:lnTo>
                  <a:lnTo>
                    <a:pt x="762341" y="1106661"/>
                  </a:lnTo>
                  <a:lnTo>
                    <a:pt x="719925" y="1121767"/>
                  </a:lnTo>
                  <a:lnTo>
                    <a:pt x="676470" y="1133838"/>
                  </a:lnTo>
                  <a:lnTo>
                    <a:pt x="632139" y="1142858"/>
                  </a:lnTo>
                  <a:lnTo>
                    <a:pt x="587097" y="1148810"/>
                  </a:lnTo>
                  <a:lnTo>
                    <a:pt x="541508" y="1151679"/>
                  </a:lnTo>
                  <a:lnTo>
                    <a:pt x="495538" y="1151448"/>
                  </a:lnTo>
                  <a:lnTo>
                    <a:pt x="449350" y="1148103"/>
                  </a:lnTo>
                  <a:lnTo>
                    <a:pt x="403109" y="1141626"/>
                  </a:lnTo>
                  <a:lnTo>
                    <a:pt x="356980" y="1132003"/>
                  </a:lnTo>
                  <a:lnTo>
                    <a:pt x="311128" y="1119216"/>
                  </a:lnTo>
                  <a:lnTo>
                    <a:pt x="265716" y="1103251"/>
                  </a:lnTo>
                  <a:lnTo>
                    <a:pt x="220909" y="1084091"/>
                  </a:lnTo>
                  <a:lnTo>
                    <a:pt x="176872" y="1061719"/>
                  </a:lnTo>
                  <a:lnTo>
                    <a:pt x="261543" y="968501"/>
                  </a:lnTo>
                  <a:lnTo>
                    <a:pt x="0" y="995679"/>
                  </a:lnTo>
                  <a:lnTo>
                    <a:pt x="25781" y="1228089"/>
                  </a:lnTo>
                  <a:lnTo>
                    <a:pt x="110388" y="1134871"/>
                  </a:lnTo>
                  <a:lnTo>
                    <a:pt x="154853" y="1157464"/>
                  </a:lnTo>
                  <a:lnTo>
                    <a:pt x="200060" y="1176770"/>
                  </a:lnTo>
                  <a:lnTo>
                    <a:pt x="245843" y="1192811"/>
                  </a:lnTo>
                  <a:lnTo>
                    <a:pt x="292035" y="1205611"/>
                  </a:lnTo>
                  <a:lnTo>
                    <a:pt x="338471" y="1215192"/>
                  </a:lnTo>
                  <a:lnTo>
                    <a:pt x="384985" y="1221578"/>
                  </a:lnTo>
                  <a:lnTo>
                    <a:pt x="431411" y="1224790"/>
                  </a:lnTo>
                  <a:lnTo>
                    <a:pt x="477584" y="1224852"/>
                  </a:lnTo>
                  <a:lnTo>
                    <a:pt x="523337" y="1221787"/>
                  </a:lnTo>
                  <a:lnTo>
                    <a:pt x="568505" y="1215617"/>
                  </a:lnTo>
                  <a:lnTo>
                    <a:pt x="612921" y="1206364"/>
                  </a:lnTo>
                  <a:lnTo>
                    <a:pt x="656420" y="1194053"/>
                  </a:lnTo>
                  <a:lnTo>
                    <a:pt x="698837" y="1178705"/>
                  </a:lnTo>
                  <a:lnTo>
                    <a:pt x="740005" y="1160343"/>
                  </a:lnTo>
                  <a:lnTo>
                    <a:pt x="779758" y="1138991"/>
                  </a:lnTo>
                  <a:lnTo>
                    <a:pt x="817931" y="1114670"/>
                  </a:lnTo>
                  <a:lnTo>
                    <a:pt x="854357" y="1087404"/>
                  </a:lnTo>
                  <a:lnTo>
                    <a:pt x="888872" y="1057216"/>
                  </a:lnTo>
                  <a:lnTo>
                    <a:pt x="921308" y="1024127"/>
                  </a:lnTo>
                  <a:lnTo>
                    <a:pt x="987856" y="950975"/>
                  </a:lnTo>
                  <a:lnTo>
                    <a:pt x="1017640" y="915535"/>
                  </a:lnTo>
                  <a:lnTo>
                    <a:pt x="1044285" y="878433"/>
                  </a:lnTo>
                  <a:lnTo>
                    <a:pt x="1067805" y="839828"/>
                  </a:lnTo>
                  <a:lnTo>
                    <a:pt x="1088215" y="799882"/>
                  </a:lnTo>
                  <a:lnTo>
                    <a:pt x="1105528" y="758756"/>
                  </a:lnTo>
                  <a:lnTo>
                    <a:pt x="1119759" y="716610"/>
                  </a:lnTo>
                  <a:lnTo>
                    <a:pt x="1130922" y="673606"/>
                  </a:lnTo>
                  <a:lnTo>
                    <a:pt x="1139032" y="629904"/>
                  </a:lnTo>
                  <a:lnTo>
                    <a:pt x="1144103" y="585665"/>
                  </a:lnTo>
                  <a:lnTo>
                    <a:pt x="1146148" y="541049"/>
                  </a:lnTo>
                  <a:lnTo>
                    <a:pt x="1145182" y="496219"/>
                  </a:lnTo>
                  <a:lnTo>
                    <a:pt x="1141219" y="451334"/>
                  </a:lnTo>
                  <a:lnTo>
                    <a:pt x="1134274" y="406555"/>
                  </a:lnTo>
                  <a:lnTo>
                    <a:pt x="1124360" y="362044"/>
                  </a:lnTo>
                  <a:lnTo>
                    <a:pt x="1111493" y="317960"/>
                  </a:lnTo>
                  <a:lnTo>
                    <a:pt x="1095685" y="274465"/>
                  </a:lnTo>
                  <a:lnTo>
                    <a:pt x="1076952" y="231720"/>
                  </a:lnTo>
                  <a:lnTo>
                    <a:pt x="1055307" y="189886"/>
                  </a:lnTo>
                  <a:lnTo>
                    <a:pt x="1030765" y="149123"/>
                  </a:lnTo>
                  <a:lnTo>
                    <a:pt x="1003340" y="109591"/>
                  </a:lnTo>
                  <a:lnTo>
                    <a:pt x="973047" y="71453"/>
                  </a:lnTo>
                  <a:lnTo>
                    <a:pt x="939898" y="34869"/>
                  </a:lnTo>
                  <a:lnTo>
                    <a:pt x="903909" y="0"/>
                  </a:lnTo>
                  <a:lnTo>
                    <a:pt x="837488" y="73278"/>
                  </a:lnTo>
                  <a:lnTo>
                    <a:pt x="873477" y="108148"/>
                  </a:lnTo>
                  <a:lnTo>
                    <a:pt x="906625" y="144732"/>
                  </a:lnTo>
                  <a:lnTo>
                    <a:pt x="936919" y="182870"/>
                  </a:lnTo>
                  <a:lnTo>
                    <a:pt x="964344" y="222401"/>
                  </a:lnTo>
                  <a:lnTo>
                    <a:pt x="988885" y="263163"/>
                  </a:lnTo>
                  <a:lnTo>
                    <a:pt x="1010529" y="304997"/>
                  </a:lnTo>
                  <a:lnTo>
                    <a:pt x="1029261" y="347741"/>
                  </a:lnTo>
                  <a:lnTo>
                    <a:pt x="1045066" y="391234"/>
                  </a:lnTo>
                  <a:lnTo>
                    <a:pt x="1057932" y="435315"/>
                  </a:lnTo>
                  <a:lnTo>
                    <a:pt x="1067843" y="479824"/>
                  </a:lnTo>
                  <a:lnTo>
                    <a:pt x="1074784" y="524599"/>
                  </a:lnTo>
                  <a:lnTo>
                    <a:pt x="1078743" y="569480"/>
                  </a:lnTo>
                  <a:lnTo>
                    <a:pt x="1079704" y="614305"/>
                  </a:lnTo>
                  <a:lnTo>
                    <a:pt x="1077653" y="658915"/>
                  </a:lnTo>
                  <a:lnTo>
                    <a:pt x="1072576" y="703147"/>
                  </a:lnTo>
                  <a:lnTo>
                    <a:pt x="1064459" y="746842"/>
                  </a:lnTo>
                  <a:lnTo>
                    <a:pt x="1053287" y="789838"/>
                  </a:lnTo>
                  <a:lnTo>
                    <a:pt x="1039046" y="831974"/>
                  </a:lnTo>
                  <a:lnTo>
                    <a:pt x="1021722" y="873089"/>
                  </a:lnTo>
                  <a:lnTo>
                    <a:pt x="1001300" y="913023"/>
                  </a:lnTo>
                  <a:lnTo>
                    <a:pt x="977767" y="951615"/>
                  </a:lnTo>
                  <a:lnTo>
                    <a:pt x="951108" y="988703"/>
                  </a:lnTo>
                  <a:lnTo>
                    <a:pt x="921308" y="1024127"/>
                  </a:lnTo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1198" y="2060067"/>
              <a:ext cx="802640" cy="220979"/>
            </a:xfrm>
            <a:custGeom>
              <a:avLst/>
              <a:gdLst/>
              <a:ahLst/>
              <a:cxnLst/>
              <a:rect l="l" t="t" r="r" b="b"/>
              <a:pathLst>
                <a:path w="802639" h="220980">
                  <a:moveTo>
                    <a:pt x="779437" y="0"/>
                  </a:moveTo>
                  <a:lnTo>
                    <a:pt x="708317" y="79248"/>
                  </a:lnTo>
                  <a:lnTo>
                    <a:pt x="663490" y="56987"/>
                  </a:lnTo>
                  <a:lnTo>
                    <a:pt x="617915" y="38634"/>
                  </a:lnTo>
                  <a:lnTo>
                    <a:pt x="571819" y="24147"/>
                  </a:lnTo>
                  <a:lnTo>
                    <a:pt x="525431" y="13486"/>
                  </a:lnTo>
                  <a:lnTo>
                    <a:pt x="478981" y="6611"/>
                  </a:lnTo>
                  <a:lnTo>
                    <a:pt x="432697" y="3481"/>
                  </a:lnTo>
                  <a:lnTo>
                    <a:pt x="386808" y="4057"/>
                  </a:lnTo>
                  <a:lnTo>
                    <a:pt x="341543" y="8297"/>
                  </a:lnTo>
                  <a:lnTo>
                    <a:pt x="297130" y="16162"/>
                  </a:lnTo>
                  <a:lnTo>
                    <a:pt x="253800" y="27611"/>
                  </a:lnTo>
                  <a:lnTo>
                    <a:pt x="211780" y="42604"/>
                  </a:lnTo>
                  <a:lnTo>
                    <a:pt x="171299" y="61100"/>
                  </a:lnTo>
                  <a:lnTo>
                    <a:pt x="132587" y="83060"/>
                  </a:lnTo>
                  <a:lnTo>
                    <a:pt x="95872" y="108442"/>
                  </a:lnTo>
                  <a:lnTo>
                    <a:pt x="61383" y="137207"/>
                  </a:lnTo>
                  <a:lnTo>
                    <a:pt x="29350" y="169314"/>
                  </a:lnTo>
                  <a:lnTo>
                    <a:pt x="0" y="204724"/>
                  </a:lnTo>
                  <a:lnTo>
                    <a:pt x="34944" y="174757"/>
                  </a:lnTo>
                  <a:lnTo>
                    <a:pt x="72143" y="148372"/>
                  </a:lnTo>
                  <a:lnTo>
                    <a:pt x="111356" y="125592"/>
                  </a:lnTo>
                  <a:lnTo>
                    <a:pt x="152347" y="106439"/>
                  </a:lnTo>
                  <a:lnTo>
                    <a:pt x="194877" y="90936"/>
                  </a:lnTo>
                  <a:lnTo>
                    <a:pt x="238708" y="79105"/>
                  </a:lnTo>
                  <a:lnTo>
                    <a:pt x="283602" y="70969"/>
                  </a:lnTo>
                  <a:lnTo>
                    <a:pt x="329320" y="66551"/>
                  </a:lnTo>
                  <a:lnTo>
                    <a:pt x="375625" y="65872"/>
                  </a:lnTo>
                  <a:lnTo>
                    <a:pt x="422278" y="68956"/>
                  </a:lnTo>
                  <a:lnTo>
                    <a:pt x="469042" y="75825"/>
                  </a:lnTo>
                  <a:lnTo>
                    <a:pt x="515678" y="86502"/>
                  </a:lnTo>
                  <a:lnTo>
                    <a:pt x="561947" y="101009"/>
                  </a:lnTo>
                  <a:lnTo>
                    <a:pt x="607613" y="119369"/>
                  </a:lnTo>
                  <a:lnTo>
                    <a:pt x="652437" y="141605"/>
                  </a:lnTo>
                  <a:lnTo>
                    <a:pt x="581190" y="220980"/>
                  </a:lnTo>
                  <a:lnTo>
                    <a:pt x="802297" y="196723"/>
                  </a:lnTo>
                  <a:lnTo>
                    <a:pt x="779437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2912" y="2232406"/>
              <a:ext cx="265430" cy="862330"/>
            </a:xfrm>
            <a:custGeom>
              <a:avLst/>
              <a:gdLst/>
              <a:ahLst/>
              <a:cxnLst/>
              <a:rect l="l" t="t" r="r" b="b"/>
              <a:pathLst>
                <a:path w="265430" h="862330">
                  <a:moveTo>
                    <a:pt x="184867" y="0"/>
                  </a:moveTo>
                  <a:lnTo>
                    <a:pt x="128999" y="62357"/>
                  </a:lnTo>
                  <a:lnTo>
                    <a:pt x="99415" y="98594"/>
                  </a:lnTo>
                  <a:lnTo>
                    <a:pt x="73725" y="136841"/>
                  </a:lnTo>
                  <a:lnTo>
                    <a:pt x="51904" y="176858"/>
                  </a:lnTo>
                  <a:lnTo>
                    <a:pt x="33929" y="218406"/>
                  </a:lnTo>
                  <a:lnTo>
                    <a:pt x="19774" y="261243"/>
                  </a:lnTo>
                  <a:lnTo>
                    <a:pt x="9418" y="305129"/>
                  </a:lnTo>
                  <a:lnTo>
                    <a:pt x="2834" y="349826"/>
                  </a:lnTo>
                  <a:lnTo>
                    <a:pt x="0" y="395092"/>
                  </a:lnTo>
                  <a:lnTo>
                    <a:pt x="890" y="440687"/>
                  </a:lnTo>
                  <a:lnTo>
                    <a:pt x="5482" y="486372"/>
                  </a:lnTo>
                  <a:lnTo>
                    <a:pt x="13750" y="531907"/>
                  </a:lnTo>
                  <a:lnTo>
                    <a:pt x="25671" y="577050"/>
                  </a:lnTo>
                  <a:lnTo>
                    <a:pt x="41221" y="621563"/>
                  </a:lnTo>
                  <a:lnTo>
                    <a:pt x="60376" y="665205"/>
                  </a:lnTo>
                  <a:lnTo>
                    <a:pt x="83112" y="707736"/>
                  </a:lnTo>
                  <a:lnTo>
                    <a:pt x="109403" y="748916"/>
                  </a:lnTo>
                  <a:lnTo>
                    <a:pt x="139228" y="788504"/>
                  </a:lnTo>
                  <a:lnTo>
                    <a:pt x="172560" y="826262"/>
                  </a:lnTo>
                  <a:lnTo>
                    <a:pt x="209378" y="861949"/>
                  </a:lnTo>
                  <a:lnTo>
                    <a:pt x="265258" y="799592"/>
                  </a:lnTo>
                  <a:lnTo>
                    <a:pt x="228446" y="763905"/>
                  </a:lnTo>
                  <a:lnTo>
                    <a:pt x="195118" y="726147"/>
                  </a:lnTo>
                  <a:lnTo>
                    <a:pt x="165299" y="686559"/>
                  </a:lnTo>
                  <a:lnTo>
                    <a:pt x="139010" y="645379"/>
                  </a:lnTo>
                  <a:lnTo>
                    <a:pt x="116278" y="602848"/>
                  </a:lnTo>
                  <a:lnTo>
                    <a:pt x="97126" y="559206"/>
                  </a:lnTo>
                  <a:lnTo>
                    <a:pt x="81577" y="514693"/>
                  </a:lnTo>
                  <a:lnTo>
                    <a:pt x="69657" y="469550"/>
                  </a:lnTo>
                  <a:lnTo>
                    <a:pt x="61389" y="424015"/>
                  </a:lnTo>
                  <a:lnTo>
                    <a:pt x="56797" y="378330"/>
                  </a:lnTo>
                  <a:lnTo>
                    <a:pt x="55905" y="332735"/>
                  </a:lnTo>
                  <a:lnTo>
                    <a:pt x="58737" y="287469"/>
                  </a:lnTo>
                  <a:lnTo>
                    <a:pt x="65318" y="242772"/>
                  </a:lnTo>
                  <a:lnTo>
                    <a:pt x="75672" y="198886"/>
                  </a:lnTo>
                  <a:lnTo>
                    <a:pt x="89821" y="156049"/>
                  </a:lnTo>
                  <a:lnTo>
                    <a:pt x="107792" y="114501"/>
                  </a:lnTo>
                  <a:lnTo>
                    <a:pt x="129607" y="74484"/>
                  </a:lnTo>
                  <a:lnTo>
                    <a:pt x="155290" y="36237"/>
                  </a:lnTo>
                  <a:lnTo>
                    <a:pt x="184867" y="0"/>
                  </a:lnTo>
                  <a:close/>
                </a:path>
              </a:pathLst>
            </a:custGeom>
            <a:solidFill>
              <a:srgbClr val="5A2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2912" y="2060067"/>
              <a:ext cx="960755" cy="1034415"/>
            </a:xfrm>
            <a:custGeom>
              <a:avLst/>
              <a:gdLst/>
              <a:ahLst/>
              <a:cxnLst/>
              <a:rect l="l" t="t" r="r" b="b"/>
              <a:pathLst>
                <a:path w="960755" h="1034414">
                  <a:moveTo>
                    <a:pt x="158285" y="204724"/>
                  </a:moveTo>
                  <a:lnTo>
                    <a:pt x="193230" y="174757"/>
                  </a:lnTo>
                  <a:lnTo>
                    <a:pt x="230429" y="148372"/>
                  </a:lnTo>
                  <a:lnTo>
                    <a:pt x="269642" y="125592"/>
                  </a:lnTo>
                  <a:lnTo>
                    <a:pt x="310633" y="106439"/>
                  </a:lnTo>
                  <a:lnTo>
                    <a:pt x="353163" y="90936"/>
                  </a:lnTo>
                  <a:lnTo>
                    <a:pt x="396994" y="79105"/>
                  </a:lnTo>
                  <a:lnTo>
                    <a:pt x="441888" y="70969"/>
                  </a:lnTo>
                  <a:lnTo>
                    <a:pt x="487606" y="66551"/>
                  </a:lnTo>
                  <a:lnTo>
                    <a:pt x="533911" y="65872"/>
                  </a:lnTo>
                  <a:lnTo>
                    <a:pt x="580564" y="68956"/>
                  </a:lnTo>
                  <a:lnTo>
                    <a:pt x="627328" y="75825"/>
                  </a:lnTo>
                  <a:lnTo>
                    <a:pt x="673964" y="86502"/>
                  </a:lnTo>
                  <a:lnTo>
                    <a:pt x="720233" y="101009"/>
                  </a:lnTo>
                  <a:lnTo>
                    <a:pt x="765899" y="119369"/>
                  </a:lnTo>
                  <a:lnTo>
                    <a:pt x="810723" y="141605"/>
                  </a:lnTo>
                  <a:lnTo>
                    <a:pt x="739476" y="220980"/>
                  </a:lnTo>
                  <a:lnTo>
                    <a:pt x="960583" y="196723"/>
                  </a:lnTo>
                  <a:lnTo>
                    <a:pt x="937723" y="0"/>
                  </a:lnTo>
                  <a:lnTo>
                    <a:pt x="866603" y="79248"/>
                  </a:lnTo>
                  <a:lnTo>
                    <a:pt x="821810" y="57009"/>
                  </a:lnTo>
                  <a:lnTo>
                    <a:pt x="776218" y="38659"/>
                  </a:lnTo>
                  <a:lnTo>
                    <a:pt x="730061" y="24165"/>
                  </a:lnTo>
                  <a:lnTo>
                    <a:pt x="683572" y="13497"/>
                  </a:lnTo>
                  <a:lnTo>
                    <a:pt x="636984" y="6623"/>
                  </a:lnTo>
                  <a:lnTo>
                    <a:pt x="590532" y="3510"/>
                  </a:lnTo>
                  <a:lnTo>
                    <a:pt x="544449" y="4128"/>
                  </a:lnTo>
                  <a:lnTo>
                    <a:pt x="498969" y="8445"/>
                  </a:lnTo>
                  <a:lnTo>
                    <a:pt x="454326" y="16429"/>
                  </a:lnTo>
                  <a:lnTo>
                    <a:pt x="410752" y="28048"/>
                  </a:lnTo>
                  <a:lnTo>
                    <a:pt x="368482" y="43271"/>
                  </a:lnTo>
                  <a:lnTo>
                    <a:pt x="327749" y="62067"/>
                  </a:lnTo>
                  <a:lnTo>
                    <a:pt x="288788" y="84403"/>
                  </a:lnTo>
                  <a:lnTo>
                    <a:pt x="251831" y="110248"/>
                  </a:lnTo>
                  <a:lnTo>
                    <a:pt x="217113" y="139570"/>
                  </a:lnTo>
                  <a:lnTo>
                    <a:pt x="184867" y="172338"/>
                  </a:lnTo>
                  <a:lnTo>
                    <a:pt x="128999" y="234696"/>
                  </a:lnTo>
                  <a:lnTo>
                    <a:pt x="99415" y="270933"/>
                  </a:lnTo>
                  <a:lnTo>
                    <a:pt x="73725" y="309180"/>
                  </a:lnTo>
                  <a:lnTo>
                    <a:pt x="51904" y="349197"/>
                  </a:lnTo>
                  <a:lnTo>
                    <a:pt x="33929" y="390745"/>
                  </a:lnTo>
                  <a:lnTo>
                    <a:pt x="19774" y="433582"/>
                  </a:lnTo>
                  <a:lnTo>
                    <a:pt x="9418" y="477468"/>
                  </a:lnTo>
                  <a:lnTo>
                    <a:pt x="2834" y="522165"/>
                  </a:lnTo>
                  <a:lnTo>
                    <a:pt x="0" y="567431"/>
                  </a:lnTo>
                  <a:lnTo>
                    <a:pt x="890" y="613026"/>
                  </a:lnTo>
                  <a:lnTo>
                    <a:pt x="5482" y="658711"/>
                  </a:lnTo>
                  <a:lnTo>
                    <a:pt x="13750" y="704246"/>
                  </a:lnTo>
                  <a:lnTo>
                    <a:pt x="25671" y="749389"/>
                  </a:lnTo>
                  <a:lnTo>
                    <a:pt x="41221" y="793902"/>
                  </a:lnTo>
                  <a:lnTo>
                    <a:pt x="60376" y="837544"/>
                  </a:lnTo>
                  <a:lnTo>
                    <a:pt x="83112" y="880075"/>
                  </a:lnTo>
                  <a:lnTo>
                    <a:pt x="109403" y="921255"/>
                  </a:lnTo>
                  <a:lnTo>
                    <a:pt x="139228" y="960843"/>
                  </a:lnTo>
                  <a:lnTo>
                    <a:pt x="172560" y="998601"/>
                  </a:lnTo>
                  <a:lnTo>
                    <a:pt x="209378" y="1034288"/>
                  </a:lnTo>
                  <a:lnTo>
                    <a:pt x="265258" y="971931"/>
                  </a:lnTo>
                  <a:lnTo>
                    <a:pt x="228446" y="936244"/>
                  </a:lnTo>
                  <a:lnTo>
                    <a:pt x="195118" y="898486"/>
                  </a:lnTo>
                  <a:lnTo>
                    <a:pt x="165299" y="858898"/>
                  </a:lnTo>
                  <a:lnTo>
                    <a:pt x="139010" y="817718"/>
                  </a:lnTo>
                  <a:lnTo>
                    <a:pt x="116278" y="775187"/>
                  </a:lnTo>
                  <a:lnTo>
                    <a:pt x="97126" y="731545"/>
                  </a:lnTo>
                  <a:lnTo>
                    <a:pt x="81577" y="687032"/>
                  </a:lnTo>
                  <a:lnTo>
                    <a:pt x="69657" y="641889"/>
                  </a:lnTo>
                  <a:lnTo>
                    <a:pt x="61389" y="596354"/>
                  </a:lnTo>
                  <a:lnTo>
                    <a:pt x="56797" y="550669"/>
                  </a:lnTo>
                  <a:lnTo>
                    <a:pt x="55905" y="505074"/>
                  </a:lnTo>
                  <a:lnTo>
                    <a:pt x="58737" y="459808"/>
                  </a:lnTo>
                  <a:lnTo>
                    <a:pt x="65318" y="415111"/>
                  </a:lnTo>
                  <a:lnTo>
                    <a:pt x="75672" y="371225"/>
                  </a:lnTo>
                  <a:lnTo>
                    <a:pt x="89821" y="328388"/>
                  </a:lnTo>
                  <a:lnTo>
                    <a:pt x="107792" y="286840"/>
                  </a:lnTo>
                  <a:lnTo>
                    <a:pt x="129607" y="246823"/>
                  </a:lnTo>
                  <a:lnTo>
                    <a:pt x="155290" y="208576"/>
                  </a:lnTo>
                  <a:lnTo>
                    <a:pt x="184867" y="172338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852" y="3126867"/>
              <a:ext cx="802640" cy="220979"/>
            </a:xfrm>
            <a:custGeom>
              <a:avLst/>
              <a:gdLst/>
              <a:ahLst/>
              <a:cxnLst/>
              <a:rect l="l" t="t" r="r" b="b"/>
              <a:pathLst>
                <a:path w="802640" h="220979">
                  <a:moveTo>
                    <a:pt x="779487" y="0"/>
                  </a:moveTo>
                  <a:lnTo>
                    <a:pt x="708329" y="79248"/>
                  </a:lnTo>
                  <a:lnTo>
                    <a:pt x="663509" y="56987"/>
                  </a:lnTo>
                  <a:lnTo>
                    <a:pt x="617939" y="38634"/>
                  </a:lnTo>
                  <a:lnTo>
                    <a:pt x="571847" y="24147"/>
                  </a:lnTo>
                  <a:lnTo>
                    <a:pt x="525463" y="13486"/>
                  </a:lnTo>
                  <a:lnTo>
                    <a:pt x="479015" y="6611"/>
                  </a:lnTo>
                  <a:lnTo>
                    <a:pt x="432732" y="3481"/>
                  </a:lnTo>
                  <a:lnTo>
                    <a:pt x="386843" y="4057"/>
                  </a:lnTo>
                  <a:lnTo>
                    <a:pt x="341578" y="8297"/>
                  </a:lnTo>
                  <a:lnTo>
                    <a:pt x="297165" y="16162"/>
                  </a:lnTo>
                  <a:lnTo>
                    <a:pt x="253832" y="27611"/>
                  </a:lnTo>
                  <a:lnTo>
                    <a:pt x="211810" y="42604"/>
                  </a:lnTo>
                  <a:lnTo>
                    <a:pt x="171326" y="61100"/>
                  </a:lnTo>
                  <a:lnTo>
                    <a:pt x="132610" y="83060"/>
                  </a:lnTo>
                  <a:lnTo>
                    <a:pt x="95890" y="108442"/>
                  </a:lnTo>
                  <a:lnTo>
                    <a:pt x="61396" y="137207"/>
                  </a:lnTo>
                  <a:lnTo>
                    <a:pt x="29356" y="169314"/>
                  </a:lnTo>
                  <a:lnTo>
                    <a:pt x="0" y="204724"/>
                  </a:lnTo>
                  <a:lnTo>
                    <a:pt x="34949" y="174757"/>
                  </a:lnTo>
                  <a:lnTo>
                    <a:pt x="72153" y="148372"/>
                  </a:lnTo>
                  <a:lnTo>
                    <a:pt x="111371" y="125592"/>
                  </a:lnTo>
                  <a:lnTo>
                    <a:pt x="152366" y="106439"/>
                  </a:lnTo>
                  <a:lnTo>
                    <a:pt x="194899" y="90936"/>
                  </a:lnTo>
                  <a:lnTo>
                    <a:pt x="238732" y="79105"/>
                  </a:lnTo>
                  <a:lnTo>
                    <a:pt x="283627" y="70969"/>
                  </a:lnTo>
                  <a:lnTo>
                    <a:pt x="329345" y="66551"/>
                  </a:lnTo>
                  <a:lnTo>
                    <a:pt x="375649" y="65872"/>
                  </a:lnTo>
                  <a:lnTo>
                    <a:pt x="422299" y="68956"/>
                  </a:lnTo>
                  <a:lnTo>
                    <a:pt x="469058" y="75825"/>
                  </a:lnTo>
                  <a:lnTo>
                    <a:pt x="515687" y="86502"/>
                  </a:lnTo>
                  <a:lnTo>
                    <a:pt x="561947" y="101009"/>
                  </a:lnTo>
                  <a:lnTo>
                    <a:pt x="607602" y="119369"/>
                  </a:lnTo>
                  <a:lnTo>
                    <a:pt x="652411" y="141605"/>
                  </a:lnTo>
                  <a:lnTo>
                    <a:pt x="581253" y="220980"/>
                  </a:lnTo>
                  <a:lnTo>
                    <a:pt x="802347" y="196723"/>
                  </a:lnTo>
                  <a:lnTo>
                    <a:pt x="779487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575" y="3299205"/>
              <a:ext cx="265430" cy="862330"/>
            </a:xfrm>
            <a:custGeom>
              <a:avLst/>
              <a:gdLst/>
              <a:ahLst/>
              <a:cxnLst/>
              <a:rect l="l" t="t" r="r" b="b"/>
              <a:pathLst>
                <a:path w="265430" h="862329">
                  <a:moveTo>
                    <a:pt x="184921" y="0"/>
                  </a:moveTo>
                  <a:lnTo>
                    <a:pt x="129003" y="62357"/>
                  </a:lnTo>
                  <a:lnTo>
                    <a:pt x="99419" y="98594"/>
                  </a:lnTo>
                  <a:lnTo>
                    <a:pt x="73729" y="136841"/>
                  </a:lnTo>
                  <a:lnTo>
                    <a:pt x="51908" y="176858"/>
                  </a:lnTo>
                  <a:lnTo>
                    <a:pt x="33932" y="218406"/>
                  </a:lnTo>
                  <a:lnTo>
                    <a:pt x="19777" y="261243"/>
                  </a:lnTo>
                  <a:lnTo>
                    <a:pt x="9420" y="305129"/>
                  </a:lnTo>
                  <a:lnTo>
                    <a:pt x="2835" y="349826"/>
                  </a:lnTo>
                  <a:lnTo>
                    <a:pt x="0" y="395092"/>
                  </a:lnTo>
                  <a:lnTo>
                    <a:pt x="888" y="440687"/>
                  </a:lnTo>
                  <a:lnTo>
                    <a:pt x="5478" y="486372"/>
                  </a:lnTo>
                  <a:lnTo>
                    <a:pt x="13744" y="531907"/>
                  </a:lnTo>
                  <a:lnTo>
                    <a:pt x="25662" y="577050"/>
                  </a:lnTo>
                  <a:lnTo>
                    <a:pt x="41209" y="621563"/>
                  </a:lnTo>
                  <a:lnTo>
                    <a:pt x="60360" y="665205"/>
                  </a:lnTo>
                  <a:lnTo>
                    <a:pt x="83090" y="707736"/>
                  </a:lnTo>
                  <a:lnTo>
                    <a:pt x="109377" y="748916"/>
                  </a:lnTo>
                  <a:lnTo>
                    <a:pt x="139195" y="788504"/>
                  </a:lnTo>
                  <a:lnTo>
                    <a:pt x="172521" y="826262"/>
                  </a:lnTo>
                  <a:lnTo>
                    <a:pt x="209331" y="861949"/>
                  </a:lnTo>
                  <a:lnTo>
                    <a:pt x="265249" y="799592"/>
                  </a:lnTo>
                  <a:lnTo>
                    <a:pt x="228439" y="763905"/>
                  </a:lnTo>
                  <a:lnTo>
                    <a:pt x="195113" y="726147"/>
                  </a:lnTo>
                  <a:lnTo>
                    <a:pt x="165295" y="686559"/>
                  </a:lnTo>
                  <a:lnTo>
                    <a:pt x="139008" y="645379"/>
                  </a:lnTo>
                  <a:lnTo>
                    <a:pt x="116278" y="602848"/>
                  </a:lnTo>
                  <a:lnTo>
                    <a:pt x="97127" y="559206"/>
                  </a:lnTo>
                  <a:lnTo>
                    <a:pt x="81580" y="514693"/>
                  </a:lnTo>
                  <a:lnTo>
                    <a:pt x="69662" y="469550"/>
                  </a:lnTo>
                  <a:lnTo>
                    <a:pt x="61396" y="424015"/>
                  </a:lnTo>
                  <a:lnTo>
                    <a:pt x="56807" y="378330"/>
                  </a:lnTo>
                  <a:lnTo>
                    <a:pt x="55918" y="332735"/>
                  </a:lnTo>
                  <a:lnTo>
                    <a:pt x="58753" y="287469"/>
                  </a:lnTo>
                  <a:lnTo>
                    <a:pt x="65338" y="242772"/>
                  </a:lnTo>
                  <a:lnTo>
                    <a:pt x="75695" y="198886"/>
                  </a:lnTo>
                  <a:lnTo>
                    <a:pt x="89850" y="156049"/>
                  </a:lnTo>
                  <a:lnTo>
                    <a:pt x="107826" y="114501"/>
                  </a:lnTo>
                  <a:lnTo>
                    <a:pt x="129647" y="74484"/>
                  </a:lnTo>
                  <a:lnTo>
                    <a:pt x="155337" y="36237"/>
                  </a:lnTo>
                  <a:lnTo>
                    <a:pt x="184921" y="0"/>
                  </a:lnTo>
                  <a:close/>
                </a:path>
              </a:pathLst>
            </a:custGeom>
            <a:solidFill>
              <a:srgbClr val="5A2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575" y="3126867"/>
              <a:ext cx="960755" cy="1034415"/>
            </a:xfrm>
            <a:custGeom>
              <a:avLst/>
              <a:gdLst/>
              <a:ahLst/>
              <a:cxnLst/>
              <a:rect l="l" t="t" r="r" b="b"/>
              <a:pathLst>
                <a:path w="960755" h="1034414">
                  <a:moveTo>
                    <a:pt x="158277" y="204724"/>
                  </a:moveTo>
                  <a:lnTo>
                    <a:pt x="193226" y="174757"/>
                  </a:lnTo>
                  <a:lnTo>
                    <a:pt x="230430" y="148372"/>
                  </a:lnTo>
                  <a:lnTo>
                    <a:pt x="269648" y="125592"/>
                  </a:lnTo>
                  <a:lnTo>
                    <a:pt x="310643" y="106439"/>
                  </a:lnTo>
                  <a:lnTo>
                    <a:pt x="353176" y="90936"/>
                  </a:lnTo>
                  <a:lnTo>
                    <a:pt x="397009" y="79105"/>
                  </a:lnTo>
                  <a:lnTo>
                    <a:pt x="441904" y="70969"/>
                  </a:lnTo>
                  <a:lnTo>
                    <a:pt x="487622" y="66551"/>
                  </a:lnTo>
                  <a:lnTo>
                    <a:pt x="533926" y="65872"/>
                  </a:lnTo>
                  <a:lnTo>
                    <a:pt x="580576" y="68956"/>
                  </a:lnTo>
                  <a:lnTo>
                    <a:pt x="627335" y="75825"/>
                  </a:lnTo>
                  <a:lnTo>
                    <a:pt x="673964" y="86502"/>
                  </a:lnTo>
                  <a:lnTo>
                    <a:pt x="720224" y="101009"/>
                  </a:lnTo>
                  <a:lnTo>
                    <a:pt x="765879" y="119369"/>
                  </a:lnTo>
                  <a:lnTo>
                    <a:pt x="810688" y="141605"/>
                  </a:lnTo>
                  <a:lnTo>
                    <a:pt x="739530" y="220980"/>
                  </a:lnTo>
                  <a:lnTo>
                    <a:pt x="960624" y="196723"/>
                  </a:lnTo>
                  <a:lnTo>
                    <a:pt x="937764" y="0"/>
                  </a:lnTo>
                  <a:lnTo>
                    <a:pt x="866606" y="79248"/>
                  </a:lnTo>
                  <a:lnTo>
                    <a:pt x="821808" y="57009"/>
                  </a:lnTo>
                  <a:lnTo>
                    <a:pt x="776211" y="38659"/>
                  </a:lnTo>
                  <a:lnTo>
                    <a:pt x="730051" y="24165"/>
                  </a:lnTo>
                  <a:lnTo>
                    <a:pt x="683560" y="13497"/>
                  </a:lnTo>
                  <a:lnTo>
                    <a:pt x="636973" y="6623"/>
                  </a:lnTo>
                  <a:lnTo>
                    <a:pt x="590522" y="3510"/>
                  </a:lnTo>
                  <a:lnTo>
                    <a:pt x="544442" y="4128"/>
                  </a:lnTo>
                  <a:lnTo>
                    <a:pt x="498965" y="8445"/>
                  </a:lnTo>
                  <a:lnTo>
                    <a:pt x="454326" y="16429"/>
                  </a:lnTo>
                  <a:lnTo>
                    <a:pt x="410758" y="28048"/>
                  </a:lnTo>
                  <a:lnTo>
                    <a:pt x="368495" y="43271"/>
                  </a:lnTo>
                  <a:lnTo>
                    <a:pt x="327769" y="62067"/>
                  </a:lnTo>
                  <a:lnTo>
                    <a:pt x="288816" y="84403"/>
                  </a:lnTo>
                  <a:lnTo>
                    <a:pt x="251868" y="110248"/>
                  </a:lnTo>
                  <a:lnTo>
                    <a:pt x="217158" y="139570"/>
                  </a:lnTo>
                  <a:lnTo>
                    <a:pt x="184921" y="172338"/>
                  </a:lnTo>
                  <a:lnTo>
                    <a:pt x="129003" y="234696"/>
                  </a:lnTo>
                  <a:lnTo>
                    <a:pt x="99419" y="270933"/>
                  </a:lnTo>
                  <a:lnTo>
                    <a:pt x="73729" y="309180"/>
                  </a:lnTo>
                  <a:lnTo>
                    <a:pt x="51908" y="349197"/>
                  </a:lnTo>
                  <a:lnTo>
                    <a:pt x="33932" y="390745"/>
                  </a:lnTo>
                  <a:lnTo>
                    <a:pt x="19777" y="433582"/>
                  </a:lnTo>
                  <a:lnTo>
                    <a:pt x="9420" y="477468"/>
                  </a:lnTo>
                  <a:lnTo>
                    <a:pt x="2835" y="522165"/>
                  </a:lnTo>
                  <a:lnTo>
                    <a:pt x="0" y="567431"/>
                  </a:lnTo>
                  <a:lnTo>
                    <a:pt x="888" y="613026"/>
                  </a:lnTo>
                  <a:lnTo>
                    <a:pt x="5478" y="658711"/>
                  </a:lnTo>
                  <a:lnTo>
                    <a:pt x="13744" y="704246"/>
                  </a:lnTo>
                  <a:lnTo>
                    <a:pt x="25662" y="749389"/>
                  </a:lnTo>
                  <a:lnTo>
                    <a:pt x="41209" y="793902"/>
                  </a:lnTo>
                  <a:lnTo>
                    <a:pt x="60360" y="837544"/>
                  </a:lnTo>
                  <a:lnTo>
                    <a:pt x="83090" y="880075"/>
                  </a:lnTo>
                  <a:lnTo>
                    <a:pt x="109377" y="921255"/>
                  </a:lnTo>
                  <a:lnTo>
                    <a:pt x="139195" y="960843"/>
                  </a:lnTo>
                  <a:lnTo>
                    <a:pt x="172521" y="998601"/>
                  </a:lnTo>
                  <a:lnTo>
                    <a:pt x="209331" y="1034288"/>
                  </a:lnTo>
                  <a:lnTo>
                    <a:pt x="265249" y="971931"/>
                  </a:lnTo>
                  <a:lnTo>
                    <a:pt x="228439" y="936244"/>
                  </a:lnTo>
                  <a:lnTo>
                    <a:pt x="195113" y="898486"/>
                  </a:lnTo>
                  <a:lnTo>
                    <a:pt x="165295" y="858898"/>
                  </a:lnTo>
                  <a:lnTo>
                    <a:pt x="139008" y="817718"/>
                  </a:lnTo>
                  <a:lnTo>
                    <a:pt x="116278" y="775187"/>
                  </a:lnTo>
                  <a:lnTo>
                    <a:pt x="97127" y="731545"/>
                  </a:lnTo>
                  <a:lnTo>
                    <a:pt x="81580" y="687032"/>
                  </a:lnTo>
                  <a:lnTo>
                    <a:pt x="69662" y="641889"/>
                  </a:lnTo>
                  <a:lnTo>
                    <a:pt x="61396" y="596354"/>
                  </a:lnTo>
                  <a:lnTo>
                    <a:pt x="56807" y="550669"/>
                  </a:lnTo>
                  <a:lnTo>
                    <a:pt x="55918" y="505074"/>
                  </a:lnTo>
                  <a:lnTo>
                    <a:pt x="58753" y="459808"/>
                  </a:lnTo>
                  <a:lnTo>
                    <a:pt x="65338" y="415111"/>
                  </a:lnTo>
                  <a:lnTo>
                    <a:pt x="75695" y="371225"/>
                  </a:lnTo>
                  <a:lnTo>
                    <a:pt x="89850" y="328388"/>
                  </a:lnTo>
                  <a:lnTo>
                    <a:pt x="107826" y="286840"/>
                  </a:lnTo>
                  <a:lnTo>
                    <a:pt x="129647" y="246823"/>
                  </a:lnTo>
                  <a:lnTo>
                    <a:pt x="155337" y="208576"/>
                  </a:lnTo>
                  <a:lnTo>
                    <a:pt x="184921" y="172338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2334" y="3179317"/>
              <a:ext cx="674370" cy="314325"/>
            </a:xfrm>
            <a:custGeom>
              <a:avLst/>
              <a:gdLst/>
              <a:ahLst/>
              <a:cxnLst/>
              <a:rect l="l" t="t" r="r" b="b"/>
              <a:pathLst>
                <a:path w="674369" h="314325">
                  <a:moveTo>
                    <a:pt x="674242" y="0"/>
                  </a:moveTo>
                  <a:lnTo>
                    <a:pt x="646766" y="35933"/>
                  </a:lnTo>
                  <a:lnTo>
                    <a:pt x="615884" y="68408"/>
                  </a:lnTo>
                  <a:lnTo>
                    <a:pt x="581897" y="97330"/>
                  </a:lnTo>
                  <a:lnTo>
                    <a:pt x="545106" y="122605"/>
                  </a:lnTo>
                  <a:lnTo>
                    <a:pt x="505811" y="144137"/>
                  </a:lnTo>
                  <a:lnTo>
                    <a:pt x="464313" y="161832"/>
                  </a:lnTo>
                  <a:lnTo>
                    <a:pt x="420914" y="175595"/>
                  </a:lnTo>
                  <a:lnTo>
                    <a:pt x="375913" y="185332"/>
                  </a:lnTo>
                  <a:lnTo>
                    <a:pt x="329612" y="190948"/>
                  </a:lnTo>
                  <a:lnTo>
                    <a:pt x="282310" y="192348"/>
                  </a:lnTo>
                  <a:lnTo>
                    <a:pt x="234310" y="189438"/>
                  </a:lnTo>
                  <a:lnTo>
                    <a:pt x="185910" y="182122"/>
                  </a:lnTo>
                  <a:lnTo>
                    <a:pt x="137413" y="170307"/>
                  </a:lnTo>
                  <a:lnTo>
                    <a:pt x="182625" y="89535"/>
                  </a:lnTo>
                  <a:lnTo>
                    <a:pt x="0" y="151765"/>
                  </a:lnTo>
                  <a:lnTo>
                    <a:pt x="56641" y="314325"/>
                  </a:lnTo>
                  <a:lnTo>
                    <a:pt x="101853" y="233680"/>
                  </a:lnTo>
                  <a:lnTo>
                    <a:pt x="153002" y="246042"/>
                  </a:lnTo>
                  <a:lnTo>
                    <a:pt x="203900" y="253392"/>
                  </a:lnTo>
                  <a:lnTo>
                    <a:pt x="254215" y="255866"/>
                  </a:lnTo>
                  <a:lnTo>
                    <a:pt x="303615" y="253600"/>
                  </a:lnTo>
                  <a:lnTo>
                    <a:pt x="351769" y="246728"/>
                  </a:lnTo>
                  <a:lnTo>
                    <a:pt x="398344" y="235386"/>
                  </a:lnTo>
                  <a:lnTo>
                    <a:pt x="443007" y="219710"/>
                  </a:lnTo>
                  <a:lnTo>
                    <a:pt x="485428" y="199835"/>
                  </a:lnTo>
                  <a:lnTo>
                    <a:pt x="525273" y="175896"/>
                  </a:lnTo>
                  <a:lnTo>
                    <a:pt x="562210" y="148030"/>
                  </a:lnTo>
                  <a:lnTo>
                    <a:pt x="595908" y="116372"/>
                  </a:lnTo>
                  <a:lnTo>
                    <a:pt x="626034" y="81057"/>
                  </a:lnTo>
                  <a:lnTo>
                    <a:pt x="652256" y="42221"/>
                  </a:lnTo>
                  <a:lnTo>
                    <a:pt x="67424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6547" y="2493264"/>
              <a:ext cx="313055" cy="718820"/>
            </a:xfrm>
            <a:custGeom>
              <a:avLst/>
              <a:gdLst/>
              <a:ahLst/>
              <a:cxnLst/>
              <a:rect l="l" t="t" r="r" b="b"/>
              <a:pathLst>
                <a:path w="313055" h="718819">
                  <a:moveTo>
                    <a:pt x="35559" y="0"/>
                  </a:moveTo>
                  <a:lnTo>
                    <a:pt x="0" y="63373"/>
                  </a:lnTo>
                  <a:lnTo>
                    <a:pt x="42262" y="89490"/>
                  </a:lnTo>
                  <a:lnTo>
                    <a:pt x="81355" y="118535"/>
                  </a:lnTo>
                  <a:lnTo>
                    <a:pt x="117187" y="150230"/>
                  </a:lnTo>
                  <a:lnTo>
                    <a:pt x="149662" y="184303"/>
                  </a:lnTo>
                  <a:lnTo>
                    <a:pt x="178687" y="220478"/>
                  </a:lnTo>
                  <a:lnTo>
                    <a:pt x="204167" y="258480"/>
                  </a:lnTo>
                  <a:lnTo>
                    <a:pt x="226009" y="298036"/>
                  </a:lnTo>
                  <a:lnTo>
                    <a:pt x="244119" y="338869"/>
                  </a:lnTo>
                  <a:lnTo>
                    <a:pt x="258403" y="380706"/>
                  </a:lnTo>
                  <a:lnTo>
                    <a:pt x="268766" y="423272"/>
                  </a:lnTo>
                  <a:lnTo>
                    <a:pt x="275115" y="466292"/>
                  </a:lnTo>
                  <a:lnTo>
                    <a:pt x="277356" y="509491"/>
                  </a:lnTo>
                  <a:lnTo>
                    <a:pt x="275395" y="552595"/>
                  </a:lnTo>
                  <a:lnTo>
                    <a:pt x="269137" y="595329"/>
                  </a:lnTo>
                  <a:lnTo>
                    <a:pt x="258489" y="637419"/>
                  </a:lnTo>
                  <a:lnTo>
                    <a:pt x="243357" y="678589"/>
                  </a:lnTo>
                  <a:lnTo>
                    <a:pt x="223646" y="718565"/>
                  </a:lnTo>
                  <a:lnTo>
                    <a:pt x="259206" y="655065"/>
                  </a:lnTo>
                  <a:lnTo>
                    <a:pt x="278917" y="615110"/>
                  </a:lnTo>
                  <a:lnTo>
                    <a:pt x="294049" y="573959"/>
                  </a:lnTo>
                  <a:lnTo>
                    <a:pt x="304697" y="531885"/>
                  </a:lnTo>
                  <a:lnTo>
                    <a:pt x="310955" y="489165"/>
                  </a:lnTo>
                  <a:lnTo>
                    <a:pt x="312916" y="446073"/>
                  </a:lnTo>
                  <a:lnTo>
                    <a:pt x="310675" y="402884"/>
                  </a:lnTo>
                  <a:lnTo>
                    <a:pt x="304326" y="359873"/>
                  </a:lnTo>
                  <a:lnTo>
                    <a:pt x="293963" y="317314"/>
                  </a:lnTo>
                  <a:lnTo>
                    <a:pt x="279679" y="275483"/>
                  </a:lnTo>
                  <a:lnTo>
                    <a:pt x="261569" y="234654"/>
                  </a:lnTo>
                  <a:lnTo>
                    <a:pt x="239727" y="195102"/>
                  </a:lnTo>
                  <a:lnTo>
                    <a:pt x="214247" y="157102"/>
                  </a:lnTo>
                  <a:lnTo>
                    <a:pt x="185222" y="120929"/>
                  </a:lnTo>
                  <a:lnTo>
                    <a:pt x="152747" y="86857"/>
                  </a:lnTo>
                  <a:lnTo>
                    <a:pt x="116915" y="55161"/>
                  </a:lnTo>
                  <a:lnTo>
                    <a:pt x="77822" y="26117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72334" y="2493264"/>
              <a:ext cx="747395" cy="1000760"/>
            </a:xfrm>
            <a:custGeom>
              <a:avLst/>
              <a:gdLst/>
              <a:ahLst/>
              <a:cxnLst/>
              <a:rect l="l" t="t" r="r" b="b"/>
              <a:pathLst>
                <a:path w="747394" h="1000760">
                  <a:moveTo>
                    <a:pt x="674242" y="686053"/>
                  </a:moveTo>
                  <a:lnTo>
                    <a:pt x="646766" y="721987"/>
                  </a:lnTo>
                  <a:lnTo>
                    <a:pt x="615884" y="754462"/>
                  </a:lnTo>
                  <a:lnTo>
                    <a:pt x="581897" y="783384"/>
                  </a:lnTo>
                  <a:lnTo>
                    <a:pt x="545106" y="808659"/>
                  </a:lnTo>
                  <a:lnTo>
                    <a:pt x="505811" y="830191"/>
                  </a:lnTo>
                  <a:lnTo>
                    <a:pt x="464313" y="847886"/>
                  </a:lnTo>
                  <a:lnTo>
                    <a:pt x="420914" y="861649"/>
                  </a:lnTo>
                  <a:lnTo>
                    <a:pt x="375913" y="871386"/>
                  </a:lnTo>
                  <a:lnTo>
                    <a:pt x="329612" y="877002"/>
                  </a:lnTo>
                  <a:lnTo>
                    <a:pt x="282310" y="878402"/>
                  </a:lnTo>
                  <a:lnTo>
                    <a:pt x="234310" y="875492"/>
                  </a:lnTo>
                  <a:lnTo>
                    <a:pt x="185910" y="868176"/>
                  </a:lnTo>
                  <a:lnTo>
                    <a:pt x="137413" y="856361"/>
                  </a:lnTo>
                  <a:lnTo>
                    <a:pt x="182625" y="775588"/>
                  </a:lnTo>
                  <a:lnTo>
                    <a:pt x="0" y="837819"/>
                  </a:lnTo>
                  <a:lnTo>
                    <a:pt x="56641" y="1000378"/>
                  </a:lnTo>
                  <a:lnTo>
                    <a:pt x="101853" y="919734"/>
                  </a:lnTo>
                  <a:lnTo>
                    <a:pt x="149935" y="931498"/>
                  </a:lnTo>
                  <a:lnTo>
                    <a:pt x="197867" y="938828"/>
                  </a:lnTo>
                  <a:lnTo>
                    <a:pt x="245366" y="941828"/>
                  </a:lnTo>
                  <a:lnTo>
                    <a:pt x="292148" y="940601"/>
                  </a:lnTo>
                  <a:lnTo>
                    <a:pt x="337927" y="935250"/>
                  </a:lnTo>
                  <a:lnTo>
                    <a:pt x="382418" y="925878"/>
                  </a:lnTo>
                  <a:lnTo>
                    <a:pt x="425338" y="912590"/>
                  </a:lnTo>
                  <a:lnTo>
                    <a:pt x="466402" y="895487"/>
                  </a:lnTo>
                  <a:lnTo>
                    <a:pt x="505325" y="874674"/>
                  </a:lnTo>
                  <a:lnTo>
                    <a:pt x="541821" y="850254"/>
                  </a:lnTo>
                  <a:lnTo>
                    <a:pt x="575608" y="822329"/>
                  </a:lnTo>
                  <a:lnTo>
                    <a:pt x="606400" y="791004"/>
                  </a:lnTo>
                  <a:lnTo>
                    <a:pt x="633912" y="756382"/>
                  </a:lnTo>
                  <a:lnTo>
                    <a:pt x="657859" y="718565"/>
                  </a:lnTo>
                  <a:lnTo>
                    <a:pt x="693419" y="655065"/>
                  </a:lnTo>
                  <a:lnTo>
                    <a:pt x="713130" y="615110"/>
                  </a:lnTo>
                  <a:lnTo>
                    <a:pt x="728262" y="573959"/>
                  </a:lnTo>
                  <a:lnTo>
                    <a:pt x="738910" y="531885"/>
                  </a:lnTo>
                  <a:lnTo>
                    <a:pt x="745168" y="489165"/>
                  </a:lnTo>
                  <a:lnTo>
                    <a:pt x="747129" y="446073"/>
                  </a:lnTo>
                  <a:lnTo>
                    <a:pt x="744888" y="402884"/>
                  </a:lnTo>
                  <a:lnTo>
                    <a:pt x="738539" y="359873"/>
                  </a:lnTo>
                  <a:lnTo>
                    <a:pt x="728176" y="317314"/>
                  </a:lnTo>
                  <a:lnTo>
                    <a:pt x="713892" y="275483"/>
                  </a:lnTo>
                  <a:lnTo>
                    <a:pt x="695782" y="234654"/>
                  </a:lnTo>
                  <a:lnTo>
                    <a:pt x="673940" y="195102"/>
                  </a:lnTo>
                  <a:lnTo>
                    <a:pt x="648460" y="157102"/>
                  </a:lnTo>
                  <a:lnTo>
                    <a:pt x="619435" y="120929"/>
                  </a:lnTo>
                  <a:lnTo>
                    <a:pt x="586960" y="86857"/>
                  </a:lnTo>
                  <a:lnTo>
                    <a:pt x="551128" y="55161"/>
                  </a:lnTo>
                  <a:lnTo>
                    <a:pt x="512035" y="26117"/>
                  </a:lnTo>
                  <a:lnTo>
                    <a:pt x="469772" y="0"/>
                  </a:lnTo>
                  <a:lnTo>
                    <a:pt x="434213" y="63373"/>
                  </a:lnTo>
                  <a:lnTo>
                    <a:pt x="476475" y="89490"/>
                  </a:lnTo>
                  <a:lnTo>
                    <a:pt x="515568" y="118535"/>
                  </a:lnTo>
                  <a:lnTo>
                    <a:pt x="551400" y="150230"/>
                  </a:lnTo>
                  <a:lnTo>
                    <a:pt x="583875" y="184303"/>
                  </a:lnTo>
                  <a:lnTo>
                    <a:pt x="612900" y="220478"/>
                  </a:lnTo>
                  <a:lnTo>
                    <a:pt x="638380" y="258480"/>
                  </a:lnTo>
                  <a:lnTo>
                    <a:pt x="660222" y="298036"/>
                  </a:lnTo>
                  <a:lnTo>
                    <a:pt x="678332" y="338869"/>
                  </a:lnTo>
                  <a:lnTo>
                    <a:pt x="692616" y="380706"/>
                  </a:lnTo>
                  <a:lnTo>
                    <a:pt x="702979" y="423272"/>
                  </a:lnTo>
                  <a:lnTo>
                    <a:pt x="709328" y="466292"/>
                  </a:lnTo>
                  <a:lnTo>
                    <a:pt x="711569" y="509491"/>
                  </a:lnTo>
                  <a:lnTo>
                    <a:pt x="709608" y="552595"/>
                  </a:lnTo>
                  <a:lnTo>
                    <a:pt x="703350" y="595329"/>
                  </a:lnTo>
                  <a:lnTo>
                    <a:pt x="692702" y="637419"/>
                  </a:lnTo>
                  <a:lnTo>
                    <a:pt x="677570" y="678589"/>
                  </a:lnTo>
                  <a:lnTo>
                    <a:pt x="657859" y="718565"/>
                  </a:lnTo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1566672"/>
            <a:ext cx="3627120" cy="339547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Let</a:t>
            </a:r>
            <a:r>
              <a:rPr sz="3200" spc="-50" dirty="0"/>
              <a:t> </a:t>
            </a:r>
            <a:r>
              <a:rPr sz="3200" dirty="0"/>
              <a:t>us</a:t>
            </a:r>
            <a:r>
              <a:rPr sz="3200" spc="-55" dirty="0"/>
              <a:t> </a:t>
            </a:r>
            <a:r>
              <a:rPr sz="3200" dirty="0"/>
              <a:t>insert</a:t>
            </a:r>
            <a:r>
              <a:rPr sz="3200" spc="-30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following</a:t>
            </a:r>
            <a:r>
              <a:rPr sz="3200" spc="-100" dirty="0"/>
              <a:t> </a:t>
            </a:r>
            <a:r>
              <a:rPr sz="3200" dirty="0"/>
              <a:t>values</a:t>
            </a:r>
            <a:r>
              <a:rPr sz="3200" spc="-70" dirty="0"/>
              <a:t> </a:t>
            </a:r>
            <a:r>
              <a:rPr sz="3200" spc="-10" dirty="0">
                <a:solidFill>
                  <a:srgbClr val="006FC0"/>
                </a:solidFill>
              </a:rPr>
              <a:t>15,18,21,65,63,75,36,70,89,90</a:t>
            </a:r>
            <a:endParaRPr sz="3200"/>
          </a:p>
        </p:txBody>
      </p:sp>
      <p:grpSp>
        <p:nvGrpSpPr>
          <p:cNvPr id="18" name="object 18"/>
          <p:cNvGrpSpPr/>
          <p:nvPr/>
        </p:nvGrpSpPr>
        <p:grpSpPr>
          <a:xfrm>
            <a:off x="8462915" y="1822704"/>
            <a:ext cx="3540760" cy="3531870"/>
            <a:chOff x="8462915" y="1822704"/>
            <a:chExt cx="3540760" cy="353187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2915" y="1822704"/>
              <a:ext cx="3540327" cy="35312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804017" y="3787521"/>
              <a:ext cx="176530" cy="688975"/>
            </a:xfrm>
            <a:custGeom>
              <a:avLst/>
              <a:gdLst/>
              <a:ahLst/>
              <a:cxnLst/>
              <a:rect l="l" t="t" r="r" b="b"/>
              <a:pathLst>
                <a:path w="176529" h="688975">
                  <a:moveTo>
                    <a:pt x="59435" y="0"/>
                  </a:moveTo>
                  <a:lnTo>
                    <a:pt x="84097" y="47710"/>
                  </a:lnTo>
                  <a:lnTo>
                    <a:pt x="104681" y="96129"/>
                  </a:lnTo>
                  <a:lnTo>
                    <a:pt x="121188" y="144917"/>
                  </a:lnTo>
                  <a:lnTo>
                    <a:pt x="133617" y="193737"/>
                  </a:lnTo>
                  <a:lnTo>
                    <a:pt x="141967" y="242250"/>
                  </a:lnTo>
                  <a:lnTo>
                    <a:pt x="146238" y="290119"/>
                  </a:lnTo>
                  <a:lnTo>
                    <a:pt x="146428" y="337004"/>
                  </a:lnTo>
                  <a:lnTo>
                    <a:pt x="142538" y="382569"/>
                  </a:lnTo>
                  <a:lnTo>
                    <a:pt x="134566" y="426474"/>
                  </a:lnTo>
                  <a:lnTo>
                    <a:pt x="122512" y="468382"/>
                  </a:lnTo>
                  <a:lnTo>
                    <a:pt x="106375" y="507954"/>
                  </a:lnTo>
                  <a:lnTo>
                    <a:pt x="86154" y="544852"/>
                  </a:lnTo>
                  <a:lnTo>
                    <a:pt x="61849" y="578738"/>
                  </a:lnTo>
                  <a:lnTo>
                    <a:pt x="23749" y="517016"/>
                  </a:lnTo>
                  <a:lnTo>
                    <a:pt x="0" y="670559"/>
                  </a:lnTo>
                  <a:lnTo>
                    <a:pt x="129921" y="688720"/>
                  </a:lnTo>
                  <a:lnTo>
                    <a:pt x="91821" y="627126"/>
                  </a:lnTo>
                  <a:lnTo>
                    <a:pt x="116382" y="592845"/>
                  </a:lnTo>
                  <a:lnTo>
                    <a:pt x="136740" y="555551"/>
                  </a:lnTo>
                  <a:lnTo>
                    <a:pt x="152910" y="515592"/>
                  </a:lnTo>
                  <a:lnTo>
                    <a:pt x="164910" y="473317"/>
                  </a:lnTo>
                  <a:lnTo>
                    <a:pt x="172759" y="429076"/>
                  </a:lnTo>
                  <a:lnTo>
                    <a:pt x="176472" y="383217"/>
                  </a:lnTo>
                  <a:lnTo>
                    <a:pt x="176069" y="336089"/>
                  </a:lnTo>
                  <a:lnTo>
                    <a:pt x="171566" y="288042"/>
                  </a:lnTo>
                  <a:lnTo>
                    <a:pt x="162981" y="239425"/>
                  </a:lnTo>
                  <a:lnTo>
                    <a:pt x="150331" y="190586"/>
                  </a:lnTo>
                  <a:lnTo>
                    <a:pt x="133634" y="141875"/>
                  </a:lnTo>
                  <a:lnTo>
                    <a:pt x="112908" y="93641"/>
                  </a:lnTo>
                  <a:lnTo>
                    <a:pt x="88169" y="46233"/>
                  </a:lnTo>
                  <a:lnTo>
                    <a:pt x="5943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21976" y="3470330"/>
              <a:ext cx="657225" cy="341630"/>
            </a:xfrm>
            <a:custGeom>
              <a:avLst/>
              <a:gdLst/>
              <a:ahLst/>
              <a:cxnLst/>
              <a:rect l="l" t="t" r="r" b="b"/>
              <a:pathLst>
                <a:path w="657225" h="341629">
                  <a:moveTo>
                    <a:pt x="155940" y="0"/>
                  </a:moveTo>
                  <a:lnTo>
                    <a:pt x="114853" y="4105"/>
                  </a:lnTo>
                  <a:lnTo>
                    <a:pt x="74957" y="13172"/>
                  </a:lnTo>
                  <a:lnTo>
                    <a:pt x="36568" y="27322"/>
                  </a:lnTo>
                  <a:lnTo>
                    <a:pt x="0" y="46680"/>
                  </a:lnTo>
                  <a:lnTo>
                    <a:pt x="29972" y="95067"/>
                  </a:lnTo>
                  <a:lnTo>
                    <a:pt x="66540" y="75731"/>
                  </a:lnTo>
                  <a:lnTo>
                    <a:pt x="104929" y="61600"/>
                  </a:lnTo>
                  <a:lnTo>
                    <a:pt x="144825" y="52550"/>
                  </a:lnTo>
                  <a:lnTo>
                    <a:pt x="185912" y="48458"/>
                  </a:lnTo>
                  <a:lnTo>
                    <a:pt x="227873" y="49199"/>
                  </a:lnTo>
                  <a:lnTo>
                    <a:pt x="270394" y="54651"/>
                  </a:lnTo>
                  <a:lnTo>
                    <a:pt x="313160" y="64690"/>
                  </a:lnTo>
                  <a:lnTo>
                    <a:pt x="355854" y="79192"/>
                  </a:lnTo>
                  <a:lnTo>
                    <a:pt x="398160" y="98034"/>
                  </a:lnTo>
                  <a:lnTo>
                    <a:pt x="439765" y="121092"/>
                  </a:lnTo>
                  <a:lnTo>
                    <a:pt x="480351" y="148243"/>
                  </a:lnTo>
                  <a:lnTo>
                    <a:pt x="519604" y="179363"/>
                  </a:lnTo>
                  <a:lnTo>
                    <a:pt x="557208" y="214329"/>
                  </a:lnTo>
                  <a:lnTo>
                    <a:pt x="592847" y="253017"/>
                  </a:lnTo>
                  <a:lnTo>
                    <a:pt x="626207" y="295304"/>
                  </a:lnTo>
                  <a:lnTo>
                    <a:pt x="656971" y="341066"/>
                  </a:lnTo>
                  <a:lnTo>
                    <a:pt x="626999" y="292679"/>
                  </a:lnTo>
                  <a:lnTo>
                    <a:pt x="596235" y="246895"/>
                  </a:lnTo>
                  <a:lnTo>
                    <a:pt x="562875" y="204589"/>
                  </a:lnTo>
                  <a:lnTo>
                    <a:pt x="527236" y="165884"/>
                  </a:lnTo>
                  <a:lnTo>
                    <a:pt x="489632" y="130905"/>
                  </a:lnTo>
                  <a:lnTo>
                    <a:pt x="450379" y="99774"/>
                  </a:lnTo>
                  <a:lnTo>
                    <a:pt x="409793" y="72616"/>
                  </a:lnTo>
                  <a:lnTo>
                    <a:pt x="368188" y="49553"/>
                  </a:lnTo>
                  <a:lnTo>
                    <a:pt x="325882" y="30710"/>
                  </a:lnTo>
                  <a:lnTo>
                    <a:pt x="283188" y="16209"/>
                  </a:lnTo>
                  <a:lnTo>
                    <a:pt x="240422" y="6175"/>
                  </a:lnTo>
                  <a:lnTo>
                    <a:pt x="197901" y="730"/>
                  </a:lnTo>
                  <a:lnTo>
                    <a:pt x="15594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21976" y="3470330"/>
              <a:ext cx="758825" cy="1006475"/>
            </a:xfrm>
            <a:custGeom>
              <a:avLst/>
              <a:gdLst/>
              <a:ahLst/>
              <a:cxnLst/>
              <a:rect l="l" t="t" r="r" b="b"/>
              <a:pathLst>
                <a:path w="758825" h="1006475">
                  <a:moveTo>
                    <a:pt x="641476" y="317190"/>
                  </a:moveTo>
                  <a:lnTo>
                    <a:pt x="666138" y="364901"/>
                  </a:lnTo>
                  <a:lnTo>
                    <a:pt x="686722" y="413319"/>
                  </a:lnTo>
                  <a:lnTo>
                    <a:pt x="703229" y="462107"/>
                  </a:lnTo>
                  <a:lnTo>
                    <a:pt x="715658" y="510927"/>
                  </a:lnTo>
                  <a:lnTo>
                    <a:pt x="724008" y="559441"/>
                  </a:lnTo>
                  <a:lnTo>
                    <a:pt x="728279" y="607309"/>
                  </a:lnTo>
                  <a:lnTo>
                    <a:pt x="728469" y="654195"/>
                  </a:lnTo>
                  <a:lnTo>
                    <a:pt x="724579" y="699759"/>
                  </a:lnTo>
                  <a:lnTo>
                    <a:pt x="716607" y="743664"/>
                  </a:lnTo>
                  <a:lnTo>
                    <a:pt x="704553" y="785572"/>
                  </a:lnTo>
                  <a:lnTo>
                    <a:pt x="688416" y="825144"/>
                  </a:lnTo>
                  <a:lnTo>
                    <a:pt x="668195" y="862042"/>
                  </a:lnTo>
                  <a:lnTo>
                    <a:pt x="643890" y="895929"/>
                  </a:lnTo>
                  <a:lnTo>
                    <a:pt x="605790" y="834207"/>
                  </a:lnTo>
                  <a:lnTo>
                    <a:pt x="582041" y="987750"/>
                  </a:lnTo>
                  <a:lnTo>
                    <a:pt x="711962" y="1005911"/>
                  </a:lnTo>
                  <a:lnTo>
                    <a:pt x="673862" y="944316"/>
                  </a:lnTo>
                  <a:lnTo>
                    <a:pt x="699169" y="908864"/>
                  </a:lnTo>
                  <a:lnTo>
                    <a:pt x="720002" y="870172"/>
                  </a:lnTo>
                  <a:lnTo>
                    <a:pt x="736371" y="828627"/>
                  </a:lnTo>
                  <a:lnTo>
                    <a:pt x="748286" y="784613"/>
                  </a:lnTo>
                  <a:lnTo>
                    <a:pt x="755760" y="738518"/>
                  </a:lnTo>
                  <a:lnTo>
                    <a:pt x="758802" y="690725"/>
                  </a:lnTo>
                  <a:lnTo>
                    <a:pt x="757425" y="641621"/>
                  </a:lnTo>
                  <a:lnTo>
                    <a:pt x="751640" y="591592"/>
                  </a:lnTo>
                  <a:lnTo>
                    <a:pt x="741457" y="541024"/>
                  </a:lnTo>
                  <a:lnTo>
                    <a:pt x="726887" y="490301"/>
                  </a:lnTo>
                  <a:lnTo>
                    <a:pt x="707942" y="439810"/>
                  </a:lnTo>
                  <a:lnTo>
                    <a:pt x="684633" y="389936"/>
                  </a:lnTo>
                  <a:lnTo>
                    <a:pt x="656971" y="341066"/>
                  </a:lnTo>
                  <a:lnTo>
                    <a:pt x="626999" y="292679"/>
                  </a:lnTo>
                  <a:lnTo>
                    <a:pt x="596235" y="246895"/>
                  </a:lnTo>
                  <a:lnTo>
                    <a:pt x="562875" y="204589"/>
                  </a:lnTo>
                  <a:lnTo>
                    <a:pt x="527236" y="165884"/>
                  </a:lnTo>
                  <a:lnTo>
                    <a:pt x="489632" y="130905"/>
                  </a:lnTo>
                  <a:lnTo>
                    <a:pt x="450379" y="99774"/>
                  </a:lnTo>
                  <a:lnTo>
                    <a:pt x="409793" y="72616"/>
                  </a:lnTo>
                  <a:lnTo>
                    <a:pt x="368188" y="49553"/>
                  </a:lnTo>
                  <a:lnTo>
                    <a:pt x="325882" y="30710"/>
                  </a:lnTo>
                  <a:lnTo>
                    <a:pt x="283188" y="16209"/>
                  </a:lnTo>
                  <a:lnTo>
                    <a:pt x="240422" y="6175"/>
                  </a:lnTo>
                  <a:lnTo>
                    <a:pt x="197901" y="730"/>
                  </a:lnTo>
                  <a:lnTo>
                    <a:pt x="155940" y="0"/>
                  </a:lnTo>
                  <a:lnTo>
                    <a:pt x="114853" y="4105"/>
                  </a:lnTo>
                  <a:lnTo>
                    <a:pt x="74957" y="13172"/>
                  </a:lnTo>
                  <a:lnTo>
                    <a:pt x="36568" y="27322"/>
                  </a:lnTo>
                  <a:lnTo>
                    <a:pt x="0" y="46680"/>
                  </a:lnTo>
                  <a:lnTo>
                    <a:pt x="29972" y="95067"/>
                  </a:lnTo>
                  <a:lnTo>
                    <a:pt x="66540" y="75731"/>
                  </a:lnTo>
                  <a:lnTo>
                    <a:pt x="104929" y="61600"/>
                  </a:lnTo>
                  <a:lnTo>
                    <a:pt x="144825" y="52550"/>
                  </a:lnTo>
                  <a:lnTo>
                    <a:pt x="185912" y="48458"/>
                  </a:lnTo>
                  <a:lnTo>
                    <a:pt x="227873" y="49199"/>
                  </a:lnTo>
                  <a:lnTo>
                    <a:pt x="270394" y="54651"/>
                  </a:lnTo>
                  <a:lnTo>
                    <a:pt x="313160" y="64690"/>
                  </a:lnTo>
                  <a:lnTo>
                    <a:pt x="355854" y="79192"/>
                  </a:lnTo>
                  <a:lnTo>
                    <a:pt x="398160" y="98034"/>
                  </a:lnTo>
                  <a:lnTo>
                    <a:pt x="439765" y="121092"/>
                  </a:lnTo>
                  <a:lnTo>
                    <a:pt x="480351" y="148243"/>
                  </a:lnTo>
                  <a:lnTo>
                    <a:pt x="519604" y="179363"/>
                  </a:lnTo>
                  <a:lnTo>
                    <a:pt x="557208" y="214329"/>
                  </a:lnTo>
                  <a:lnTo>
                    <a:pt x="592847" y="253017"/>
                  </a:lnTo>
                  <a:lnTo>
                    <a:pt x="626207" y="295304"/>
                  </a:lnTo>
                  <a:lnTo>
                    <a:pt x="656971" y="341066"/>
                  </a:lnTo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439561" y="3894201"/>
              <a:ext cx="294640" cy="784860"/>
            </a:xfrm>
            <a:custGeom>
              <a:avLst/>
              <a:gdLst/>
              <a:ahLst/>
              <a:cxnLst/>
              <a:rect l="l" t="t" r="r" b="b"/>
              <a:pathLst>
                <a:path w="294640" h="784860">
                  <a:moveTo>
                    <a:pt x="140429" y="0"/>
                  </a:moveTo>
                  <a:lnTo>
                    <a:pt x="174338" y="81534"/>
                  </a:lnTo>
                  <a:lnTo>
                    <a:pt x="141631" y="111821"/>
                  </a:lnTo>
                  <a:lnTo>
                    <a:pt x="112211" y="145165"/>
                  </a:lnTo>
                  <a:lnTo>
                    <a:pt x="86119" y="181301"/>
                  </a:lnTo>
                  <a:lnTo>
                    <a:pt x="63394" y="219965"/>
                  </a:lnTo>
                  <a:lnTo>
                    <a:pt x="44076" y="260893"/>
                  </a:lnTo>
                  <a:lnTo>
                    <a:pt x="28206" y="303818"/>
                  </a:lnTo>
                  <a:lnTo>
                    <a:pt x="15823" y="348477"/>
                  </a:lnTo>
                  <a:lnTo>
                    <a:pt x="6968" y="394604"/>
                  </a:lnTo>
                  <a:lnTo>
                    <a:pt x="1680" y="441936"/>
                  </a:lnTo>
                  <a:lnTo>
                    <a:pt x="0" y="490207"/>
                  </a:lnTo>
                  <a:lnTo>
                    <a:pt x="1966" y="539152"/>
                  </a:lnTo>
                  <a:lnTo>
                    <a:pt x="7621" y="588508"/>
                  </a:lnTo>
                  <a:lnTo>
                    <a:pt x="17002" y="638008"/>
                  </a:lnTo>
                  <a:lnTo>
                    <a:pt x="30152" y="687389"/>
                  </a:lnTo>
                  <a:lnTo>
                    <a:pt x="47108" y="736385"/>
                  </a:lnTo>
                  <a:lnTo>
                    <a:pt x="67912" y="784732"/>
                  </a:lnTo>
                  <a:lnTo>
                    <a:pt x="52359" y="736169"/>
                  </a:lnTo>
                  <a:lnTo>
                    <a:pt x="40514" y="687413"/>
                  </a:lnTo>
                  <a:lnTo>
                    <a:pt x="32328" y="638705"/>
                  </a:lnTo>
                  <a:lnTo>
                    <a:pt x="27749" y="590286"/>
                  </a:lnTo>
                  <a:lnTo>
                    <a:pt x="26726" y="542398"/>
                  </a:lnTo>
                  <a:lnTo>
                    <a:pt x="29211" y="495280"/>
                  </a:lnTo>
                  <a:lnTo>
                    <a:pt x="35150" y="449175"/>
                  </a:lnTo>
                  <a:lnTo>
                    <a:pt x="44496" y="404322"/>
                  </a:lnTo>
                  <a:lnTo>
                    <a:pt x="57195" y="360963"/>
                  </a:lnTo>
                  <a:lnTo>
                    <a:pt x="73199" y="319339"/>
                  </a:lnTo>
                  <a:lnTo>
                    <a:pt x="92456" y="279690"/>
                  </a:lnTo>
                  <a:lnTo>
                    <a:pt x="114916" y="242258"/>
                  </a:lnTo>
                  <a:lnTo>
                    <a:pt x="140529" y="207283"/>
                  </a:lnTo>
                  <a:lnTo>
                    <a:pt x="169243" y="175006"/>
                  </a:lnTo>
                  <a:lnTo>
                    <a:pt x="201008" y="145669"/>
                  </a:lnTo>
                  <a:lnTo>
                    <a:pt x="234917" y="227203"/>
                  </a:lnTo>
                  <a:lnTo>
                    <a:pt x="294099" y="49022"/>
                  </a:lnTo>
                  <a:lnTo>
                    <a:pt x="1404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93377" y="4647183"/>
              <a:ext cx="708660" cy="454659"/>
            </a:xfrm>
            <a:custGeom>
              <a:avLst/>
              <a:gdLst/>
              <a:ahLst/>
              <a:cxnLst/>
              <a:rect l="l" t="t" r="r" b="b"/>
              <a:pathLst>
                <a:path w="708659" h="454660">
                  <a:moveTo>
                    <a:pt x="0" y="0"/>
                  </a:moveTo>
                  <a:lnTo>
                    <a:pt x="26670" y="64135"/>
                  </a:lnTo>
                  <a:lnTo>
                    <a:pt x="47962" y="110643"/>
                  </a:lnTo>
                  <a:lnTo>
                    <a:pt x="72038" y="154686"/>
                  </a:lnTo>
                  <a:lnTo>
                    <a:pt x="98693" y="196157"/>
                  </a:lnTo>
                  <a:lnTo>
                    <a:pt x="127723" y="234947"/>
                  </a:lnTo>
                  <a:lnTo>
                    <a:pt x="158921" y="270950"/>
                  </a:lnTo>
                  <a:lnTo>
                    <a:pt x="192083" y="304059"/>
                  </a:lnTo>
                  <a:lnTo>
                    <a:pt x="227004" y="334164"/>
                  </a:lnTo>
                  <a:lnTo>
                    <a:pt x="263480" y="361160"/>
                  </a:lnTo>
                  <a:lnTo>
                    <a:pt x="301304" y="384939"/>
                  </a:lnTo>
                  <a:lnTo>
                    <a:pt x="340273" y="405393"/>
                  </a:lnTo>
                  <a:lnTo>
                    <a:pt x="380181" y="422416"/>
                  </a:lnTo>
                  <a:lnTo>
                    <a:pt x="420823" y="435898"/>
                  </a:lnTo>
                  <a:lnTo>
                    <a:pt x="461995" y="445734"/>
                  </a:lnTo>
                  <a:lnTo>
                    <a:pt x="503491" y="451815"/>
                  </a:lnTo>
                  <a:lnTo>
                    <a:pt x="545106" y="454035"/>
                  </a:lnTo>
                  <a:lnTo>
                    <a:pt x="586635" y="452286"/>
                  </a:lnTo>
                  <a:lnTo>
                    <a:pt x="627874" y="446459"/>
                  </a:lnTo>
                  <a:lnTo>
                    <a:pt x="668617" y="436449"/>
                  </a:lnTo>
                  <a:lnTo>
                    <a:pt x="708659" y="422148"/>
                  </a:lnTo>
                  <a:lnTo>
                    <a:pt x="681990" y="358013"/>
                  </a:lnTo>
                  <a:lnTo>
                    <a:pt x="641947" y="372314"/>
                  </a:lnTo>
                  <a:lnTo>
                    <a:pt x="601204" y="382324"/>
                  </a:lnTo>
                  <a:lnTo>
                    <a:pt x="559965" y="388151"/>
                  </a:lnTo>
                  <a:lnTo>
                    <a:pt x="518436" y="389900"/>
                  </a:lnTo>
                  <a:lnTo>
                    <a:pt x="476821" y="387680"/>
                  </a:lnTo>
                  <a:lnTo>
                    <a:pt x="435325" y="381599"/>
                  </a:lnTo>
                  <a:lnTo>
                    <a:pt x="394153" y="371763"/>
                  </a:lnTo>
                  <a:lnTo>
                    <a:pt x="353511" y="358281"/>
                  </a:lnTo>
                  <a:lnTo>
                    <a:pt x="313603" y="341258"/>
                  </a:lnTo>
                  <a:lnTo>
                    <a:pt x="274634" y="320804"/>
                  </a:lnTo>
                  <a:lnTo>
                    <a:pt x="236810" y="297025"/>
                  </a:lnTo>
                  <a:lnTo>
                    <a:pt x="200334" y="270029"/>
                  </a:lnTo>
                  <a:lnTo>
                    <a:pt x="165413" y="239924"/>
                  </a:lnTo>
                  <a:lnTo>
                    <a:pt x="132251" y="206815"/>
                  </a:lnTo>
                  <a:lnTo>
                    <a:pt x="101053" y="170812"/>
                  </a:lnTo>
                  <a:lnTo>
                    <a:pt x="72023" y="132022"/>
                  </a:lnTo>
                  <a:lnTo>
                    <a:pt x="45368" y="90551"/>
                  </a:lnTo>
                  <a:lnTo>
                    <a:pt x="21292" y="46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2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39674" y="3894201"/>
              <a:ext cx="762635" cy="1207135"/>
            </a:xfrm>
            <a:custGeom>
              <a:avLst/>
              <a:gdLst/>
              <a:ahLst/>
              <a:cxnLst/>
              <a:rect l="l" t="t" r="r" b="b"/>
              <a:pathLst>
                <a:path w="762634" h="1207135">
                  <a:moveTo>
                    <a:pt x="67799" y="784732"/>
                  </a:moveTo>
                  <a:lnTo>
                    <a:pt x="52245" y="736169"/>
                  </a:lnTo>
                  <a:lnTo>
                    <a:pt x="40401" y="687413"/>
                  </a:lnTo>
                  <a:lnTo>
                    <a:pt x="32214" y="638705"/>
                  </a:lnTo>
                  <a:lnTo>
                    <a:pt x="27635" y="590286"/>
                  </a:lnTo>
                  <a:lnTo>
                    <a:pt x="26613" y="542398"/>
                  </a:lnTo>
                  <a:lnTo>
                    <a:pt x="29097" y="495280"/>
                  </a:lnTo>
                  <a:lnTo>
                    <a:pt x="35037" y="449175"/>
                  </a:lnTo>
                  <a:lnTo>
                    <a:pt x="44382" y="404322"/>
                  </a:lnTo>
                  <a:lnTo>
                    <a:pt x="57082" y="360963"/>
                  </a:lnTo>
                  <a:lnTo>
                    <a:pt x="73086" y="319339"/>
                  </a:lnTo>
                  <a:lnTo>
                    <a:pt x="92343" y="279690"/>
                  </a:lnTo>
                  <a:lnTo>
                    <a:pt x="114803" y="242258"/>
                  </a:lnTo>
                  <a:lnTo>
                    <a:pt x="140415" y="207283"/>
                  </a:lnTo>
                  <a:lnTo>
                    <a:pt x="169129" y="175006"/>
                  </a:lnTo>
                  <a:lnTo>
                    <a:pt x="200895" y="145669"/>
                  </a:lnTo>
                  <a:lnTo>
                    <a:pt x="234804" y="227203"/>
                  </a:lnTo>
                  <a:lnTo>
                    <a:pt x="293986" y="49022"/>
                  </a:lnTo>
                  <a:lnTo>
                    <a:pt x="140316" y="0"/>
                  </a:lnTo>
                  <a:lnTo>
                    <a:pt x="174225" y="81534"/>
                  </a:lnTo>
                  <a:lnTo>
                    <a:pt x="140952" y="112407"/>
                  </a:lnTo>
                  <a:lnTo>
                    <a:pt x="111069" y="146474"/>
                  </a:lnTo>
                  <a:lnTo>
                    <a:pt x="84625" y="183454"/>
                  </a:lnTo>
                  <a:lnTo>
                    <a:pt x="61669" y="223068"/>
                  </a:lnTo>
                  <a:lnTo>
                    <a:pt x="42253" y="265039"/>
                  </a:lnTo>
                  <a:lnTo>
                    <a:pt x="26425" y="309087"/>
                  </a:lnTo>
                  <a:lnTo>
                    <a:pt x="14236" y="354933"/>
                  </a:lnTo>
                  <a:lnTo>
                    <a:pt x="5735" y="402299"/>
                  </a:lnTo>
                  <a:lnTo>
                    <a:pt x="973" y="450905"/>
                  </a:lnTo>
                  <a:lnTo>
                    <a:pt x="0" y="500474"/>
                  </a:lnTo>
                  <a:lnTo>
                    <a:pt x="2864" y="550725"/>
                  </a:lnTo>
                  <a:lnTo>
                    <a:pt x="9616" y="601380"/>
                  </a:lnTo>
                  <a:lnTo>
                    <a:pt x="20307" y="652161"/>
                  </a:lnTo>
                  <a:lnTo>
                    <a:pt x="34985" y="702788"/>
                  </a:lnTo>
                  <a:lnTo>
                    <a:pt x="53702" y="752982"/>
                  </a:lnTo>
                  <a:lnTo>
                    <a:pt x="80372" y="817118"/>
                  </a:lnTo>
                  <a:lnTo>
                    <a:pt x="101664" y="863626"/>
                  </a:lnTo>
                  <a:lnTo>
                    <a:pt x="125740" y="907669"/>
                  </a:lnTo>
                  <a:lnTo>
                    <a:pt x="152396" y="949140"/>
                  </a:lnTo>
                  <a:lnTo>
                    <a:pt x="181425" y="987930"/>
                  </a:lnTo>
                  <a:lnTo>
                    <a:pt x="212623" y="1023933"/>
                  </a:lnTo>
                  <a:lnTo>
                    <a:pt x="245785" y="1057042"/>
                  </a:lnTo>
                  <a:lnTo>
                    <a:pt x="280707" y="1087147"/>
                  </a:lnTo>
                  <a:lnTo>
                    <a:pt x="317182" y="1114143"/>
                  </a:lnTo>
                  <a:lnTo>
                    <a:pt x="355007" y="1137922"/>
                  </a:lnTo>
                  <a:lnTo>
                    <a:pt x="393975" y="1158376"/>
                  </a:lnTo>
                  <a:lnTo>
                    <a:pt x="433883" y="1175399"/>
                  </a:lnTo>
                  <a:lnTo>
                    <a:pt x="474526" y="1188881"/>
                  </a:lnTo>
                  <a:lnTo>
                    <a:pt x="515697" y="1198717"/>
                  </a:lnTo>
                  <a:lnTo>
                    <a:pt x="557193" y="1204798"/>
                  </a:lnTo>
                  <a:lnTo>
                    <a:pt x="598808" y="1207018"/>
                  </a:lnTo>
                  <a:lnTo>
                    <a:pt x="640337" y="1205269"/>
                  </a:lnTo>
                  <a:lnTo>
                    <a:pt x="681576" y="1199442"/>
                  </a:lnTo>
                  <a:lnTo>
                    <a:pt x="722319" y="1189432"/>
                  </a:lnTo>
                  <a:lnTo>
                    <a:pt x="762362" y="1175131"/>
                  </a:lnTo>
                  <a:lnTo>
                    <a:pt x="735692" y="1110996"/>
                  </a:lnTo>
                  <a:lnTo>
                    <a:pt x="695649" y="1125297"/>
                  </a:lnTo>
                  <a:lnTo>
                    <a:pt x="654906" y="1135307"/>
                  </a:lnTo>
                  <a:lnTo>
                    <a:pt x="613667" y="1141134"/>
                  </a:lnTo>
                  <a:lnTo>
                    <a:pt x="572138" y="1142883"/>
                  </a:lnTo>
                  <a:lnTo>
                    <a:pt x="530523" y="1140663"/>
                  </a:lnTo>
                  <a:lnTo>
                    <a:pt x="489027" y="1134582"/>
                  </a:lnTo>
                  <a:lnTo>
                    <a:pt x="447856" y="1124746"/>
                  </a:lnTo>
                  <a:lnTo>
                    <a:pt x="407213" y="1111264"/>
                  </a:lnTo>
                  <a:lnTo>
                    <a:pt x="367305" y="1094241"/>
                  </a:lnTo>
                  <a:lnTo>
                    <a:pt x="328337" y="1073787"/>
                  </a:lnTo>
                  <a:lnTo>
                    <a:pt x="290512" y="1050008"/>
                  </a:lnTo>
                  <a:lnTo>
                    <a:pt x="254037" y="1023012"/>
                  </a:lnTo>
                  <a:lnTo>
                    <a:pt x="219115" y="992907"/>
                  </a:lnTo>
                  <a:lnTo>
                    <a:pt x="185953" y="959798"/>
                  </a:lnTo>
                  <a:lnTo>
                    <a:pt x="154755" y="923795"/>
                  </a:lnTo>
                  <a:lnTo>
                    <a:pt x="125726" y="885005"/>
                  </a:lnTo>
                  <a:lnTo>
                    <a:pt x="99070" y="843534"/>
                  </a:lnTo>
                  <a:lnTo>
                    <a:pt x="74994" y="799491"/>
                  </a:lnTo>
                  <a:lnTo>
                    <a:pt x="53702" y="752982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815071" y="582168"/>
            <a:ext cx="326390" cy="478790"/>
            <a:chOff x="7815071" y="582168"/>
            <a:chExt cx="326390" cy="478790"/>
          </a:xfrm>
        </p:grpSpPr>
        <p:sp>
          <p:nvSpPr>
            <p:cNvPr id="27" name="object 27"/>
            <p:cNvSpPr/>
            <p:nvPr/>
          </p:nvSpPr>
          <p:spPr>
            <a:xfrm>
              <a:off x="7821167" y="588264"/>
              <a:ext cx="314325" cy="466725"/>
            </a:xfrm>
            <a:custGeom>
              <a:avLst/>
              <a:gdLst/>
              <a:ahLst/>
              <a:cxnLst/>
              <a:rect l="l" t="t" r="r" b="b"/>
              <a:pathLst>
                <a:path w="314325" h="466725">
                  <a:moveTo>
                    <a:pt x="156972" y="0"/>
                  </a:moveTo>
                  <a:lnTo>
                    <a:pt x="0" y="156972"/>
                  </a:lnTo>
                  <a:lnTo>
                    <a:pt x="78485" y="156972"/>
                  </a:lnTo>
                  <a:lnTo>
                    <a:pt x="78485" y="466344"/>
                  </a:lnTo>
                  <a:lnTo>
                    <a:pt x="235457" y="466344"/>
                  </a:lnTo>
                  <a:lnTo>
                    <a:pt x="235457" y="156972"/>
                  </a:lnTo>
                  <a:lnTo>
                    <a:pt x="313943" y="15697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21167" y="588264"/>
              <a:ext cx="314325" cy="466725"/>
            </a:xfrm>
            <a:custGeom>
              <a:avLst/>
              <a:gdLst/>
              <a:ahLst/>
              <a:cxnLst/>
              <a:rect l="l" t="t" r="r" b="b"/>
              <a:pathLst>
                <a:path w="314325" h="466725">
                  <a:moveTo>
                    <a:pt x="0" y="156972"/>
                  </a:moveTo>
                  <a:lnTo>
                    <a:pt x="156972" y="0"/>
                  </a:lnTo>
                  <a:lnTo>
                    <a:pt x="313943" y="156972"/>
                  </a:lnTo>
                  <a:lnTo>
                    <a:pt x="235457" y="156972"/>
                  </a:lnTo>
                  <a:lnTo>
                    <a:pt x="235457" y="466344"/>
                  </a:lnTo>
                  <a:lnTo>
                    <a:pt x="78485" y="466344"/>
                  </a:lnTo>
                  <a:lnTo>
                    <a:pt x="78485" y="156972"/>
                  </a:lnTo>
                  <a:lnTo>
                    <a:pt x="0" y="156972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299704" y="582168"/>
            <a:ext cx="326390" cy="478790"/>
            <a:chOff x="8299704" y="582168"/>
            <a:chExt cx="326390" cy="478790"/>
          </a:xfrm>
        </p:grpSpPr>
        <p:sp>
          <p:nvSpPr>
            <p:cNvPr id="30" name="object 30"/>
            <p:cNvSpPr/>
            <p:nvPr/>
          </p:nvSpPr>
          <p:spPr>
            <a:xfrm>
              <a:off x="8305800" y="588264"/>
              <a:ext cx="314325" cy="466725"/>
            </a:xfrm>
            <a:custGeom>
              <a:avLst/>
              <a:gdLst/>
              <a:ahLst/>
              <a:cxnLst/>
              <a:rect l="l" t="t" r="r" b="b"/>
              <a:pathLst>
                <a:path w="314325" h="466725">
                  <a:moveTo>
                    <a:pt x="156972" y="0"/>
                  </a:moveTo>
                  <a:lnTo>
                    <a:pt x="0" y="156972"/>
                  </a:lnTo>
                  <a:lnTo>
                    <a:pt x="78485" y="156972"/>
                  </a:lnTo>
                  <a:lnTo>
                    <a:pt x="78485" y="466344"/>
                  </a:lnTo>
                  <a:lnTo>
                    <a:pt x="235457" y="466344"/>
                  </a:lnTo>
                  <a:lnTo>
                    <a:pt x="235457" y="156972"/>
                  </a:lnTo>
                  <a:lnTo>
                    <a:pt x="313944" y="15697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05800" y="588264"/>
              <a:ext cx="314325" cy="466725"/>
            </a:xfrm>
            <a:custGeom>
              <a:avLst/>
              <a:gdLst/>
              <a:ahLst/>
              <a:cxnLst/>
              <a:rect l="l" t="t" r="r" b="b"/>
              <a:pathLst>
                <a:path w="314325" h="466725">
                  <a:moveTo>
                    <a:pt x="0" y="156972"/>
                  </a:moveTo>
                  <a:lnTo>
                    <a:pt x="156972" y="0"/>
                  </a:lnTo>
                  <a:lnTo>
                    <a:pt x="313944" y="156972"/>
                  </a:lnTo>
                  <a:lnTo>
                    <a:pt x="235457" y="156972"/>
                  </a:lnTo>
                  <a:lnTo>
                    <a:pt x="235457" y="466344"/>
                  </a:lnTo>
                  <a:lnTo>
                    <a:pt x="78485" y="466344"/>
                  </a:lnTo>
                  <a:lnTo>
                    <a:pt x="78485" y="156972"/>
                  </a:lnTo>
                  <a:lnTo>
                    <a:pt x="0" y="156972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8877" y="774191"/>
            <a:ext cx="7251700" cy="6083935"/>
            <a:chOff x="398877" y="774191"/>
            <a:chExt cx="7251700" cy="6083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877" y="774191"/>
              <a:ext cx="3609242" cy="33623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3992" y="3505198"/>
              <a:ext cx="4666487" cy="3352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Let</a:t>
            </a:r>
            <a:r>
              <a:rPr sz="3200" spc="-50" dirty="0"/>
              <a:t> </a:t>
            </a:r>
            <a:r>
              <a:rPr sz="3200" dirty="0"/>
              <a:t>us</a:t>
            </a:r>
            <a:r>
              <a:rPr sz="3200" spc="-55" dirty="0"/>
              <a:t> </a:t>
            </a:r>
            <a:r>
              <a:rPr sz="3200" dirty="0"/>
              <a:t>insert</a:t>
            </a:r>
            <a:r>
              <a:rPr sz="3200" spc="-30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following</a:t>
            </a:r>
            <a:r>
              <a:rPr sz="3200" spc="-100" dirty="0"/>
              <a:t> </a:t>
            </a:r>
            <a:r>
              <a:rPr sz="3200" dirty="0"/>
              <a:t>values</a:t>
            </a:r>
            <a:r>
              <a:rPr sz="3200" spc="-70" dirty="0"/>
              <a:t> </a:t>
            </a:r>
            <a:r>
              <a:rPr sz="3200" spc="-10" dirty="0">
                <a:solidFill>
                  <a:srgbClr val="006FC0"/>
                </a:solidFill>
              </a:rPr>
              <a:t>15,18,21,65,63,75,36,70,89,90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7744968" y="1143000"/>
            <a:ext cx="3772535" cy="3364229"/>
            <a:chOff x="7744968" y="1143000"/>
            <a:chExt cx="3772535" cy="336422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968" y="1143000"/>
              <a:ext cx="3667877" cy="33641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03714" y="2578480"/>
              <a:ext cx="612775" cy="312420"/>
            </a:xfrm>
            <a:custGeom>
              <a:avLst/>
              <a:gdLst/>
              <a:ahLst/>
              <a:cxnLst/>
              <a:rect l="l" t="t" r="r" b="b"/>
              <a:pathLst>
                <a:path w="612775" h="312419">
                  <a:moveTo>
                    <a:pt x="0" y="0"/>
                  </a:moveTo>
                  <a:lnTo>
                    <a:pt x="58292" y="76708"/>
                  </a:lnTo>
                  <a:lnTo>
                    <a:pt x="90440" y="115090"/>
                  </a:lnTo>
                  <a:lnTo>
                    <a:pt x="125448" y="149801"/>
                  </a:lnTo>
                  <a:lnTo>
                    <a:pt x="162944" y="180659"/>
                  </a:lnTo>
                  <a:lnTo>
                    <a:pt x="202558" y="207483"/>
                  </a:lnTo>
                  <a:lnTo>
                    <a:pt x="243919" y="230092"/>
                  </a:lnTo>
                  <a:lnTo>
                    <a:pt x="286655" y="248304"/>
                  </a:lnTo>
                  <a:lnTo>
                    <a:pt x="330395" y="261938"/>
                  </a:lnTo>
                  <a:lnTo>
                    <a:pt x="374768" y="270812"/>
                  </a:lnTo>
                  <a:lnTo>
                    <a:pt x="419404" y="274746"/>
                  </a:lnTo>
                  <a:lnTo>
                    <a:pt x="463930" y="273558"/>
                  </a:lnTo>
                  <a:lnTo>
                    <a:pt x="493140" y="311912"/>
                  </a:lnTo>
                  <a:lnTo>
                    <a:pt x="612520" y="167894"/>
                  </a:lnTo>
                  <a:lnTo>
                    <a:pt x="376427" y="158496"/>
                  </a:lnTo>
                  <a:lnTo>
                    <a:pt x="405637" y="196850"/>
                  </a:lnTo>
                  <a:lnTo>
                    <a:pt x="361077" y="198007"/>
                  </a:lnTo>
                  <a:lnTo>
                    <a:pt x="316414" y="194056"/>
                  </a:lnTo>
                  <a:lnTo>
                    <a:pt x="272022" y="185174"/>
                  </a:lnTo>
                  <a:lnTo>
                    <a:pt x="228270" y="171541"/>
                  </a:lnTo>
                  <a:lnTo>
                    <a:pt x="185531" y="153336"/>
                  </a:lnTo>
                  <a:lnTo>
                    <a:pt x="144174" y="130738"/>
                  </a:lnTo>
                  <a:lnTo>
                    <a:pt x="104571" y="103927"/>
                  </a:lnTo>
                  <a:lnTo>
                    <a:pt x="67094" y="73080"/>
                  </a:lnTo>
                  <a:lnTo>
                    <a:pt x="32113" y="38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97470" y="1981708"/>
              <a:ext cx="195580" cy="634365"/>
            </a:xfrm>
            <a:custGeom>
              <a:avLst/>
              <a:gdLst/>
              <a:ahLst/>
              <a:cxnLst/>
              <a:rect l="l" t="t" r="r" b="b"/>
              <a:pathLst>
                <a:path w="195579" h="634364">
                  <a:moveTo>
                    <a:pt x="136597" y="0"/>
                  </a:moveTo>
                  <a:lnTo>
                    <a:pt x="105736" y="26669"/>
                  </a:lnTo>
                  <a:lnTo>
                    <a:pt x="77471" y="58134"/>
                  </a:lnTo>
                  <a:lnTo>
                    <a:pt x="53624" y="92490"/>
                  </a:lnTo>
                  <a:lnTo>
                    <a:pt x="34176" y="129368"/>
                  </a:lnTo>
                  <a:lnTo>
                    <a:pt x="19108" y="168396"/>
                  </a:lnTo>
                  <a:lnTo>
                    <a:pt x="8402" y="209206"/>
                  </a:lnTo>
                  <a:lnTo>
                    <a:pt x="2039" y="251427"/>
                  </a:lnTo>
                  <a:lnTo>
                    <a:pt x="0" y="294689"/>
                  </a:lnTo>
                  <a:lnTo>
                    <a:pt x="2266" y="338622"/>
                  </a:lnTo>
                  <a:lnTo>
                    <a:pt x="8818" y="382856"/>
                  </a:lnTo>
                  <a:lnTo>
                    <a:pt x="19639" y="427021"/>
                  </a:lnTo>
                  <a:lnTo>
                    <a:pt x="34709" y="470746"/>
                  </a:lnTo>
                  <a:lnTo>
                    <a:pt x="54009" y="513663"/>
                  </a:lnTo>
                  <a:lnTo>
                    <a:pt x="77521" y="555400"/>
                  </a:lnTo>
                  <a:lnTo>
                    <a:pt x="105226" y="595588"/>
                  </a:lnTo>
                  <a:lnTo>
                    <a:pt x="137105" y="633856"/>
                  </a:lnTo>
                  <a:lnTo>
                    <a:pt x="111110" y="587623"/>
                  </a:lnTo>
                  <a:lnTo>
                    <a:pt x="90362" y="540309"/>
                  </a:lnTo>
                  <a:lnTo>
                    <a:pt x="74814" y="492362"/>
                  </a:lnTo>
                  <a:lnTo>
                    <a:pt x="64418" y="444232"/>
                  </a:lnTo>
                  <a:lnTo>
                    <a:pt x="59129" y="396365"/>
                  </a:lnTo>
                  <a:lnTo>
                    <a:pt x="58899" y="349210"/>
                  </a:lnTo>
                  <a:lnTo>
                    <a:pt x="63681" y="303216"/>
                  </a:lnTo>
                  <a:lnTo>
                    <a:pt x="73430" y="258830"/>
                  </a:lnTo>
                  <a:lnTo>
                    <a:pt x="88097" y="216500"/>
                  </a:lnTo>
                  <a:lnTo>
                    <a:pt x="107636" y="176675"/>
                  </a:lnTo>
                  <a:lnTo>
                    <a:pt x="132000" y="139802"/>
                  </a:lnTo>
                  <a:lnTo>
                    <a:pt x="161143" y="106331"/>
                  </a:lnTo>
                  <a:lnTo>
                    <a:pt x="195017" y="76707"/>
                  </a:lnTo>
                  <a:lnTo>
                    <a:pt x="136597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98018" y="1981708"/>
              <a:ext cx="718820" cy="908685"/>
            </a:xfrm>
            <a:custGeom>
              <a:avLst/>
              <a:gdLst/>
              <a:ahLst/>
              <a:cxnLst/>
              <a:rect l="l" t="t" r="r" b="b"/>
              <a:pathLst>
                <a:path w="718820" h="908685">
                  <a:moveTo>
                    <a:pt x="105695" y="596772"/>
                  </a:moveTo>
                  <a:lnTo>
                    <a:pt x="137809" y="635151"/>
                  </a:lnTo>
                  <a:lnTo>
                    <a:pt x="172790" y="669853"/>
                  </a:lnTo>
                  <a:lnTo>
                    <a:pt x="210267" y="700700"/>
                  </a:lnTo>
                  <a:lnTo>
                    <a:pt x="249870" y="727511"/>
                  </a:lnTo>
                  <a:lnTo>
                    <a:pt x="291226" y="750109"/>
                  </a:lnTo>
                  <a:lnTo>
                    <a:pt x="333966" y="768314"/>
                  </a:lnTo>
                  <a:lnTo>
                    <a:pt x="377718" y="781947"/>
                  </a:lnTo>
                  <a:lnTo>
                    <a:pt x="422110" y="790828"/>
                  </a:lnTo>
                  <a:lnTo>
                    <a:pt x="466772" y="794780"/>
                  </a:lnTo>
                  <a:lnTo>
                    <a:pt x="511333" y="793622"/>
                  </a:lnTo>
                  <a:lnTo>
                    <a:pt x="482123" y="755268"/>
                  </a:lnTo>
                  <a:lnTo>
                    <a:pt x="718216" y="764666"/>
                  </a:lnTo>
                  <a:lnTo>
                    <a:pt x="598836" y="908684"/>
                  </a:lnTo>
                  <a:lnTo>
                    <a:pt x="569626" y="870330"/>
                  </a:lnTo>
                  <a:lnTo>
                    <a:pt x="525100" y="871519"/>
                  </a:lnTo>
                  <a:lnTo>
                    <a:pt x="480464" y="867585"/>
                  </a:lnTo>
                  <a:lnTo>
                    <a:pt x="436091" y="858711"/>
                  </a:lnTo>
                  <a:lnTo>
                    <a:pt x="392351" y="845077"/>
                  </a:lnTo>
                  <a:lnTo>
                    <a:pt x="349615" y="826865"/>
                  </a:lnTo>
                  <a:lnTo>
                    <a:pt x="308254" y="804256"/>
                  </a:lnTo>
                  <a:lnTo>
                    <a:pt x="268640" y="777432"/>
                  </a:lnTo>
                  <a:lnTo>
                    <a:pt x="231144" y="746574"/>
                  </a:lnTo>
                  <a:lnTo>
                    <a:pt x="196136" y="711863"/>
                  </a:lnTo>
                  <a:lnTo>
                    <a:pt x="163988" y="673480"/>
                  </a:lnTo>
                  <a:lnTo>
                    <a:pt x="105695" y="596772"/>
                  </a:lnTo>
                  <a:lnTo>
                    <a:pt x="75499" y="552832"/>
                  </a:lnTo>
                  <a:lnTo>
                    <a:pt x="50373" y="507305"/>
                  </a:lnTo>
                  <a:lnTo>
                    <a:pt x="30295" y="460639"/>
                  </a:lnTo>
                  <a:lnTo>
                    <a:pt x="15241" y="413281"/>
                  </a:lnTo>
                  <a:lnTo>
                    <a:pt x="5189" y="365678"/>
                  </a:lnTo>
                  <a:lnTo>
                    <a:pt x="116" y="318277"/>
                  </a:lnTo>
                  <a:lnTo>
                    <a:pt x="0" y="271526"/>
                  </a:lnTo>
                  <a:lnTo>
                    <a:pt x="4817" y="225870"/>
                  </a:lnTo>
                  <a:lnTo>
                    <a:pt x="14544" y="181759"/>
                  </a:lnTo>
                  <a:lnTo>
                    <a:pt x="29160" y="139637"/>
                  </a:lnTo>
                  <a:lnTo>
                    <a:pt x="48641" y="99954"/>
                  </a:lnTo>
                  <a:lnTo>
                    <a:pt x="72965" y="63155"/>
                  </a:lnTo>
                  <a:lnTo>
                    <a:pt x="102108" y="29688"/>
                  </a:lnTo>
                  <a:lnTo>
                    <a:pt x="136048" y="0"/>
                  </a:lnTo>
                  <a:lnTo>
                    <a:pt x="194468" y="76707"/>
                  </a:lnTo>
                  <a:lnTo>
                    <a:pt x="160594" y="106331"/>
                  </a:lnTo>
                  <a:lnTo>
                    <a:pt x="131452" y="139802"/>
                  </a:lnTo>
                  <a:lnTo>
                    <a:pt x="107087" y="176675"/>
                  </a:lnTo>
                  <a:lnTo>
                    <a:pt x="87548" y="216500"/>
                  </a:lnTo>
                  <a:lnTo>
                    <a:pt x="72881" y="258830"/>
                  </a:lnTo>
                  <a:lnTo>
                    <a:pt x="63133" y="303216"/>
                  </a:lnTo>
                  <a:lnTo>
                    <a:pt x="58350" y="349210"/>
                  </a:lnTo>
                  <a:lnTo>
                    <a:pt x="58580" y="396365"/>
                  </a:lnTo>
                  <a:lnTo>
                    <a:pt x="63870" y="444232"/>
                  </a:lnTo>
                  <a:lnTo>
                    <a:pt x="74265" y="492362"/>
                  </a:lnTo>
                  <a:lnTo>
                    <a:pt x="89813" y="540309"/>
                  </a:lnTo>
                  <a:lnTo>
                    <a:pt x="110562" y="587623"/>
                  </a:lnTo>
                  <a:lnTo>
                    <a:pt x="136556" y="633856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9429" y="3341370"/>
              <a:ext cx="436880" cy="450850"/>
            </a:xfrm>
            <a:custGeom>
              <a:avLst/>
              <a:gdLst/>
              <a:ahLst/>
              <a:cxnLst/>
              <a:rect l="l" t="t" r="r" b="b"/>
              <a:pathLst>
                <a:path w="436879" h="450850">
                  <a:moveTo>
                    <a:pt x="5588" y="0"/>
                  </a:moveTo>
                  <a:lnTo>
                    <a:pt x="0" y="112267"/>
                  </a:lnTo>
                  <a:lnTo>
                    <a:pt x="2087" y="154402"/>
                  </a:lnTo>
                  <a:lnTo>
                    <a:pt x="12368" y="195601"/>
                  </a:lnTo>
                  <a:lnTo>
                    <a:pt x="30439" y="235357"/>
                  </a:lnTo>
                  <a:lnTo>
                    <a:pt x="55895" y="273161"/>
                  </a:lnTo>
                  <a:lnTo>
                    <a:pt x="88335" y="308506"/>
                  </a:lnTo>
                  <a:lnTo>
                    <a:pt x="127355" y="340885"/>
                  </a:lnTo>
                  <a:lnTo>
                    <a:pt x="172551" y="369791"/>
                  </a:lnTo>
                  <a:lnTo>
                    <a:pt x="223520" y="394715"/>
                  </a:lnTo>
                  <a:lnTo>
                    <a:pt x="220725" y="450849"/>
                  </a:lnTo>
                  <a:lnTo>
                    <a:pt x="436499" y="385444"/>
                  </a:lnTo>
                  <a:lnTo>
                    <a:pt x="231901" y="226187"/>
                  </a:lnTo>
                  <a:lnTo>
                    <a:pt x="229107" y="282320"/>
                  </a:lnTo>
                  <a:lnTo>
                    <a:pt x="178139" y="257401"/>
                  </a:lnTo>
                  <a:lnTo>
                    <a:pt x="132943" y="228510"/>
                  </a:lnTo>
                  <a:lnTo>
                    <a:pt x="93923" y="196151"/>
                  </a:lnTo>
                  <a:lnTo>
                    <a:pt x="61483" y="160829"/>
                  </a:lnTo>
                  <a:lnTo>
                    <a:pt x="36027" y="123048"/>
                  </a:lnTo>
                  <a:lnTo>
                    <a:pt x="17956" y="83313"/>
                  </a:lnTo>
                  <a:lnTo>
                    <a:pt x="7675" y="42129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14756" y="3055985"/>
              <a:ext cx="464820" cy="342265"/>
            </a:xfrm>
            <a:custGeom>
              <a:avLst/>
              <a:gdLst/>
              <a:ahLst/>
              <a:cxnLst/>
              <a:rect l="l" t="t" r="r" b="b"/>
              <a:pathLst>
                <a:path w="464820" h="342264">
                  <a:moveTo>
                    <a:pt x="443907" y="61"/>
                  </a:moveTo>
                  <a:lnTo>
                    <a:pt x="402672" y="581"/>
                  </a:lnTo>
                  <a:lnTo>
                    <a:pt x="326943" y="8474"/>
                  </a:lnTo>
                  <a:lnTo>
                    <a:pt x="274805" y="19571"/>
                  </a:lnTo>
                  <a:lnTo>
                    <a:pt x="226089" y="34764"/>
                  </a:lnTo>
                  <a:lnTo>
                    <a:pt x="181148" y="53735"/>
                  </a:lnTo>
                  <a:lnTo>
                    <a:pt x="140337" y="76166"/>
                  </a:lnTo>
                  <a:lnTo>
                    <a:pt x="104009" y="101737"/>
                  </a:lnTo>
                  <a:lnTo>
                    <a:pt x="72518" y="130131"/>
                  </a:lnTo>
                  <a:lnTo>
                    <a:pt x="46218" y="161027"/>
                  </a:lnTo>
                  <a:lnTo>
                    <a:pt x="25462" y="194108"/>
                  </a:lnTo>
                  <a:lnTo>
                    <a:pt x="1999" y="265547"/>
                  </a:lnTo>
                  <a:lnTo>
                    <a:pt x="0" y="303269"/>
                  </a:lnTo>
                  <a:lnTo>
                    <a:pt x="4960" y="341899"/>
                  </a:lnTo>
                  <a:lnTo>
                    <a:pt x="21219" y="303980"/>
                  </a:lnTo>
                  <a:lnTo>
                    <a:pt x="44081" y="268677"/>
                  </a:lnTo>
                  <a:lnTo>
                    <a:pt x="73011" y="236261"/>
                  </a:lnTo>
                  <a:lnTo>
                    <a:pt x="107478" y="206999"/>
                  </a:lnTo>
                  <a:lnTo>
                    <a:pt x="146948" y="181160"/>
                  </a:lnTo>
                  <a:lnTo>
                    <a:pt x="190888" y="159013"/>
                  </a:lnTo>
                  <a:lnTo>
                    <a:pt x="238765" y="140825"/>
                  </a:lnTo>
                  <a:lnTo>
                    <a:pt x="290046" y="126866"/>
                  </a:lnTo>
                  <a:lnTo>
                    <a:pt x="344199" y="117404"/>
                  </a:lnTo>
                  <a:lnTo>
                    <a:pt x="400689" y="112708"/>
                  </a:lnTo>
                  <a:lnTo>
                    <a:pt x="458985" y="113045"/>
                  </a:lnTo>
                  <a:lnTo>
                    <a:pt x="464573" y="777"/>
                  </a:lnTo>
                  <a:lnTo>
                    <a:pt x="443907" y="61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09429" y="3056330"/>
              <a:ext cx="469900" cy="735965"/>
            </a:xfrm>
            <a:custGeom>
              <a:avLst/>
              <a:gdLst/>
              <a:ahLst/>
              <a:cxnLst/>
              <a:rect l="l" t="t" r="r" b="b"/>
              <a:pathLst>
                <a:path w="469900" h="735964">
                  <a:moveTo>
                    <a:pt x="5588" y="285039"/>
                  </a:moveTo>
                  <a:lnTo>
                    <a:pt x="7675" y="327168"/>
                  </a:lnTo>
                  <a:lnTo>
                    <a:pt x="17956" y="368353"/>
                  </a:lnTo>
                  <a:lnTo>
                    <a:pt x="36027" y="408088"/>
                  </a:lnTo>
                  <a:lnTo>
                    <a:pt x="61483" y="445868"/>
                  </a:lnTo>
                  <a:lnTo>
                    <a:pt x="93923" y="481191"/>
                  </a:lnTo>
                  <a:lnTo>
                    <a:pt x="132943" y="513550"/>
                  </a:lnTo>
                  <a:lnTo>
                    <a:pt x="178139" y="542441"/>
                  </a:lnTo>
                  <a:lnTo>
                    <a:pt x="229107" y="567360"/>
                  </a:lnTo>
                  <a:lnTo>
                    <a:pt x="231901" y="511226"/>
                  </a:lnTo>
                  <a:lnTo>
                    <a:pt x="436499" y="670484"/>
                  </a:lnTo>
                  <a:lnTo>
                    <a:pt x="220725" y="735889"/>
                  </a:lnTo>
                  <a:lnTo>
                    <a:pt x="223520" y="679755"/>
                  </a:lnTo>
                  <a:lnTo>
                    <a:pt x="172551" y="654830"/>
                  </a:lnTo>
                  <a:lnTo>
                    <a:pt x="127355" y="625925"/>
                  </a:lnTo>
                  <a:lnTo>
                    <a:pt x="88335" y="593545"/>
                  </a:lnTo>
                  <a:lnTo>
                    <a:pt x="55895" y="558200"/>
                  </a:lnTo>
                  <a:lnTo>
                    <a:pt x="30439" y="520396"/>
                  </a:lnTo>
                  <a:lnTo>
                    <a:pt x="12368" y="480641"/>
                  </a:lnTo>
                  <a:lnTo>
                    <a:pt x="2087" y="439442"/>
                  </a:lnTo>
                  <a:lnTo>
                    <a:pt x="0" y="397307"/>
                  </a:lnTo>
                  <a:lnTo>
                    <a:pt x="5588" y="285039"/>
                  </a:lnTo>
                  <a:lnTo>
                    <a:pt x="10991" y="246704"/>
                  </a:lnTo>
                  <a:lnTo>
                    <a:pt x="23043" y="210129"/>
                  </a:lnTo>
                  <a:lnTo>
                    <a:pt x="41307" y="175581"/>
                  </a:lnTo>
                  <a:lnTo>
                    <a:pt x="65349" y="143328"/>
                  </a:lnTo>
                  <a:lnTo>
                    <a:pt x="94734" y="113637"/>
                  </a:lnTo>
                  <a:lnTo>
                    <a:pt x="129025" y="86775"/>
                  </a:lnTo>
                  <a:lnTo>
                    <a:pt x="167789" y="63010"/>
                  </a:lnTo>
                  <a:lnTo>
                    <a:pt x="210588" y="42610"/>
                  </a:lnTo>
                  <a:lnTo>
                    <a:pt x="256989" y="25841"/>
                  </a:lnTo>
                  <a:lnTo>
                    <a:pt x="306556" y="12972"/>
                  </a:lnTo>
                  <a:lnTo>
                    <a:pt x="358854" y="4269"/>
                  </a:lnTo>
                  <a:lnTo>
                    <a:pt x="413447" y="0"/>
                  </a:lnTo>
                  <a:lnTo>
                    <a:pt x="469900" y="432"/>
                  </a:lnTo>
                  <a:lnTo>
                    <a:pt x="464312" y="112700"/>
                  </a:lnTo>
                  <a:lnTo>
                    <a:pt x="406016" y="112362"/>
                  </a:lnTo>
                  <a:lnTo>
                    <a:pt x="349526" y="117059"/>
                  </a:lnTo>
                  <a:lnTo>
                    <a:pt x="295373" y="126521"/>
                  </a:lnTo>
                  <a:lnTo>
                    <a:pt x="244092" y="140480"/>
                  </a:lnTo>
                  <a:lnTo>
                    <a:pt x="196215" y="158667"/>
                  </a:lnTo>
                  <a:lnTo>
                    <a:pt x="152275" y="180814"/>
                  </a:lnTo>
                  <a:lnTo>
                    <a:pt x="112805" y="206653"/>
                  </a:lnTo>
                  <a:lnTo>
                    <a:pt x="78338" y="235915"/>
                  </a:lnTo>
                  <a:lnTo>
                    <a:pt x="49408" y="268332"/>
                  </a:lnTo>
                  <a:lnTo>
                    <a:pt x="26546" y="303634"/>
                  </a:lnTo>
                  <a:lnTo>
                    <a:pt x="10287" y="341554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58347" y="3004439"/>
              <a:ext cx="353060" cy="525780"/>
            </a:xfrm>
            <a:custGeom>
              <a:avLst/>
              <a:gdLst/>
              <a:ahLst/>
              <a:cxnLst/>
              <a:rect l="l" t="t" r="r" b="b"/>
              <a:pathLst>
                <a:path w="353059" h="525779">
                  <a:moveTo>
                    <a:pt x="188213" y="0"/>
                  </a:moveTo>
                  <a:lnTo>
                    <a:pt x="0" y="29463"/>
                  </a:lnTo>
                  <a:lnTo>
                    <a:pt x="167894" y="193928"/>
                  </a:lnTo>
                  <a:lnTo>
                    <a:pt x="172974" y="145414"/>
                  </a:lnTo>
                  <a:lnTo>
                    <a:pt x="210464" y="175651"/>
                  </a:lnTo>
                  <a:lnTo>
                    <a:pt x="243718" y="209993"/>
                  </a:lnTo>
                  <a:lnTo>
                    <a:pt x="272523" y="247965"/>
                  </a:lnTo>
                  <a:lnTo>
                    <a:pt x="296668" y="289091"/>
                  </a:lnTo>
                  <a:lnTo>
                    <a:pt x="315942" y="332897"/>
                  </a:lnTo>
                  <a:lnTo>
                    <a:pt x="330134" y="378906"/>
                  </a:lnTo>
                  <a:lnTo>
                    <a:pt x="339032" y="426643"/>
                  </a:lnTo>
                  <a:lnTo>
                    <a:pt x="342427" y="475633"/>
                  </a:lnTo>
                  <a:lnTo>
                    <a:pt x="340105" y="525399"/>
                  </a:lnTo>
                  <a:lnTo>
                    <a:pt x="350266" y="428371"/>
                  </a:lnTo>
                  <a:lnTo>
                    <a:pt x="352587" y="378638"/>
                  </a:lnTo>
                  <a:lnTo>
                    <a:pt x="349192" y="329667"/>
                  </a:lnTo>
                  <a:lnTo>
                    <a:pt x="340294" y="281935"/>
                  </a:lnTo>
                  <a:lnTo>
                    <a:pt x="326102" y="235921"/>
                  </a:lnTo>
                  <a:lnTo>
                    <a:pt x="306828" y="192105"/>
                  </a:lnTo>
                  <a:lnTo>
                    <a:pt x="282683" y="150965"/>
                  </a:lnTo>
                  <a:lnTo>
                    <a:pt x="253878" y="112979"/>
                  </a:lnTo>
                  <a:lnTo>
                    <a:pt x="220624" y="78627"/>
                  </a:lnTo>
                  <a:lnTo>
                    <a:pt x="183133" y="48387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67923" y="3481070"/>
              <a:ext cx="433070" cy="417195"/>
            </a:xfrm>
            <a:custGeom>
              <a:avLst/>
              <a:gdLst/>
              <a:ahLst/>
              <a:cxnLst/>
              <a:rect l="l" t="t" r="r" b="b"/>
              <a:pathLst>
                <a:path w="433070" h="417195">
                  <a:moveTo>
                    <a:pt x="432943" y="0"/>
                  </a:moveTo>
                  <a:lnTo>
                    <a:pt x="418956" y="49066"/>
                  </a:lnTo>
                  <a:lnTo>
                    <a:pt x="399694" y="95089"/>
                  </a:lnTo>
                  <a:lnTo>
                    <a:pt x="375580" y="137749"/>
                  </a:lnTo>
                  <a:lnTo>
                    <a:pt x="347039" y="176727"/>
                  </a:lnTo>
                  <a:lnTo>
                    <a:pt x="314493" y="211705"/>
                  </a:lnTo>
                  <a:lnTo>
                    <a:pt x="278368" y="242363"/>
                  </a:lnTo>
                  <a:lnTo>
                    <a:pt x="239085" y="268383"/>
                  </a:lnTo>
                  <a:lnTo>
                    <a:pt x="197071" y="289447"/>
                  </a:lnTo>
                  <a:lnTo>
                    <a:pt x="152747" y="305234"/>
                  </a:lnTo>
                  <a:lnTo>
                    <a:pt x="106538" y="315427"/>
                  </a:lnTo>
                  <a:lnTo>
                    <a:pt x="58867" y="319706"/>
                  </a:lnTo>
                  <a:lnTo>
                    <a:pt x="10159" y="317753"/>
                  </a:lnTo>
                  <a:lnTo>
                    <a:pt x="0" y="414781"/>
                  </a:lnTo>
                  <a:lnTo>
                    <a:pt x="11622" y="415829"/>
                  </a:lnTo>
                  <a:lnTo>
                    <a:pt x="23256" y="416496"/>
                  </a:lnTo>
                  <a:lnTo>
                    <a:pt x="34915" y="416782"/>
                  </a:lnTo>
                  <a:lnTo>
                    <a:pt x="46608" y="416686"/>
                  </a:lnTo>
                  <a:lnTo>
                    <a:pt x="92092" y="412999"/>
                  </a:lnTo>
                  <a:lnTo>
                    <a:pt x="135982" y="404048"/>
                  </a:lnTo>
                  <a:lnTo>
                    <a:pt x="177991" y="390148"/>
                  </a:lnTo>
                  <a:lnTo>
                    <a:pt x="217827" y="371611"/>
                  </a:lnTo>
                  <a:lnTo>
                    <a:pt x="255202" y="348750"/>
                  </a:lnTo>
                  <a:lnTo>
                    <a:pt x="289824" y="321877"/>
                  </a:lnTo>
                  <a:lnTo>
                    <a:pt x="321405" y="291306"/>
                  </a:lnTo>
                  <a:lnTo>
                    <a:pt x="349653" y="257348"/>
                  </a:lnTo>
                  <a:lnTo>
                    <a:pt x="374280" y="220316"/>
                  </a:lnTo>
                  <a:lnTo>
                    <a:pt x="394996" y="180524"/>
                  </a:lnTo>
                  <a:lnTo>
                    <a:pt x="411510" y="138283"/>
                  </a:lnTo>
                  <a:lnTo>
                    <a:pt x="423532" y="93907"/>
                  </a:lnTo>
                  <a:lnTo>
                    <a:pt x="430773" y="47708"/>
                  </a:lnTo>
                  <a:lnTo>
                    <a:pt x="432943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067923" y="3004439"/>
              <a:ext cx="443230" cy="893444"/>
            </a:xfrm>
            <a:custGeom>
              <a:avLst/>
              <a:gdLst/>
              <a:ahLst/>
              <a:cxnLst/>
              <a:rect l="l" t="t" r="r" b="b"/>
              <a:pathLst>
                <a:path w="443229" h="893445">
                  <a:moveTo>
                    <a:pt x="430529" y="525399"/>
                  </a:moveTo>
                  <a:lnTo>
                    <a:pt x="432851" y="475633"/>
                  </a:lnTo>
                  <a:lnTo>
                    <a:pt x="429456" y="426643"/>
                  </a:lnTo>
                  <a:lnTo>
                    <a:pt x="420558" y="378906"/>
                  </a:lnTo>
                  <a:lnTo>
                    <a:pt x="406366" y="332897"/>
                  </a:lnTo>
                  <a:lnTo>
                    <a:pt x="387092" y="289091"/>
                  </a:lnTo>
                  <a:lnTo>
                    <a:pt x="362947" y="247965"/>
                  </a:lnTo>
                  <a:lnTo>
                    <a:pt x="334142" y="209993"/>
                  </a:lnTo>
                  <a:lnTo>
                    <a:pt x="300888" y="175651"/>
                  </a:lnTo>
                  <a:lnTo>
                    <a:pt x="263398" y="145414"/>
                  </a:lnTo>
                  <a:lnTo>
                    <a:pt x="258318" y="193928"/>
                  </a:lnTo>
                  <a:lnTo>
                    <a:pt x="90424" y="29463"/>
                  </a:lnTo>
                  <a:lnTo>
                    <a:pt x="278637" y="0"/>
                  </a:lnTo>
                  <a:lnTo>
                    <a:pt x="273557" y="48387"/>
                  </a:lnTo>
                  <a:lnTo>
                    <a:pt x="311048" y="78627"/>
                  </a:lnTo>
                  <a:lnTo>
                    <a:pt x="344302" y="112979"/>
                  </a:lnTo>
                  <a:lnTo>
                    <a:pt x="373107" y="150965"/>
                  </a:lnTo>
                  <a:lnTo>
                    <a:pt x="397252" y="192105"/>
                  </a:lnTo>
                  <a:lnTo>
                    <a:pt x="416526" y="235921"/>
                  </a:lnTo>
                  <a:lnTo>
                    <a:pt x="430718" y="281935"/>
                  </a:lnTo>
                  <a:lnTo>
                    <a:pt x="439616" y="329667"/>
                  </a:lnTo>
                  <a:lnTo>
                    <a:pt x="443011" y="378638"/>
                  </a:lnTo>
                  <a:lnTo>
                    <a:pt x="440690" y="428371"/>
                  </a:lnTo>
                  <a:lnTo>
                    <a:pt x="430529" y="525399"/>
                  </a:lnTo>
                  <a:lnTo>
                    <a:pt x="422958" y="572540"/>
                  </a:lnTo>
                  <a:lnTo>
                    <a:pt x="410526" y="617552"/>
                  </a:lnTo>
                  <a:lnTo>
                    <a:pt x="393559" y="660160"/>
                  </a:lnTo>
                  <a:lnTo>
                    <a:pt x="372380" y="700087"/>
                  </a:lnTo>
                  <a:lnTo>
                    <a:pt x="347311" y="737059"/>
                  </a:lnTo>
                  <a:lnTo>
                    <a:pt x="318675" y="770800"/>
                  </a:lnTo>
                  <a:lnTo>
                    <a:pt x="286797" y="801036"/>
                  </a:lnTo>
                  <a:lnTo>
                    <a:pt x="251999" y="827491"/>
                  </a:lnTo>
                  <a:lnTo>
                    <a:pt x="214605" y="849890"/>
                  </a:lnTo>
                  <a:lnTo>
                    <a:pt x="174937" y="867958"/>
                  </a:lnTo>
                  <a:lnTo>
                    <a:pt x="133320" y="881419"/>
                  </a:lnTo>
                  <a:lnTo>
                    <a:pt x="90075" y="889999"/>
                  </a:lnTo>
                  <a:lnTo>
                    <a:pt x="45528" y="893422"/>
                  </a:lnTo>
                  <a:lnTo>
                    <a:pt x="0" y="891413"/>
                  </a:lnTo>
                  <a:lnTo>
                    <a:pt x="10159" y="794385"/>
                  </a:lnTo>
                  <a:lnTo>
                    <a:pt x="58867" y="796337"/>
                  </a:lnTo>
                  <a:lnTo>
                    <a:pt x="106538" y="792058"/>
                  </a:lnTo>
                  <a:lnTo>
                    <a:pt x="152747" y="781865"/>
                  </a:lnTo>
                  <a:lnTo>
                    <a:pt x="197071" y="766078"/>
                  </a:lnTo>
                  <a:lnTo>
                    <a:pt x="239085" y="745014"/>
                  </a:lnTo>
                  <a:lnTo>
                    <a:pt x="278368" y="718994"/>
                  </a:lnTo>
                  <a:lnTo>
                    <a:pt x="314493" y="688336"/>
                  </a:lnTo>
                  <a:lnTo>
                    <a:pt x="347039" y="653358"/>
                  </a:lnTo>
                  <a:lnTo>
                    <a:pt x="375580" y="614380"/>
                  </a:lnTo>
                  <a:lnTo>
                    <a:pt x="399694" y="571720"/>
                  </a:lnTo>
                  <a:lnTo>
                    <a:pt x="418956" y="525697"/>
                  </a:lnTo>
                  <a:lnTo>
                    <a:pt x="432943" y="47663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84968" y="1334388"/>
              <a:ext cx="817880" cy="295275"/>
            </a:xfrm>
            <a:custGeom>
              <a:avLst/>
              <a:gdLst/>
              <a:ahLst/>
              <a:cxnLst/>
              <a:rect l="l" t="t" r="r" b="b"/>
              <a:pathLst>
                <a:path w="817879" h="295275">
                  <a:moveTo>
                    <a:pt x="121665" y="0"/>
                  </a:moveTo>
                  <a:lnTo>
                    <a:pt x="0" y="207772"/>
                  </a:lnTo>
                  <a:lnTo>
                    <a:pt x="302513" y="170180"/>
                  </a:lnTo>
                  <a:lnTo>
                    <a:pt x="257301" y="127635"/>
                  </a:lnTo>
                  <a:lnTo>
                    <a:pt x="300692" y="118812"/>
                  </a:lnTo>
                  <a:lnTo>
                    <a:pt x="344895" y="113869"/>
                  </a:lnTo>
                  <a:lnTo>
                    <a:pt x="389676" y="112734"/>
                  </a:lnTo>
                  <a:lnTo>
                    <a:pt x="434802" y="115337"/>
                  </a:lnTo>
                  <a:lnTo>
                    <a:pt x="480039" y="121606"/>
                  </a:lnTo>
                  <a:lnTo>
                    <a:pt x="525154" y="131472"/>
                  </a:lnTo>
                  <a:lnTo>
                    <a:pt x="569911" y="144863"/>
                  </a:lnTo>
                  <a:lnTo>
                    <a:pt x="614079" y="161708"/>
                  </a:lnTo>
                  <a:lnTo>
                    <a:pt x="657422" y="181937"/>
                  </a:lnTo>
                  <a:lnTo>
                    <a:pt x="699708" y="205479"/>
                  </a:lnTo>
                  <a:lnTo>
                    <a:pt x="740702" y="232263"/>
                  </a:lnTo>
                  <a:lnTo>
                    <a:pt x="780170" y="262218"/>
                  </a:lnTo>
                  <a:lnTo>
                    <a:pt x="817879" y="295275"/>
                  </a:lnTo>
                  <a:lnTo>
                    <a:pt x="727455" y="210185"/>
                  </a:lnTo>
                  <a:lnTo>
                    <a:pt x="689744" y="177103"/>
                  </a:lnTo>
                  <a:lnTo>
                    <a:pt x="650270" y="147131"/>
                  </a:lnTo>
                  <a:lnTo>
                    <a:pt x="609268" y="120336"/>
                  </a:lnTo>
                  <a:lnTo>
                    <a:pt x="566973" y="96790"/>
                  </a:lnTo>
                  <a:lnTo>
                    <a:pt x="523620" y="76562"/>
                  </a:lnTo>
                  <a:lnTo>
                    <a:pt x="479444" y="59722"/>
                  </a:lnTo>
                  <a:lnTo>
                    <a:pt x="434679" y="46338"/>
                  </a:lnTo>
                  <a:lnTo>
                    <a:pt x="389560" y="36482"/>
                  </a:lnTo>
                  <a:lnTo>
                    <a:pt x="344322" y="30222"/>
                  </a:lnTo>
                  <a:lnTo>
                    <a:pt x="299200" y="27629"/>
                  </a:lnTo>
                  <a:lnTo>
                    <a:pt x="254429" y="28772"/>
                  </a:lnTo>
                  <a:lnTo>
                    <a:pt x="210243" y="33720"/>
                  </a:lnTo>
                  <a:lnTo>
                    <a:pt x="166877" y="42545"/>
                  </a:lnTo>
                  <a:lnTo>
                    <a:pt x="12166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55858" y="1589151"/>
              <a:ext cx="257175" cy="809625"/>
            </a:xfrm>
            <a:custGeom>
              <a:avLst/>
              <a:gdLst/>
              <a:ahLst/>
              <a:cxnLst/>
              <a:rect l="l" t="t" r="r" b="b"/>
              <a:pathLst>
                <a:path w="257175" h="809625">
                  <a:moveTo>
                    <a:pt x="0" y="0"/>
                  </a:moveTo>
                  <a:lnTo>
                    <a:pt x="33710" y="40789"/>
                  </a:lnTo>
                  <a:lnTo>
                    <a:pt x="63652" y="83108"/>
                  </a:lnTo>
                  <a:lnTo>
                    <a:pt x="89806" y="126695"/>
                  </a:lnTo>
                  <a:lnTo>
                    <a:pt x="112154" y="171289"/>
                  </a:lnTo>
                  <a:lnTo>
                    <a:pt x="130681" y="216629"/>
                  </a:lnTo>
                  <a:lnTo>
                    <a:pt x="145366" y="262454"/>
                  </a:lnTo>
                  <a:lnTo>
                    <a:pt x="156194" y="308504"/>
                  </a:lnTo>
                  <a:lnTo>
                    <a:pt x="163146" y="354517"/>
                  </a:lnTo>
                  <a:lnTo>
                    <a:pt x="166204" y="400231"/>
                  </a:lnTo>
                  <a:lnTo>
                    <a:pt x="165352" y="445387"/>
                  </a:lnTo>
                  <a:lnTo>
                    <a:pt x="160570" y="489723"/>
                  </a:lnTo>
                  <a:lnTo>
                    <a:pt x="151842" y="532978"/>
                  </a:lnTo>
                  <a:lnTo>
                    <a:pt x="139150" y="574890"/>
                  </a:lnTo>
                  <a:lnTo>
                    <a:pt x="122476" y="615200"/>
                  </a:lnTo>
                  <a:lnTo>
                    <a:pt x="101803" y="653645"/>
                  </a:lnTo>
                  <a:lnTo>
                    <a:pt x="77112" y="689965"/>
                  </a:lnTo>
                  <a:lnTo>
                    <a:pt x="48387" y="723900"/>
                  </a:lnTo>
                  <a:lnTo>
                    <a:pt x="138811" y="809116"/>
                  </a:lnTo>
                  <a:lnTo>
                    <a:pt x="164224" y="779416"/>
                  </a:lnTo>
                  <a:lnTo>
                    <a:pt x="195693" y="732917"/>
                  </a:lnTo>
                  <a:lnTo>
                    <a:pt x="215379" y="695051"/>
                  </a:lnTo>
                  <a:lnTo>
                    <a:pt x="231193" y="655619"/>
                  </a:lnTo>
                  <a:lnTo>
                    <a:pt x="243188" y="614851"/>
                  </a:lnTo>
                  <a:lnTo>
                    <a:pt x="251416" y="572977"/>
                  </a:lnTo>
                  <a:lnTo>
                    <a:pt x="255928" y="530230"/>
                  </a:lnTo>
                  <a:lnTo>
                    <a:pt x="256775" y="486839"/>
                  </a:lnTo>
                  <a:lnTo>
                    <a:pt x="254011" y="443036"/>
                  </a:lnTo>
                  <a:lnTo>
                    <a:pt x="247686" y="399051"/>
                  </a:lnTo>
                  <a:lnTo>
                    <a:pt x="237852" y="355115"/>
                  </a:lnTo>
                  <a:lnTo>
                    <a:pt x="224562" y="311460"/>
                  </a:lnTo>
                  <a:lnTo>
                    <a:pt x="207866" y="268315"/>
                  </a:lnTo>
                  <a:lnTo>
                    <a:pt x="187817" y="225912"/>
                  </a:lnTo>
                  <a:lnTo>
                    <a:pt x="164466" y="184482"/>
                  </a:lnTo>
                  <a:lnTo>
                    <a:pt x="137865" y="144255"/>
                  </a:lnTo>
                  <a:lnTo>
                    <a:pt x="108067" y="105462"/>
                  </a:lnTo>
                  <a:lnTo>
                    <a:pt x="75122" y="68335"/>
                  </a:lnTo>
                  <a:lnTo>
                    <a:pt x="39082" y="3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84968" y="1334388"/>
              <a:ext cx="1028065" cy="1064260"/>
            </a:xfrm>
            <a:custGeom>
              <a:avLst/>
              <a:gdLst/>
              <a:ahLst/>
              <a:cxnLst/>
              <a:rect l="l" t="t" r="r" b="b"/>
              <a:pathLst>
                <a:path w="1028065" h="1064260">
                  <a:moveTo>
                    <a:pt x="817879" y="295275"/>
                  </a:moveTo>
                  <a:lnTo>
                    <a:pt x="780170" y="262218"/>
                  </a:lnTo>
                  <a:lnTo>
                    <a:pt x="740702" y="232263"/>
                  </a:lnTo>
                  <a:lnTo>
                    <a:pt x="699708" y="205479"/>
                  </a:lnTo>
                  <a:lnTo>
                    <a:pt x="657422" y="181937"/>
                  </a:lnTo>
                  <a:lnTo>
                    <a:pt x="614079" y="161708"/>
                  </a:lnTo>
                  <a:lnTo>
                    <a:pt x="569911" y="144863"/>
                  </a:lnTo>
                  <a:lnTo>
                    <a:pt x="525154" y="131472"/>
                  </a:lnTo>
                  <a:lnTo>
                    <a:pt x="480039" y="121606"/>
                  </a:lnTo>
                  <a:lnTo>
                    <a:pt x="434802" y="115337"/>
                  </a:lnTo>
                  <a:lnTo>
                    <a:pt x="389676" y="112734"/>
                  </a:lnTo>
                  <a:lnTo>
                    <a:pt x="344895" y="113869"/>
                  </a:lnTo>
                  <a:lnTo>
                    <a:pt x="300692" y="118812"/>
                  </a:lnTo>
                  <a:lnTo>
                    <a:pt x="257301" y="127635"/>
                  </a:lnTo>
                  <a:lnTo>
                    <a:pt x="302513" y="170180"/>
                  </a:lnTo>
                  <a:lnTo>
                    <a:pt x="0" y="207772"/>
                  </a:lnTo>
                  <a:lnTo>
                    <a:pt x="121665" y="0"/>
                  </a:lnTo>
                  <a:lnTo>
                    <a:pt x="166877" y="42545"/>
                  </a:lnTo>
                  <a:lnTo>
                    <a:pt x="210243" y="33720"/>
                  </a:lnTo>
                  <a:lnTo>
                    <a:pt x="254429" y="28772"/>
                  </a:lnTo>
                  <a:lnTo>
                    <a:pt x="299200" y="27629"/>
                  </a:lnTo>
                  <a:lnTo>
                    <a:pt x="344322" y="30222"/>
                  </a:lnTo>
                  <a:lnTo>
                    <a:pt x="389560" y="36482"/>
                  </a:lnTo>
                  <a:lnTo>
                    <a:pt x="434679" y="46338"/>
                  </a:lnTo>
                  <a:lnTo>
                    <a:pt x="479444" y="59722"/>
                  </a:lnTo>
                  <a:lnTo>
                    <a:pt x="523620" y="76562"/>
                  </a:lnTo>
                  <a:lnTo>
                    <a:pt x="566973" y="96790"/>
                  </a:lnTo>
                  <a:lnTo>
                    <a:pt x="609268" y="120336"/>
                  </a:lnTo>
                  <a:lnTo>
                    <a:pt x="650270" y="147131"/>
                  </a:lnTo>
                  <a:lnTo>
                    <a:pt x="689744" y="177103"/>
                  </a:lnTo>
                  <a:lnTo>
                    <a:pt x="727455" y="210185"/>
                  </a:lnTo>
                  <a:lnTo>
                    <a:pt x="817879" y="295275"/>
                  </a:lnTo>
                  <a:lnTo>
                    <a:pt x="853932" y="331701"/>
                  </a:lnTo>
                  <a:lnTo>
                    <a:pt x="886672" y="369882"/>
                  </a:lnTo>
                  <a:lnTo>
                    <a:pt x="916072" y="409585"/>
                  </a:lnTo>
                  <a:lnTo>
                    <a:pt x="942105" y="450581"/>
                  </a:lnTo>
                  <a:lnTo>
                    <a:pt x="964743" y="492639"/>
                  </a:lnTo>
                  <a:lnTo>
                    <a:pt x="983958" y="535529"/>
                  </a:lnTo>
                  <a:lnTo>
                    <a:pt x="999723" y="579020"/>
                  </a:lnTo>
                  <a:lnTo>
                    <a:pt x="1012009" y="622881"/>
                  </a:lnTo>
                  <a:lnTo>
                    <a:pt x="1020790" y="666882"/>
                  </a:lnTo>
                  <a:lnTo>
                    <a:pt x="1026038" y="710793"/>
                  </a:lnTo>
                  <a:lnTo>
                    <a:pt x="1027725" y="754383"/>
                  </a:lnTo>
                  <a:lnTo>
                    <a:pt x="1025823" y="797421"/>
                  </a:lnTo>
                  <a:lnTo>
                    <a:pt x="1020304" y="839677"/>
                  </a:lnTo>
                  <a:lnTo>
                    <a:pt x="1011142" y="880920"/>
                  </a:lnTo>
                  <a:lnTo>
                    <a:pt x="998307" y="920920"/>
                  </a:lnTo>
                  <a:lnTo>
                    <a:pt x="981774" y="959446"/>
                  </a:lnTo>
                  <a:lnTo>
                    <a:pt x="961513" y="996269"/>
                  </a:lnTo>
                  <a:lnTo>
                    <a:pt x="937498" y="1031156"/>
                  </a:lnTo>
                  <a:lnTo>
                    <a:pt x="909701" y="1063878"/>
                  </a:lnTo>
                  <a:lnTo>
                    <a:pt x="819276" y="978662"/>
                  </a:lnTo>
                  <a:lnTo>
                    <a:pt x="848002" y="944727"/>
                  </a:lnTo>
                  <a:lnTo>
                    <a:pt x="872693" y="908407"/>
                  </a:lnTo>
                  <a:lnTo>
                    <a:pt x="893366" y="869962"/>
                  </a:lnTo>
                  <a:lnTo>
                    <a:pt x="910040" y="829652"/>
                  </a:lnTo>
                  <a:lnTo>
                    <a:pt x="922732" y="787740"/>
                  </a:lnTo>
                  <a:lnTo>
                    <a:pt x="931460" y="744485"/>
                  </a:lnTo>
                  <a:lnTo>
                    <a:pt x="936242" y="700149"/>
                  </a:lnTo>
                  <a:lnTo>
                    <a:pt x="937094" y="654993"/>
                  </a:lnTo>
                  <a:lnTo>
                    <a:pt x="934036" y="609279"/>
                  </a:lnTo>
                  <a:lnTo>
                    <a:pt x="927084" y="563266"/>
                  </a:lnTo>
                  <a:lnTo>
                    <a:pt x="916256" y="517216"/>
                  </a:lnTo>
                  <a:lnTo>
                    <a:pt x="901571" y="471391"/>
                  </a:lnTo>
                  <a:lnTo>
                    <a:pt x="883044" y="426051"/>
                  </a:lnTo>
                  <a:lnTo>
                    <a:pt x="860696" y="381457"/>
                  </a:lnTo>
                  <a:lnTo>
                    <a:pt x="834542" y="337870"/>
                  </a:lnTo>
                  <a:lnTo>
                    <a:pt x="804600" y="295551"/>
                  </a:lnTo>
                  <a:lnTo>
                    <a:pt x="770889" y="254762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860535" y="557783"/>
            <a:ext cx="326390" cy="475615"/>
            <a:chOff x="8860535" y="557783"/>
            <a:chExt cx="326390" cy="475615"/>
          </a:xfrm>
        </p:grpSpPr>
        <p:sp>
          <p:nvSpPr>
            <p:cNvPr id="21" name="object 21"/>
            <p:cNvSpPr/>
            <p:nvPr/>
          </p:nvSpPr>
          <p:spPr>
            <a:xfrm>
              <a:off x="8866631" y="563879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156972" y="0"/>
                  </a:moveTo>
                  <a:lnTo>
                    <a:pt x="0" y="156972"/>
                  </a:lnTo>
                  <a:lnTo>
                    <a:pt x="78486" y="156972"/>
                  </a:lnTo>
                  <a:lnTo>
                    <a:pt x="78486" y="463296"/>
                  </a:lnTo>
                  <a:lnTo>
                    <a:pt x="235458" y="463296"/>
                  </a:lnTo>
                  <a:lnTo>
                    <a:pt x="235458" y="156972"/>
                  </a:lnTo>
                  <a:lnTo>
                    <a:pt x="313944" y="15697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66631" y="563879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0" y="156972"/>
                  </a:moveTo>
                  <a:lnTo>
                    <a:pt x="156972" y="0"/>
                  </a:lnTo>
                  <a:lnTo>
                    <a:pt x="313944" y="156972"/>
                  </a:lnTo>
                  <a:lnTo>
                    <a:pt x="235458" y="156972"/>
                  </a:lnTo>
                  <a:lnTo>
                    <a:pt x="235458" y="463296"/>
                  </a:lnTo>
                  <a:lnTo>
                    <a:pt x="78486" y="463296"/>
                  </a:lnTo>
                  <a:lnTo>
                    <a:pt x="78486" y="156972"/>
                  </a:lnTo>
                  <a:lnTo>
                    <a:pt x="0" y="156972"/>
                  </a:lnTo>
                  <a:close/>
                </a:path>
              </a:pathLst>
            </a:custGeom>
            <a:ln w="12192">
              <a:solidFill>
                <a:srgbClr val="CC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1176527"/>
            <a:ext cx="4884095" cy="4529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Let</a:t>
            </a:r>
            <a:r>
              <a:rPr sz="3200" spc="-50" dirty="0"/>
              <a:t> </a:t>
            </a:r>
            <a:r>
              <a:rPr sz="3200" dirty="0"/>
              <a:t>us</a:t>
            </a:r>
            <a:r>
              <a:rPr sz="3200" spc="-55" dirty="0"/>
              <a:t> </a:t>
            </a:r>
            <a:r>
              <a:rPr sz="3200" dirty="0"/>
              <a:t>insert</a:t>
            </a:r>
            <a:r>
              <a:rPr sz="3200" spc="-30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following</a:t>
            </a:r>
            <a:r>
              <a:rPr sz="3200" spc="-100" dirty="0"/>
              <a:t> </a:t>
            </a:r>
            <a:r>
              <a:rPr sz="3200" dirty="0"/>
              <a:t>values</a:t>
            </a:r>
            <a:r>
              <a:rPr sz="3200" spc="-70" dirty="0"/>
              <a:t> </a:t>
            </a:r>
            <a:r>
              <a:rPr sz="3200" spc="-10" dirty="0">
                <a:solidFill>
                  <a:srgbClr val="006FC0"/>
                </a:solidFill>
              </a:rPr>
              <a:t>15,18,21,65,63,75,36,70,89,90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6041135" y="1176527"/>
            <a:ext cx="5802630" cy="5215890"/>
            <a:chOff x="6041135" y="1176527"/>
            <a:chExt cx="5802630" cy="5215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135" y="1176527"/>
              <a:ext cx="5802221" cy="52158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68310" y="4909057"/>
              <a:ext cx="174625" cy="666750"/>
            </a:xfrm>
            <a:custGeom>
              <a:avLst/>
              <a:gdLst/>
              <a:ahLst/>
              <a:cxnLst/>
              <a:rect l="l" t="t" r="r" b="b"/>
              <a:pathLst>
                <a:path w="174625" h="666750">
                  <a:moveTo>
                    <a:pt x="140335" y="0"/>
                  </a:moveTo>
                  <a:lnTo>
                    <a:pt x="0" y="9144"/>
                  </a:lnTo>
                  <a:lnTo>
                    <a:pt x="12319" y="171704"/>
                  </a:lnTo>
                  <a:lnTo>
                    <a:pt x="58293" y="110109"/>
                  </a:lnTo>
                  <a:lnTo>
                    <a:pt x="83782" y="149323"/>
                  </a:lnTo>
                  <a:lnTo>
                    <a:pt x="104376" y="191194"/>
                  </a:lnTo>
                  <a:lnTo>
                    <a:pt x="120088" y="235313"/>
                  </a:lnTo>
                  <a:lnTo>
                    <a:pt x="130927" y="281272"/>
                  </a:lnTo>
                  <a:lnTo>
                    <a:pt x="136905" y="328663"/>
                  </a:lnTo>
                  <a:lnTo>
                    <a:pt x="138033" y="377078"/>
                  </a:lnTo>
                  <a:lnTo>
                    <a:pt x="134321" y="426110"/>
                  </a:lnTo>
                  <a:lnTo>
                    <a:pt x="125781" y="475351"/>
                  </a:lnTo>
                  <a:lnTo>
                    <a:pt x="112424" y="524392"/>
                  </a:lnTo>
                  <a:lnTo>
                    <a:pt x="94261" y="572827"/>
                  </a:lnTo>
                  <a:lnTo>
                    <a:pt x="71303" y="620246"/>
                  </a:lnTo>
                  <a:lnTo>
                    <a:pt x="43561" y="666242"/>
                  </a:lnTo>
                  <a:lnTo>
                    <a:pt x="74283" y="625702"/>
                  </a:lnTo>
                  <a:lnTo>
                    <a:pt x="100952" y="583396"/>
                  </a:lnTo>
                  <a:lnTo>
                    <a:pt x="123540" y="539663"/>
                  </a:lnTo>
                  <a:lnTo>
                    <a:pt x="142017" y="494843"/>
                  </a:lnTo>
                  <a:lnTo>
                    <a:pt x="156355" y="449277"/>
                  </a:lnTo>
                  <a:lnTo>
                    <a:pt x="166525" y="403305"/>
                  </a:lnTo>
                  <a:lnTo>
                    <a:pt x="172497" y="357266"/>
                  </a:lnTo>
                  <a:lnTo>
                    <a:pt x="174244" y="311502"/>
                  </a:lnTo>
                  <a:lnTo>
                    <a:pt x="171736" y="266352"/>
                  </a:lnTo>
                  <a:lnTo>
                    <a:pt x="164944" y="222156"/>
                  </a:lnTo>
                  <a:lnTo>
                    <a:pt x="153839" y="179255"/>
                  </a:lnTo>
                  <a:lnTo>
                    <a:pt x="138393" y="137989"/>
                  </a:lnTo>
                  <a:lnTo>
                    <a:pt x="118576" y="98698"/>
                  </a:lnTo>
                  <a:lnTo>
                    <a:pt x="94361" y="61722"/>
                  </a:lnTo>
                  <a:lnTo>
                    <a:pt x="14033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51725" y="5551550"/>
              <a:ext cx="678815" cy="268605"/>
            </a:xfrm>
            <a:custGeom>
              <a:avLst/>
              <a:gdLst/>
              <a:ahLst/>
              <a:cxnLst/>
              <a:rect l="l" t="t" r="r" b="b"/>
              <a:pathLst>
                <a:path w="678815" h="268604">
                  <a:moveTo>
                    <a:pt x="678815" y="0"/>
                  </a:moveTo>
                  <a:lnTo>
                    <a:pt x="646431" y="39723"/>
                  </a:lnTo>
                  <a:lnTo>
                    <a:pt x="611504" y="75704"/>
                  </a:lnTo>
                  <a:lnTo>
                    <a:pt x="574356" y="107871"/>
                  </a:lnTo>
                  <a:lnTo>
                    <a:pt x="535308" y="136149"/>
                  </a:lnTo>
                  <a:lnTo>
                    <a:pt x="494685" y="160466"/>
                  </a:lnTo>
                  <a:lnTo>
                    <a:pt x="452809" y="180748"/>
                  </a:lnTo>
                  <a:lnTo>
                    <a:pt x="410001" y="196922"/>
                  </a:lnTo>
                  <a:lnTo>
                    <a:pt x="366585" y="208915"/>
                  </a:lnTo>
                  <a:lnTo>
                    <a:pt x="322883" y="216652"/>
                  </a:lnTo>
                  <a:lnTo>
                    <a:pt x="279218" y="220062"/>
                  </a:lnTo>
                  <a:lnTo>
                    <a:pt x="235913" y="219071"/>
                  </a:lnTo>
                  <a:lnTo>
                    <a:pt x="193290" y="213605"/>
                  </a:lnTo>
                  <a:lnTo>
                    <a:pt x="151671" y="203591"/>
                  </a:lnTo>
                  <a:lnTo>
                    <a:pt x="111379" y="188956"/>
                  </a:lnTo>
                  <a:lnTo>
                    <a:pt x="72737" y="169626"/>
                  </a:lnTo>
                  <a:lnTo>
                    <a:pt x="36068" y="145529"/>
                  </a:lnTo>
                  <a:lnTo>
                    <a:pt x="0" y="193967"/>
                  </a:lnTo>
                  <a:lnTo>
                    <a:pt x="36648" y="218064"/>
                  </a:lnTo>
                  <a:lnTo>
                    <a:pt x="75275" y="237393"/>
                  </a:lnTo>
                  <a:lnTo>
                    <a:pt x="115556" y="252028"/>
                  </a:lnTo>
                  <a:lnTo>
                    <a:pt x="157168" y="262042"/>
                  </a:lnTo>
                  <a:lnTo>
                    <a:pt x="199789" y="267507"/>
                  </a:lnTo>
                  <a:lnTo>
                    <a:pt x="243095" y="268497"/>
                  </a:lnTo>
                  <a:lnTo>
                    <a:pt x="286763" y="265085"/>
                  </a:lnTo>
                  <a:lnTo>
                    <a:pt x="330469" y="257344"/>
                  </a:lnTo>
                  <a:lnTo>
                    <a:pt x="373892" y="245348"/>
                  </a:lnTo>
                  <a:lnTo>
                    <a:pt x="416707" y="229170"/>
                  </a:lnTo>
                  <a:lnTo>
                    <a:pt x="458592" y="208883"/>
                  </a:lnTo>
                  <a:lnTo>
                    <a:pt x="499223" y="184560"/>
                  </a:lnTo>
                  <a:lnTo>
                    <a:pt x="538277" y="156274"/>
                  </a:lnTo>
                  <a:lnTo>
                    <a:pt x="575431" y="124099"/>
                  </a:lnTo>
                  <a:lnTo>
                    <a:pt x="610362" y="88108"/>
                  </a:lnTo>
                  <a:lnTo>
                    <a:pt x="642747" y="48374"/>
                  </a:lnTo>
                  <a:lnTo>
                    <a:pt x="678815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51725" y="4909057"/>
              <a:ext cx="791210" cy="911225"/>
            </a:xfrm>
            <a:custGeom>
              <a:avLst/>
              <a:gdLst/>
              <a:ahLst/>
              <a:cxnLst/>
              <a:rect l="l" t="t" r="r" b="b"/>
              <a:pathLst>
                <a:path w="791209" h="911225">
                  <a:moveTo>
                    <a:pt x="660146" y="666242"/>
                  </a:moveTo>
                  <a:lnTo>
                    <a:pt x="687888" y="620246"/>
                  </a:lnTo>
                  <a:lnTo>
                    <a:pt x="710846" y="572827"/>
                  </a:lnTo>
                  <a:lnTo>
                    <a:pt x="729009" y="524392"/>
                  </a:lnTo>
                  <a:lnTo>
                    <a:pt x="742366" y="475351"/>
                  </a:lnTo>
                  <a:lnTo>
                    <a:pt x="750906" y="426110"/>
                  </a:lnTo>
                  <a:lnTo>
                    <a:pt x="754618" y="377078"/>
                  </a:lnTo>
                  <a:lnTo>
                    <a:pt x="753490" y="328663"/>
                  </a:lnTo>
                  <a:lnTo>
                    <a:pt x="747512" y="281272"/>
                  </a:lnTo>
                  <a:lnTo>
                    <a:pt x="736673" y="235313"/>
                  </a:lnTo>
                  <a:lnTo>
                    <a:pt x="720961" y="191194"/>
                  </a:lnTo>
                  <a:lnTo>
                    <a:pt x="700367" y="149323"/>
                  </a:lnTo>
                  <a:lnTo>
                    <a:pt x="674877" y="110109"/>
                  </a:lnTo>
                  <a:lnTo>
                    <a:pt x="628903" y="171704"/>
                  </a:lnTo>
                  <a:lnTo>
                    <a:pt x="616584" y="9144"/>
                  </a:lnTo>
                  <a:lnTo>
                    <a:pt x="756920" y="0"/>
                  </a:lnTo>
                  <a:lnTo>
                    <a:pt x="710946" y="61722"/>
                  </a:lnTo>
                  <a:lnTo>
                    <a:pt x="735764" y="99717"/>
                  </a:lnTo>
                  <a:lnTo>
                    <a:pt x="755955" y="140186"/>
                  </a:lnTo>
                  <a:lnTo>
                    <a:pt x="771540" y="182758"/>
                  </a:lnTo>
                  <a:lnTo>
                    <a:pt x="782541" y="227062"/>
                  </a:lnTo>
                  <a:lnTo>
                    <a:pt x="788980" y="272727"/>
                  </a:lnTo>
                  <a:lnTo>
                    <a:pt x="790877" y="319381"/>
                  </a:lnTo>
                  <a:lnTo>
                    <a:pt x="788255" y="366653"/>
                  </a:lnTo>
                  <a:lnTo>
                    <a:pt x="781135" y="414173"/>
                  </a:lnTo>
                  <a:lnTo>
                    <a:pt x="769538" y="461569"/>
                  </a:lnTo>
                  <a:lnTo>
                    <a:pt x="753486" y="508470"/>
                  </a:lnTo>
                  <a:lnTo>
                    <a:pt x="733001" y="554505"/>
                  </a:lnTo>
                  <a:lnTo>
                    <a:pt x="708103" y="599303"/>
                  </a:lnTo>
                  <a:lnTo>
                    <a:pt x="678815" y="642493"/>
                  </a:lnTo>
                  <a:lnTo>
                    <a:pt x="642747" y="690867"/>
                  </a:lnTo>
                  <a:lnTo>
                    <a:pt x="610362" y="730601"/>
                  </a:lnTo>
                  <a:lnTo>
                    <a:pt x="575431" y="766592"/>
                  </a:lnTo>
                  <a:lnTo>
                    <a:pt x="538277" y="798767"/>
                  </a:lnTo>
                  <a:lnTo>
                    <a:pt x="499223" y="827053"/>
                  </a:lnTo>
                  <a:lnTo>
                    <a:pt x="458592" y="851376"/>
                  </a:lnTo>
                  <a:lnTo>
                    <a:pt x="416707" y="871663"/>
                  </a:lnTo>
                  <a:lnTo>
                    <a:pt x="373892" y="887841"/>
                  </a:lnTo>
                  <a:lnTo>
                    <a:pt x="330469" y="899837"/>
                  </a:lnTo>
                  <a:lnTo>
                    <a:pt x="286763" y="907578"/>
                  </a:lnTo>
                  <a:lnTo>
                    <a:pt x="243095" y="910990"/>
                  </a:lnTo>
                  <a:lnTo>
                    <a:pt x="199789" y="910000"/>
                  </a:lnTo>
                  <a:lnTo>
                    <a:pt x="157168" y="904535"/>
                  </a:lnTo>
                  <a:lnTo>
                    <a:pt x="115556" y="894521"/>
                  </a:lnTo>
                  <a:lnTo>
                    <a:pt x="75275" y="879886"/>
                  </a:lnTo>
                  <a:lnTo>
                    <a:pt x="36648" y="860557"/>
                  </a:lnTo>
                  <a:lnTo>
                    <a:pt x="0" y="836460"/>
                  </a:lnTo>
                  <a:lnTo>
                    <a:pt x="36068" y="788022"/>
                  </a:lnTo>
                  <a:lnTo>
                    <a:pt x="72737" y="812119"/>
                  </a:lnTo>
                  <a:lnTo>
                    <a:pt x="111379" y="831449"/>
                  </a:lnTo>
                  <a:lnTo>
                    <a:pt x="151671" y="846084"/>
                  </a:lnTo>
                  <a:lnTo>
                    <a:pt x="193290" y="856098"/>
                  </a:lnTo>
                  <a:lnTo>
                    <a:pt x="235913" y="861564"/>
                  </a:lnTo>
                  <a:lnTo>
                    <a:pt x="279218" y="862555"/>
                  </a:lnTo>
                  <a:lnTo>
                    <a:pt x="322883" y="859145"/>
                  </a:lnTo>
                  <a:lnTo>
                    <a:pt x="366585" y="851408"/>
                  </a:lnTo>
                  <a:lnTo>
                    <a:pt x="410001" y="839415"/>
                  </a:lnTo>
                  <a:lnTo>
                    <a:pt x="452809" y="823241"/>
                  </a:lnTo>
                  <a:lnTo>
                    <a:pt x="494685" y="802959"/>
                  </a:lnTo>
                  <a:lnTo>
                    <a:pt x="535308" y="778642"/>
                  </a:lnTo>
                  <a:lnTo>
                    <a:pt x="574356" y="750364"/>
                  </a:lnTo>
                  <a:lnTo>
                    <a:pt x="611504" y="718197"/>
                  </a:lnTo>
                  <a:lnTo>
                    <a:pt x="646431" y="682216"/>
                  </a:lnTo>
                  <a:lnTo>
                    <a:pt x="678815" y="642493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88502" y="3660267"/>
              <a:ext cx="324485" cy="662940"/>
            </a:xfrm>
            <a:custGeom>
              <a:avLst/>
              <a:gdLst/>
              <a:ahLst/>
              <a:cxnLst/>
              <a:rect l="l" t="t" r="r" b="b"/>
              <a:pathLst>
                <a:path w="324484" h="662939">
                  <a:moveTo>
                    <a:pt x="134112" y="0"/>
                  </a:moveTo>
                  <a:lnTo>
                    <a:pt x="0" y="61848"/>
                  </a:lnTo>
                  <a:lnTo>
                    <a:pt x="72771" y="215391"/>
                  </a:lnTo>
                  <a:lnTo>
                    <a:pt x="94742" y="138048"/>
                  </a:lnTo>
                  <a:lnTo>
                    <a:pt x="131452" y="163724"/>
                  </a:lnTo>
                  <a:lnTo>
                    <a:pt x="165013" y="192953"/>
                  </a:lnTo>
                  <a:lnTo>
                    <a:pt x="195312" y="225434"/>
                  </a:lnTo>
                  <a:lnTo>
                    <a:pt x="222235" y="260866"/>
                  </a:lnTo>
                  <a:lnTo>
                    <a:pt x="245666" y="298947"/>
                  </a:lnTo>
                  <a:lnTo>
                    <a:pt x="265492" y="339377"/>
                  </a:lnTo>
                  <a:lnTo>
                    <a:pt x="281599" y="381853"/>
                  </a:lnTo>
                  <a:lnTo>
                    <a:pt x="293873" y="426075"/>
                  </a:lnTo>
                  <a:lnTo>
                    <a:pt x="302200" y="471740"/>
                  </a:lnTo>
                  <a:lnTo>
                    <a:pt x="306465" y="518548"/>
                  </a:lnTo>
                  <a:lnTo>
                    <a:pt x="306555" y="566197"/>
                  </a:lnTo>
                  <a:lnTo>
                    <a:pt x="302354" y="614386"/>
                  </a:lnTo>
                  <a:lnTo>
                    <a:pt x="293750" y="662812"/>
                  </a:lnTo>
                  <a:lnTo>
                    <a:pt x="308191" y="614251"/>
                  </a:lnTo>
                  <a:lnTo>
                    <a:pt x="318000" y="565400"/>
                  </a:lnTo>
                  <a:lnTo>
                    <a:pt x="323280" y="516591"/>
                  </a:lnTo>
                  <a:lnTo>
                    <a:pt x="324135" y="468154"/>
                  </a:lnTo>
                  <a:lnTo>
                    <a:pt x="320668" y="420424"/>
                  </a:lnTo>
                  <a:lnTo>
                    <a:pt x="312982" y="373730"/>
                  </a:lnTo>
                  <a:lnTo>
                    <a:pt x="301180" y="328406"/>
                  </a:lnTo>
                  <a:lnTo>
                    <a:pt x="285366" y="284782"/>
                  </a:lnTo>
                  <a:lnTo>
                    <a:pt x="265644" y="243191"/>
                  </a:lnTo>
                  <a:lnTo>
                    <a:pt x="242116" y="203965"/>
                  </a:lnTo>
                  <a:lnTo>
                    <a:pt x="214885" y="167435"/>
                  </a:lnTo>
                  <a:lnTo>
                    <a:pt x="184056" y="133933"/>
                  </a:lnTo>
                  <a:lnTo>
                    <a:pt x="149731" y="103792"/>
                  </a:lnTo>
                  <a:lnTo>
                    <a:pt x="112014" y="77342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07325" y="4292980"/>
              <a:ext cx="584835" cy="431800"/>
            </a:xfrm>
            <a:custGeom>
              <a:avLst/>
              <a:gdLst/>
              <a:ahLst/>
              <a:cxnLst/>
              <a:rect l="l" t="t" r="r" b="b"/>
              <a:pathLst>
                <a:path w="584834" h="431800">
                  <a:moveTo>
                    <a:pt x="584453" y="0"/>
                  </a:moveTo>
                  <a:lnTo>
                    <a:pt x="568288" y="48294"/>
                  </a:lnTo>
                  <a:lnTo>
                    <a:pt x="548222" y="93951"/>
                  </a:lnTo>
                  <a:lnTo>
                    <a:pt x="524540" y="136792"/>
                  </a:lnTo>
                  <a:lnTo>
                    <a:pt x="497528" y="176637"/>
                  </a:lnTo>
                  <a:lnTo>
                    <a:pt x="467470" y="213307"/>
                  </a:lnTo>
                  <a:lnTo>
                    <a:pt x="434651" y="246624"/>
                  </a:lnTo>
                  <a:lnTo>
                    <a:pt x="399356" y="276409"/>
                  </a:lnTo>
                  <a:lnTo>
                    <a:pt x="361870" y="302482"/>
                  </a:lnTo>
                  <a:lnTo>
                    <a:pt x="322477" y="324665"/>
                  </a:lnTo>
                  <a:lnTo>
                    <a:pt x="281463" y="342778"/>
                  </a:lnTo>
                  <a:lnTo>
                    <a:pt x="239112" y="356643"/>
                  </a:lnTo>
                  <a:lnTo>
                    <a:pt x="195708" y="366081"/>
                  </a:lnTo>
                  <a:lnTo>
                    <a:pt x="151538" y="370913"/>
                  </a:lnTo>
                  <a:lnTo>
                    <a:pt x="106885" y="370959"/>
                  </a:lnTo>
                  <a:lnTo>
                    <a:pt x="62035" y="366041"/>
                  </a:lnTo>
                  <a:lnTo>
                    <a:pt x="17272" y="355981"/>
                  </a:lnTo>
                  <a:lnTo>
                    <a:pt x="0" y="416687"/>
                  </a:lnTo>
                  <a:lnTo>
                    <a:pt x="44742" y="426770"/>
                  </a:lnTo>
                  <a:lnTo>
                    <a:pt x="89576" y="431707"/>
                  </a:lnTo>
                  <a:lnTo>
                    <a:pt x="134218" y="431677"/>
                  </a:lnTo>
                  <a:lnTo>
                    <a:pt x="178381" y="426858"/>
                  </a:lnTo>
                  <a:lnTo>
                    <a:pt x="221780" y="417431"/>
                  </a:lnTo>
                  <a:lnTo>
                    <a:pt x="264128" y="403573"/>
                  </a:lnTo>
                  <a:lnTo>
                    <a:pt x="305142" y="385464"/>
                  </a:lnTo>
                  <a:lnTo>
                    <a:pt x="344535" y="363283"/>
                  </a:lnTo>
                  <a:lnTo>
                    <a:pt x="382021" y="337208"/>
                  </a:lnTo>
                  <a:lnTo>
                    <a:pt x="417315" y="307419"/>
                  </a:lnTo>
                  <a:lnTo>
                    <a:pt x="450131" y="274095"/>
                  </a:lnTo>
                  <a:lnTo>
                    <a:pt x="480185" y="237414"/>
                  </a:lnTo>
                  <a:lnTo>
                    <a:pt x="507189" y="197556"/>
                  </a:lnTo>
                  <a:lnTo>
                    <a:pt x="530859" y="154699"/>
                  </a:lnTo>
                  <a:lnTo>
                    <a:pt x="550910" y="109022"/>
                  </a:lnTo>
                  <a:lnTo>
                    <a:pt x="567054" y="60706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07325" y="3660267"/>
              <a:ext cx="605790" cy="1064895"/>
            </a:xfrm>
            <a:custGeom>
              <a:avLst/>
              <a:gdLst/>
              <a:ahLst/>
              <a:cxnLst/>
              <a:rect l="l" t="t" r="r" b="b"/>
              <a:pathLst>
                <a:path w="605790" h="1064895">
                  <a:moveTo>
                    <a:pt x="574928" y="662812"/>
                  </a:moveTo>
                  <a:lnTo>
                    <a:pt x="583532" y="614386"/>
                  </a:lnTo>
                  <a:lnTo>
                    <a:pt x="587733" y="566197"/>
                  </a:lnTo>
                  <a:lnTo>
                    <a:pt x="587643" y="518548"/>
                  </a:lnTo>
                  <a:lnTo>
                    <a:pt x="583378" y="471740"/>
                  </a:lnTo>
                  <a:lnTo>
                    <a:pt x="575051" y="426075"/>
                  </a:lnTo>
                  <a:lnTo>
                    <a:pt x="562777" y="381853"/>
                  </a:lnTo>
                  <a:lnTo>
                    <a:pt x="546670" y="339377"/>
                  </a:lnTo>
                  <a:lnTo>
                    <a:pt x="526844" y="298947"/>
                  </a:lnTo>
                  <a:lnTo>
                    <a:pt x="503413" y="260866"/>
                  </a:lnTo>
                  <a:lnTo>
                    <a:pt x="476490" y="225434"/>
                  </a:lnTo>
                  <a:lnTo>
                    <a:pt x="446191" y="192953"/>
                  </a:lnTo>
                  <a:lnTo>
                    <a:pt x="412630" y="163724"/>
                  </a:lnTo>
                  <a:lnTo>
                    <a:pt x="375920" y="138048"/>
                  </a:lnTo>
                  <a:lnTo>
                    <a:pt x="353949" y="215391"/>
                  </a:lnTo>
                  <a:lnTo>
                    <a:pt x="281177" y="61848"/>
                  </a:lnTo>
                  <a:lnTo>
                    <a:pt x="415290" y="0"/>
                  </a:lnTo>
                  <a:lnTo>
                    <a:pt x="393192" y="77342"/>
                  </a:lnTo>
                  <a:lnTo>
                    <a:pt x="431792" y="104495"/>
                  </a:lnTo>
                  <a:lnTo>
                    <a:pt x="466858" y="135540"/>
                  </a:lnTo>
                  <a:lnTo>
                    <a:pt x="498266" y="170124"/>
                  </a:lnTo>
                  <a:lnTo>
                    <a:pt x="525897" y="207894"/>
                  </a:lnTo>
                  <a:lnTo>
                    <a:pt x="549627" y="248494"/>
                  </a:lnTo>
                  <a:lnTo>
                    <a:pt x="569335" y="291571"/>
                  </a:lnTo>
                  <a:lnTo>
                    <a:pt x="584900" y="336771"/>
                  </a:lnTo>
                  <a:lnTo>
                    <a:pt x="596199" y="383739"/>
                  </a:lnTo>
                  <a:lnTo>
                    <a:pt x="603111" y="432121"/>
                  </a:lnTo>
                  <a:lnTo>
                    <a:pt x="605514" y="481564"/>
                  </a:lnTo>
                  <a:lnTo>
                    <a:pt x="603287" y="531713"/>
                  </a:lnTo>
                  <a:lnTo>
                    <a:pt x="596307" y="582214"/>
                  </a:lnTo>
                  <a:lnTo>
                    <a:pt x="584453" y="632713"/>
                  </a:lnTo>
                  <a:lnTo>
                    <a:pt x="567054" y="693419"/>
                  </a:lnTo>
                  <a:lnTo>
                    <a:pt x="550910" y="741736"/>
                  </a:lnTo>
                  <a:lnTo>
                    <a:pt x="530859" y="787413"/>
                  </a:lnTo>
                  <a:lnTo>
                    <a:pt x="507189" y="830270"/>
                  </a:lnTo>
                  <a:lnTo>
                    <a:pt x="480185" y="870128"/>
                  </a:lnTo>
                  <a:lnTo>
                    <a:pt x="450131" y="906809"/>
                  </a:lnTo>
                  <a:lnTo>
                    <a:pt x="417315" y="940133"/>
                  </a:lnTo>
                  <a:lnTo>
                    <a:pt x="382021" y="969922"/>
                  </a:lnTo>
                  <a:lnTo>
                    <a:pt x="344535" y="995997"/>
                  </a:lnTo>
                  <a:lnTo>
                    <a:pt x="305142" y="1018178"/>
                  </a:lnTo>
                  <a:lnTo>
                    <a:pt x="264128" y="1036287"/>
                  </a:lnTo>
                  <a:lnTo>
                    <a:pt x="221780" y="1050145"/>
                  </a:lnTo>
                  <a:lnTo>
                    <a:pt x="178381" y="1059572"/>
                  </a:lnTo>
                  <a:lnTo>
                    <a:pt x="134218" y="1064391"/>
                  </a:lnTo>
                  <a:lnTo>
                    <a:pt x="89576" y="1064421"/>
                  </a:lnTo>
                  <a:lnTo>
                    <a:pt x="44742" y="1059484"/>
                  </a:lnTo>
                  <a:lnTo>
                    <a:pt x="0" y="1049400"/>
                  </a:lnTo>
                  <a:lnTo>
                    <a:pt x="17272" y="988694"/>
                  </a:lnTo>
                  <a:lnTo>
                    <a:pt x="62035" y="998755"/>
                  </a:lnTo>
                  <a:lnTo>
                    <a:pt x="106885" y="1003673"/>
                  </a:lnTo>
                  <a:lnTo>
                    <a:pt x="151538" y="1003627"/>
                  </a:lnTo>
                  <a:lnTo>
                    <a:pt x="195708" y="998795"/>
                  </a:lnTo>
                  <a:lnTo>
                    <a:pt x="239112" y="989357"/>
                  </a:lnTo>
                  <a:lnTo>
                    <a:pt x="281463" y="975492"/>
                  </a:lnTo>
                  <a:lnTo>
                    <a:pt x="322477" y="957379"/>
                  </a:lnTo>
                  <a:lnTo>
                    <a:pt x="361870" y="935196"/>
                  </a:lnTo>
                  <a:lnTo>
                    <a:pt x="399356" y="909123"/>
                  </a:lnTo>
                  <a:lnTo>
                    <a:pt x="434651" y="879338"/>
                  </a:lnTo>
                  <a:lnTo>
                    <a:pt x="467470" y="846021"/>
                  </a:lnTo>
                  <a:lnTo>
                    <a:pt x="497528" y="809351"/>
                  </a:lnTo>
                  <a:lnTo>
                    <a:pt x="524540" y="769506"/>
                  </a:lnTo>
                  <a:lnTo>
                    <a:pt x="548222" y="726665"/>
                  </a:lnTo>
                  <a:lnTo>
                    <a:pt x="568288" y="681008"/>
                  </a:lnTo>
                  <a:lnTo>
                    <a:pt x="584453" y="632713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71397" y="4453636"/>
              <a:ext cx="278765" cy="848360"/>
            </a:xfrm>
            <a:custGeom>
              <a:avLst/>
              <a:gdLst/>
              <a:ahLst/>
              <a:cxnLst/>
              <a:rect l="l" t="t" r="r" b="b"/>
              <a:pathLst>
                <a:path w="278764" h="848360">
                  <a:moveTo>
                    <a:pt x="190591" y="0"/>
                  </a:moveTo>
                  <a:lnTo>
                    <a:pt x="106009" y="115443"/>
                  </a:lnTo>
                  <a:lnTo>
                    <a:pt x="79685" y="154832"/>
                  </a:lnTo>
                  <a:lnTo>
                    <a:pt x="57056" y="195938"/>
                  </a:lnTo>
                  <a:lnTo>
                    <a:pt x="38142" y="238517"/>
                  </a:lnTo>
                  <a:lnTo>
                    <a:pt x="22963" y="282329"/>
                  </a:lnTo>
                  <a:lnTo>
                    <a:pt x="11539" y="327132"/>
                  </a:lnTo>
                  <a:lnTo>
                    <a:pt x="3890" y="372686"/>
                  </a:lnTo>
                  <a:lnTo>
                    <a:pt x="37" y="418747"/>
                  </a:lnTo>
                  <a:lnTo>
                    <a:pt x="0" y="465076"/>
                  </a:lnTo>
                  <a:lnTo>
                    <a:pt x="3798" y="511430"/>
                  </a:lnTo>
                  <a:lnTo>
                    <a:pt x="11451" y="557569"/>
                  </a:lnTo>
                  <a:lnTo>
                    <a:pt x="22981" y="603250"/>
                  </a:lnTo>
                  <a:lnTo>
                    <a:pt x="38407" y="648233"/>
                  </a:lnTo>
                  <a:lnTo>
                    <a:pt x="57749" y="692276"/>
                  </a:lnTo>
                  <a:lnTo>
                    <a:pt x="15458" y="750062"/>
                  </a:lnTo>
                  <a:lnTo>
                    <a:pt x="278729" y="847851"/>
                  </a:lnTo>
                  <a:lnTo>
                    <a:pt x="184495" y="519175"/>
                  </a:lnTo>
                  <a:lnTo>
                    <a:pt x="142204" y="576961"/>
                  </a:lnTo>
                  <a:lnTo>
                    <a:pt x="122889" y="532890"/>
                  </a:lnTo>
                  <a:lnTo>
                    <a:pt x="107486" y="487884"/>
                  </a:lnTo>
                  <a:lnTo>
                    <a:pt x="95976" y="442184"/>
                  </a:lnTo>
                  <a:lnTo>
                    <a:pt x="88337" y="396029"/>
                  </a:lnTo>
                  <a:lnTo>
                    <a:pt x="84552" y="349663"/>
                  </a:lnTo>
                  <a:lnTo>
                    <a:pt x="84599" y="303324"/>
                  </a:lnTo>
                  <a:lnTo>
                    <a:pt x="88460" y="257255"/>
                  </a:lnTo>
                  <a:lnTo>
                    <a:pt x="96114" y="211697"/>
                  </a:lnTo>
                  <a:lnTo>
                    <a:pt x="107541" y="166890"/>
                  </a:lnTo>
                  <a:lnTo>
                    <a:pt x="122722" y="123076"/>
                  </a:lnTo>
                  <a:lnTo>
                    <a:pt x="141637" y="80495"/>
                  </a:lnTo>
                  <a:lnTo>
                    <a:pt x="164267" y="39389"/>
                  </a:lnTo>
                  <a:lnTo>
                    <a:pt x="1905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23507" y="4227194"/>
              <a:ext cx="831215" cy="287020"/>
            </a:xfrm>
            <a:custGeom>
              <a:avLst/>
              <a:gdLst/>
              <a:ahLst/>
              <a:cxnLst/>
              <a:rect l="l" t="t" r="r" b="b"/>
              <a:pathLst>
                <a:path w="831215" h="287020">
                  <a:moveTo>
                    <a:pt x="495766" y="0"/>
                  </a:moveTo>
                  <a:lnTo>
                    <a:pt x="449667" y="1342"/>
                  </a:lnTo>
                  <a:lnTo>
                    <a:pt x="404049" y="6375"/>
                  </a:lnTo>
                  <a:lnTo>
                    <a:pt x="359141" y="15033"/>
                  </a:lnTo>
                  <a:lnTo>
                    <a:pt x="315175" y="27252"/>
                  </a:lnTo>
                  <a:lnTo>
                    <a:pt x="272382" y="42969"/>
                  </a:lnTo>
                  <a:lnTo>
                    <a:pt x="230994" y="62118"/>
                  </a:lnTo>
                  <a:lnTo>
                    <a:pt x="191240" y="84636"/>
                  </a:lnTo>
                  <a:lnTo>
                    <a:pt x="153353" y="110459"/>
                  </a:lnTo>
                  <a:lnTo>
                    <a:pt x="117563" y="139522"/>
                  </a:lnTo>
                  <a:lnTo>
                    <a:pt x="84102" y="171761"/>
                  </a:lnTo>
                  <a:lnTo>
                    <a:pt x="53200" y="207112"/>
                  </a:lnTo>
                  <a:lnTo>
                    <a:pt x="25089" y="245511"/>
                  </a:lnTo>
                  <a:lnTo>
                    <a:pt x="0" y="286893"/>
                  </a:lnTo>
                  <a:lnTo>
                    <a:pt x="33589" y="254596"/>
                  </a:lnTo>
                  <a:lnTo>
                    <a:pt x="69271" y="225618"/>
                  </a:lnTo>
                  <a:lnTo>
                    <a:pt x="106829" y="199978"/>
                  </a:lnTo>
                  <a:lnTo>
                    <a:pt x="146043" y="177692"/>
                  </a:lnTo>
                  <a:lnTo>
                    <a:pt x="186695" y="158779"/>
                  </a:lnTo>
                  <a:lnTo>
                    <a:pt x="228567" y="143256"/>
                  </a:lnTo>
                  <a:lnTo>
                    <a:pt x="271439" y="131141"/>
                  </a:lnTo>
                  <a:lnTo>
                    <a:pt x="315095" y="122452"/>
                  </a:lnTo>
                  <a:lnTo>
                    <a:pt x="359314" y="117205"/>
                  </a:lnTo>
                  <a:lnTo>
                    <a:pt x="403880" y="115420"/>
                  </a:lnTo>
                  <a:lnTo>
                    <a:pt x="448572" y="117112"/>
                  </a:lnTo>
                  <a:lnTo>
                    <a:pt x="493173" y="122301"/>
                  </a:lnTo>
                  <a:lnTo>
                    <a:pt x="537465" y="131004"/>
                  </a:lnTo>
                  <a:lnTo>
                    <a:pt x="581229" y="143237"/>
                  </a:lnTo>
                  <a:lnTo>
                    <a:pt x="624246" y="159020"/>
                  </a:lnTo>
                  <a:lnTo>
                    <a:pt x="666298" y="178369"/>
                  </a:lnTo>
                  <a:lnTo>
                    <a:pt x="707166" y="201303"/>
                  </a:lnTo>
                  <a:lnTo>
                    <a:pt x="746633" y="227838"/>
                  </a:lnTo>
                  <a:lnTo>
                    <a:pt x="831088" y="112522"/>
                  </a:lnTo>
                  <a:lnTo>
                    <a:pt x="785350" y="82143"/>
                  </a:lnTo>
                  <a:lnTo>
                    <a:pt x="725368" y="50881"/>
                  </a:lnTo>
                  <a:lnTo>
                    <a:pt x="680336" y="32811"/>
                  </a:lnTo>
                  <a:lnTo>
                    <a:pt x="634629" y="18752"/>
                  </a:lnTo>
                  <a:lnTo>
                    <a:pt x="588478" y="8640"/>
                  </a:lnTo>
                  <a:lnTo>
                    <a:pt x="542113" y="2411"/>
                  </a:lnTo>
                  <a:lnTo>
                    <a:pt x="495766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1397" y="4227321"/>
              <a:ext cx="983615" cy="1074420"/>
            </a:xfrm>
            <a:custGeom>
              <a:avLst/>
              <a:gdLst/>
              <a:ahLst/>
              <a:cxnLst/>
              <a:rect l="l" t="t" r="r" b="b"/>
              <a:pathLst>
                <a:path w="983615" h="1074420">
                  <a:moveTo>
                    <a:pt x="190591" y="226314"/>
                  </a:moveTo>
                  <a:lnTo>
                    <a:pt x="164267" y="265704"/>
                  </a:lnTo>
                  <a:lnTo>
                    <a:pt x="141637" y="306810"/>
                  </a:lnTo>
                  <a:lnTo>
                    <a:pt x="122722" y="349390"/>
                  </a:lnTo>
                  <a:lnTo>
                    <a:pt x="107541" y="393204"/>
                  </a:lnTo>
                  <a:lnTo>
                    <a:pt x="96114" y="438011"/>
                  </a:lnTo>
                  <a:lnTo>
                    <a:pt x="88460" y="483570"/>
                  </a:lnTo>
                  <a:lnTo>
                    <a:pt x="84599" y="529639"/>
                  </a:lnTo>
                  <a:lnTo>
                    <a:pt x="84552" y="575977"/>
                  </a:lnTo>
                  <a:lnTo>
                    <a:pt x="88337" y="622344"/>
                  </a:lnTo>
                  <a:lnTo>
                    <a:pt x="95976" y="668498"/>
                  </a:lnTo>
                  <a:lnTo>
                    <a:pt x="107486" y="714199"/>
                  </a:lnTo>
                  <a:lnTo>
                    <a:pt x="122889" y="759205"/>
                  </a:lnTo>
                  <a:lnTo>
                    <a:pt x="142204" y="803275"/>
                  </a:lnTo>
                  <a:lnTo>
                    <a:pt x="184495" y="745490"/>
                  </a:lnTo>
                  <a:lnTo>
                    <a:pt x="278729" y="1074166"/>
                  </a:lnTo>
                  <a:lnTo>
                    <a:pt x="15458" y="976376"/>
                  </a:lnTo>
                  <a:lnTo>
                    <a:pt x="57749" y="918591"/>
                  </a:lnTo>
                  <a:lnTo>
                    <a:pt x="38407" y="874548"/>
                  </a:lnTo>
                  <a:lnTo>
                    <a:pt x="22981" y="829565"/>
                  </a:lnTo>
                  <a:lnTo>
                    <a:pt x="11451" y="783884"/>
                  </a:lnTo>
                  <a:lnTo>
                    <a:pt x="3798" y="737745"/>
                  </a:lnTo>
                  <a:lnTo>
                    <a:pt x="0" y="691391"/>
                  </a:lnTo>
                  <a:lnTo>
                    <a:pt x="37" y="645062"/>
                  </a:lnTo>
                  <a:lnTo>
                    <a:pt x="3890" y="599000"/>
                  </a:lnTo>
                  <a:lnTo>
                    <a:pt x="11539" y="553447"/>
                  </a:lnTo>
                  <a:lnTo>
                    <a:pt x="22963" y="508644"/>
                  </a:lnTo>
                  <a:lnTo>
                    <a:pt x="38142" y="464832"/>
                  </a:lnTo>
                  <a:lnTo>
                    <a:pt x="57056" y="422252"/>
                  </a:lnTo>
                  <a:lnTo>
                    <a:pt x="79685" y="381147"/>
                  </a:lnTo>
                  <a:lnTo>
                    <a:pt x="106009" y="341757"/>
                  </a:lnTo>
                  <a:lnTo>
                    <a:pt x="190591" y="226314"/>
                  </a:lnTo>
                  <a:lnTo>
                    <a:pt x="220856" y="188547"/>
                  </a:lnTo>
                  <a:lnTo>
                    <a:pt x="253741" y="154116"/>
                  </a:lnTo>
                  <a:lnTo>
                    <a:pt x="289009" y="123054"/>
                  </a:lnTo>
                  <a:lnTo>
                    <a:pt x="326421" y="95397"/>
                  </a:lnTo>
                  <a:lnTo>
                    <a:pt x="365740" y="71178"/>
                  </a:lnTo>
                  <a:lnTo>
                    <a:pt x="406727" y="50432"/>
                  </a:lnTo>
                  <a:lnTo>
                    <a:pt x="449146" y="33194"/>
                  </a:lnTo>
                  <a:lnTo>
                    <a:pt x="492757" y="19497"/>
                  </a:lnTo>
                  <a:lnTo>
                    <a:pt x="537324" y="9376"/>
                  </a:lnTo>
                  <a:lnTo>
                    <a:pt x="582608" y="2866"/>
                  </a:lnTo>
                  <a:lnTo>
                    <a:pt x="628371" y="0"/>
                  </a:lnTo>
                  <a:lnTo>
                    <a:pt x="674376" y="812"/>
                  </a:lnTo>
                  <a:lnTo>
                    <a:pt x="720385" y="5338"/>
                  </a:lnTo>
                  <a:lnTo>
                    <a:pt x="766160" y="13612"/>
                  </a:lnTo>
                  <a:lnTo>
                    <a:pt x="811463" y="25668"/>
                  </a:lnTo>
                  <a:lnTo>
                    <a:pt x="856056" y="41539"/>
                  </a:lnTo>
                  <a:lnTo>
                    <a:pt x="899701" y="61262"/>
                  </a:lnTo>
                  <a:lnTo>
                    <a:pt x="942161" y="84869"/>
                  </a:lnTo>
                  <a:lnTo>
                    <a:pt x="983198" y="112395"/>
                  </a:lnTo>
                  <a:lnTo>
                    <a:pt x="898743" y="227711"/>
                  </a:lnTo>
                  <a:lnTo>
                    <a:pt x="859276" y="201176"/>
                  </a:lnTo>
                  <a:lnTo>
                    <a:pt x="818408" y="178242"/>
                  </a:lnTo>
                  <a:lnTo>
                    <a:pt x="776356" y="158893"/>
                  </a:lnTo>
                  <a:lnTo>
                    <a:pt x="733339" y="143110"/>
                  </a:lnTo>
                  <a:lnTo>
                    <a:pt x="689576" y="130877"/>
                  </a:lnTo>
                  <a:lnTo>
                    <a:pt x="645284" y="122174"/>
                  </a:lnTo>
                  <a:lnTo>
                    <a:pt x="600683" y="116985"/>
                  </a:lnTo>
                  <a:lnTo>
                    <a:pt x="555990" y="115293"/>
                  </a:lnTo>
                  <a:lnTo>
                    <a:pt x="511425" y="117078"/>
                  </a:lnTo>
                  <a:lnTo>
                    <a:pt x="467205" y="122325"/>
                  </a:lnTo>
                  <a:lnTo>
                    <a:pt x="423550" y="131014"/>
                  </a:lnTo>
                  <a:lnTo>
                    <a:pt x="380677" y="143129"/>
                  </a:lnTo>
                  <a:lnTo>
                    <a:pt x="338805" y="158652"/>
                  </a:lnTo>
                  <a:lnTo>
                    <a:pt x="298153" y="177565"/>
                  </a:lnTo>
                  <a:lnTo>
                    <a:pt x="258939" y="199850"/>
                  </a:lnTo>
                  <a:lnTo>
                    <a:pt x="221382" y="225491"/>
                  </a:lnTo>
                  <a:lnTo>
                    <a:pt x="185699" y="254469"/>
                  </a:lnTo>
                  <a:lnTo>
                    <a:pt x="152110" y="286766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2310" y="3313557"/>
              <a:ext cx="303530" cy="655320"/>
            </a:xfrm>
            <a:custGeom>
              <a:avLst/>
              <a:gdLst/>
              <a:ahLst/>
              <a:cxnLst/>
              <a:rect l="l" t="t" r="r" b="b"/>
              <a:pathLst>
                <a:path w="303529" h="655320">
                  <a:moveTo>
                    <a:pt x="91495" y="0"/>
                  </a:moveTo>
                  <a:lnTo>
                    <a:pt x="40314" y="106806"/>
                  </a:lnTo>
                  <a:lnTo>
                    <a:pt x="22048" y="151515"/>
                  </a:lnTo>
                  <a:lnTo>
                    <a:pt x="9276" y="197580"/>
                  </a:lnTo>
                  <a:lnTo>
                    <a:pt x="1944" y="244580"/>
                  </a:lnTo>
                  <a:lnTo>
                    <a:pt x="0" y="292096"/>
                  </a:lnTo>
                  <a:lnTo>
                    <a:pt x="3389" y="339709"/>
                  </a:lnTo>
                  <a:lnTo>
                    <a:pt x="12059" y="386997"/>
                  </a:lnTo>
                  <a:lnTo>
                    <a:pt x="25957" y="433542"/>
                  </a:lnTo>
                  <a:lnTo>
                    <a:pt x="45029" y="478923"/>
                  </a:lnTo>
                  <a:lnTo>
                    <a:pt x="69221" y="522720"/>
                  </a:lnTo>
                  <a:lnTo>
                    <a:pt x="98480" y="564514"/>
                  </a:lnTo>
                  <a:lnTo>
                    <a:pt x="72826" y="617981"/>
                  </a:lnTo>
                  <a:lnTo>
                    <a:pt x="303458" y="654811"/>
                  </a:lnTo>
                  <a:lnTo>
                    <a:pt x="175188" y="404240"/>
                  </a:lnTo>
                  <a:lnTo>
                    <a:pt x="149661" y="457707"/>
                  </a:lnTo>
                  <a:lnTo>
                    <a:pt x="120402" y="415879"/>
                  </a:lnTo>
                  <a:lnTo>
                    <a:pt x="96210" y="372055"/>
                  </a:lnTo>
                  <a:lnTo>
                    <a:pt x="77138" y="326655"/>
                  </a:lnTo>
                  <a:lnTo>
                    <a:pt x="63240" y="280099"/>
                  </a:lnTo>
                  <a:lnTo>
                    <a:pt x="54570" y="232806"/>
                  </a:lnTo>
                  <a:lnTo>
                    <a:pt x="51180" y="185198"/>
                  </a:lnTo>
                  <a:lnTo>
                    <a:pt x="53125" y="137693"/>
                  </a:lnTo>
                  <a:lnTo>
                    <a:pt x="60457" y="90712"/>
                  </a:lnTo>
                  <a:lnTo>
                    <a:pt x="73229" y="44674"/>
                  </a:lnTo>
                  <a:lnTo>
                    <a:pt x="914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2088" y="3072005"/>
              <a:ext cx="639445" cy="297180"/>
            </a:xfrm>
            <a:custGeom>
              <a:avLst/>
              <a:gdLst/>
              <a:ahLst/>
              <a:cxnLst/>
              <a:rect l="l" t="t" r="r" b="b"/>
              <a:pathLst>
                <a:path w="639445" h="297179">
                  <a:moveTo>
                    <a:pt x="440445" y="0"/>
                  </a:moveTo>
                  <a:lnTo>
                    <a:pt x="394781" y="420"/>
                  </a:lnTo>
                  <a:lnTo>
                    <a:pt x="350010" y="5077"/>
                  </a:lnTo>
                  <a:lnTo>
                    <a:pt x="306425" y="13833"/>
                  </a:lnTo>
                  <a:lnTo>
                    <a:pt x="264318" y="26552"/>
                  </a:lnTo>
                  <a:lnTo>
                    <a:pt x="223980" y="43098"/>
                  </a:lnTo>
                  <a:lnTo>
                    <a:pt x="185703" y="63333"/>
                  </a:lnTo>
                  <a:lnTo>
                    <a:pt x="149779" y="87120"/>
                  </a:lnTo>
                  <a:lnTo>
                    <a:pt x="116501" y="114324"/>
                  </a:lnTo>
                  <a:lnTo>
                    <a:pt x="86159" y="144807"/>
                  </a:lnTo>
                  <a:lnTo>
                    <a:pt x="59046" y="178432"/>
                  </a:lnTo>
                  <a:lnTo>
                    <a:pt x="35454" y="215063"/>
                  </a:lnTo>
                  <a:lnTo>
                    <a:pt x="15675" y="254564"/>
                  </a:lnTo>
                  <a:lnTo>
                    <a:pt x="0" y="296796"/>
                  </a:lnTo>
                  <a:lnTo>
                    <a:pt x="28246" y="259504"/>
                  </a:lnTo>
                  <a:lnTo>
                    <a:pt x="60057" y="226061"/>
                  </a:lnTo>
                  <a:lnTo>
                    <a:pt x="95070" y="196554"/>
                  </a:lnTo>
                  <a:lnTo>
                    <a:pt x="132924" y="171070"/>
                  </a:lnTo>
                  <a:lnTo>
                    <a:pt x="173255" y="149694"/>
                  </a:lnTo>
                  <a:lnTo>
                    <a:pt x="215703" y="132514"/>
                  </a:lnTo>
                  <a:lnTo>
                    <a:pt x="259905" y="119615"/>
                  </a:lnTo>
                  <a:lnTo>
                    <a:pt x="305499" y="111084"/>
                  </a:lnTo>
                  <a:lnTo>
                    <a:pt x="352122" y="107008"/>
                  </a:lnTo>
                  <a:lnTo>
                    <a:pt x="399413" y="107472"/>
                  </a:lnTo>
                  <a:lnTo>
                    <a:pt x="447009" y="112563"/>
                  </a:lnTo>
                  <a:lnTo>
                    <a:pt x="494549" y="122367"/>
                  </a:lnTo>
                  <a:lnTo>
                    <a:pt x="541669" y="136971"/>
                  </a:lnTo>
                  <a:lnTo>
                    <a:pt x="588009" y="156461"/>
                  </a:lnTo>
                  <a:lnTo>
                    <a:pt x="639190" y="49527"/>
                  </a:lnTo>
                  <a:lnTo>
                    <a:pt x="595024" y="30811"/>
                  </a:lnTo>
                  <a:lnTo>
                    <a:pt x="533287" y="12415"/>
                  </a:lnTo>
                  <a:lnTo>
                    <a:pt x="486711" y="3952"/>
                  </a:lnTo>
                  <a:lnTo>
                    <a:pt x="440445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92310" y="3071833"/>
              <a:ext cx="709295" cy="896619"/>
            </a:xfrm>
            <a:custGeom>
              <a:avLst/>
              <a:gdLst/>
              <a:ahLst/>
              <a:cxnLst/>
              <a:rect l="l" t="t" r="r" b="b"/>
              <a:pathLst>
                <a:path w="709295" h="896620">
                  <a:moveTo>
                    <a:pt x="91495" y="241723"/>
                  </a:moveTo>
                  <a:lnTo>
                    <a:pt x="73229" y="286397"/>
                  </a:lnTo>
                  <a:lnTo>
                    <a:pt x="60457" y="332435"/>
                  </a:lnTo>
                  <a:lnTo>
                    <a:pt x="53125" y="379417"/>
                  </a:lnTo>
                  <a:lnTo>
                    <a:pt x="51180" y="426921"/>
                  </a:lnTo>
                  <a:lnTo>
                    <a:pt x="54570" y="474530"/>
                  </a:lnTo>
                  <a:lnTo>
                    <a:pt x="63240" y="521822"/>
                  </a:lnTo>
                  <a:lnTo>
                    <a:pt x="77138" y="568378"/>
                  </a:lnTo>
                  <a:lnTo>
                    <a:pt x="96210" y="613778"/>
                  </a:lnTo>
                  <a:lnTo>
                    <a:pt x="120402" y="657602"/>
                  </a:lnTo>
                  <a:lnTo>
                    <a:pt x="149661" y="699431"/>
                  </a:lnTo>
                  <a:lnTo>
                    <a:pt x="175188" y="645964"/>
                  </a:lnTo>
                  <a:lnTo>
                    <a:pt x="303458" y="896535"/>
                  </a:lnTo>
                  <a:lnTo>
                    <a:pt x="72826" y="859705"/>
                  </a:lnTo>
                  <a:lnTo>
                    <a:pt x="98480" y="806238"/>
                  </a:lnTo>
                  <a:lnTo>
                    <a:pt x="69221" y="764443"/>
                  </a:lnTo>
                  <a:lnTo>
                    <a:pt x="45029" y="720646"/>
                  </a:lnTo>
                  <a:lnTo>
                    <a:pt x="25957" y="675265"/>
                  </a:lnTo>
                  <a:lnTo>
                    <a:pt x="12059" y="628720"/>
                  </a:lnTo>
                  <a:lnTo>
                    <a:pt x="3389" y="581432"/>
                  </a:lnTo>
                  <a:lnTo>
                    <a:pt x="0" y="533820"/>
                  </a:lnTo>
                  <a:lnTo>
                    <a:pt x="1944" y="486304"/>
                  </a:lnTo>
                  <a:lnTo>
                    <a:pt x="9276" y="439303"/>
                  </a:lnTo>
                  <a:lnTo>
                    <a:pt x="22048" y="393239"/>
                  </a:lnTo>
                  <a:lnTo>
                    <a:pt x="40314" y="348530"/>
                  </a:lnTo>
                  <a:lnTo>
                    <a:pt x="91495" y="241723"/>
                  </a:lnTo>
                  <a:lnTo>
                    <a:pt x="113123" y="202201"/>
                  </a:lnTo>
                  <a:lnTo>
                    <a:pt x="138462" y="165901"/>
                  </a:lnTo>
                  <a:lnTo>
                    <a:pt x="167202" y="132918"/>
                  </a:lnTo>
                  <a:lnTo>
                    <a:pt x="199031" y="103348"/>
                  </a:lnTo>
                  <a:lnTo>
                    <a:pt x="233639" y="77288"/>
                  </a:lnTo>
                  <a:lnTo>
                    <a:pt x="270716" y="54833"/>
                  </a:lnTo>
                  <a:lnTo>
                    <a:pt x="309952" y="36080"/>
                  </a:lnTo>
                  <a:lnTo>
                    <a:pt x="351036" y="21124"/>
                  </a:lnTo>
                  <a:lnTo>
                    <a:pt x="393657" y="10061"/>
                  </a:lnTo>
                  <a:lnTo>
                    <a:pt x="437505" y="2988"/>
                  </a:lnTo>
                  <a:lnTo>
                    <a:pt x="482269" y="0"/>
                  </a:lnTo>
                  <a:lnTo>
                    <a:pt x="527639" y="1193"/>
                  </a:lnTo>
                  <a:lnTo>
                    <a:pt x="573305" y="6663"/>
                  </a:lnTo>
                  <a:lnTo>
                    <a:pt x="618955" y="16507"/>
                  </a:lnTo>
                  <a:lnTo>
                    <a:pt x="664280" y="30820"/>
                  </a:lnTo>
                  <a:lnTo>
                    <a:pt x="708969" y="49699"/>
                  </a:lnTo>
                  <a:lnTo>
                    <a:pt x="657788" y="156633"/>
                  </a:lnTo>
                  <a:lnTo>
                    <a:pt x="611448" y="137143"/>
                  </a:lnTo>
                  <a:lnTo>
                    <a:pt x="564327" y="122539"/>
                  </a:lnTo>
                  <a:lnTo>
                    <a:pt x="516788" y="112734"/>
                  </a:lnTo>
                  <a:lnTo>
                    <a:pt x="469192" y="107643"/>
                  </a:lnTo>
                  <a:lnTo>
                    <a:pt x="421901" y="107179"/>
                  </a:lnTo>
                  <a:lnTo>
                    <a:pt x="375277" y="111256"/>
                  </a:lnTo>
                  <a:lnTo>
                    <a:pt x="329684" y="119787"/>
                  </a:lnTo>
                  <a:lnTo>
                    <a:pt x="285482" y="132686"/>
                  </a:lnTo>
                  <a:lnTo>
                    <a:pt x="243034" y="149866"/>
                  </a:lnTo>
                  <a:lnTo>
                    <a:pt x="202703" y="171241"/>
                  </a:lnTo>
                  <a:lnTo>
                    <a:pt x="164849" y="196726"/>
                  </a:lnTo>
                  <a:lnTo>
                    <a:pt x="129836" y="226232"/>
                  </a:lnTo>
                  <a:lnTo>
                    <a:pt x="98025" y="259675"/>
                  </a:lnTo>
                  <a:lnTo>
                    <a:pt x="69778" y="296968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336023" y="509016"/>
            <a:ext cx="326390" cy="475615"/>
            <a:chOff x="9336023" y="509016"/>
            <a:chExt cx="326390" cy="475615"/>
          </a:xfrm>
        </p:grpSpPr>
        <p:sp>
          <p:nvSpPr>
            <p:cNvPr id="19" name="object 19"/>
            <p:cNvSpPr/>
            <p:nvPr/>
          </p:nvSpPr>
          <p:spPr>
            <a:xfrm>
              <a:off x="9342119" y="515112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156972" y="0"/>
                  </a:moveTo>
                  <a:lnTo>
                    <a:pt x="0" y="156972"/>
                  </a:lnTo>
                  <a:lnTo>
                    <a:pt x="78485" y="156972"/>
                  </a:lnTo>
                  <a:lnTo>
                    <a:pt x="78485" y="463296"/>
                  </a:lnTo>
                  <a:lnTo>
                    <a:pt x="235457" y="463296"/>
                  </a:lnTo>
                  <a:lnTo>
                    <a:pt x="235457" y="156972"/>
                  </a:lnTo>
                  <a:lnTo>
                    <a:pt x="313944" y="15697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99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42119" y="515112"/>
              <a:ext cx="314325" cy="463550"/>
            </a:xfrm>
            <a:custGeom>
              <a:avLst/>
              <a:gdLst/>
              <a:ahLst/>
              <a:cxnLst/>
              <a:rect l="l" t="t" r="r" b="b"/>
              <a:pathLst>
                <a:path w="314325" h="463550">
                  <a:moveTo>
                    <a:pt x="0" y="156972"/>
                  </a:moveTo>
                  <a:lnTo>
                    <a:pt x="156972" y="0"/>
                  </a:lnTo>
                  <a:lnTo>
                    <a:pt x="313944" y="156972"/>
                  </a:lnTo>
                  <a:lnTo>
                    <a:pt x="235457" y="156972"/>
                  </a:lnTo>
                  <a:lnTo>
                    <a:pt x="235457" y="463296"/>
                  </a:lnTo>
                  <a:lnTo>
                    <a:pt x="78485" y="463296"/>
                  </a:lnTo>
                  <a:lnTo>
                    <a:pt x="78485" y="156972"/>
                  </a:lnTo>
                  <a:lnTo>
                    <a:pt x="0" y="156972"/>
                  </a:lnTo>
                  <a:close/>
                </a:path>
              </a:pathLst>
            </a:custGeom>
            <a:ln w="12192">
              <a:solidFill>
                <a:srgbClr val="CC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845040" y="536448"/>
            <a:ext cx="314325" cy="475615"/>
            <a:chOff x="9845040" y="536448"/>
            <a:chExt cx="314325" cy="475615"/>
          </a:xfrm>
        </p:grpSpPr>
        <p:sp>
          <p:nvSpPr>
            <p:cNvPr id="22" name="object 22"/>
            <p:cNvSpPr/>
            <p:nvPr/>
          </p:nvSpPr>
          <p:spPr>
            <a:xfrm>
              <a:off x="9851136" y="542544"/>
              <a:ext cx="302260" cy="463550"/>
            </a:xfrm>
            <a:custGeom>
              <a:avLst/>
              <a:gdLst/>
              <a:ahLst/>
              <a:cxnLst/>
              <a:rect l="l" t="t" r="r" b="b"/>
              <a:pathLst>
                <a:path w="302259" h="463550">
                  <a:moveTo>
                    <a:pt x="150875" y="0"/>
                  </a:moveTo>
                  <a:lnTo>
                    <a:pt x="0" y="150875"/>
                  </a:lnTo>
                  <a:lnTo>
                    <a:pt x="75438" y="150875"/>
                  </a:lnTo>
                  <a:lnTo>
                    <a:pt x="75438" y="463295"/>
                  </a:lnTo>
                  <a:lnTo>
                    <a:pt x="226314" y="463295"/>
                  </a:lnTo>
                  <a:lnTo>
                    <a:pt x="226314" y="150875"/>
                  </a:lnTo>
                  <a:lnTo>
                    <a:pt x="301752" y="150875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99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51136" y="542544"/>
              <a:ext cx="302260" cy="463550"/>
            </a:xfrm>
            <a:custGeom>
              <a:avLst/>
              <a:gdLst/>
              <a:ahLst/>
              <a:cxnLst/>
              <a:rect l="l" t="t" r="r" b="b"/>
              <a:pathLst>
                <a:path w="302259" h="463550">
                  <a:moveTo>
                    <a:pt x="0" y="150875"/>
                  </a:moveTo>
                  <a:lnTo>
                    <a:pt x="150875" y="0"/>
                  </a:lnTo>
                  <a:lnTo>
                    <a:pt x="301752" y="150875"/>
                  </a:lnTo>
                  <a:lnTo>
                    <a:pt x="226314" y="150875"/>
                  </a:lnTo>
                  <a:lnTo>
                    <a:pt x="226314" y="463295"/>
                  </a:lnTo>
                  <a:lnTo>
                    <a:pt x="75438" y="463295"/>
                  </a:lnTo>
                  <a:lnTo>
                    <a:pt x="75438" y="150875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CC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31" y="1341436"/>
            <a:ext cx="5516001" cy="50646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Let</a:t>
            </a:r>
            <a:r>
              <a:rPr sz="3200" spc="-50" dirty="0"/>
              <a:t> </a:t>
            </a:r>
            <a:r>
              <a:rPr sz="3200" dirty="0"/>
              <a:t>us</a:t>
            </a:r>
            <a:r>
              <a:rPr sz="3200" spc="-55" dirty="0"/>
              <a:t> </a:t>
            </a:r>
            <a:r>
              <a:rPr sz="3200" dirty="0"/>
              <a:t>insert</a:t>
            </a:r>
            <a:r>
              <a:rPr sz="3200" spc="-30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following</a:t>
            </a:r>
            <a:r>
              <a:rPr sz="3200" spc="-100" dirty="0"/>
              <a:t> </a:t>
            </a:r>
            <a:r>
              <a:rPr sz="3200" dirty="0"/>
              <a:t>values</a:t>
            </a:r>
            <a:r>
              <a:rPr sz="3200" spc="-70" dirty="0"/>
              <a:t> </a:t>
            </a:r>
            <a:r>
              <a:rPr sz="3200" spc="-10" dirty="0">
                <a:solidFill>
                  <a:srgbClr val="006FC0"/>
                </a:solidFill>
              </a:rPr>
              <a:t>15,18,21,65,63,75,36,70,89,90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6547073" y="1396278"/>
            <a:ext cx="4947920" cy="4696460"/>
            <a:chOff x="6547073" y="1396278"/>
            <a:chExt cx="4947920" cy="46964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7073" y="1396278"/>
              <a:ext cx="4947501" cy="46963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17231" y="5274437"/>
              <a:ext cx="694055" cy="395605"/>
            </a:xfrm>
            <a:custGeom>
              <a:avLst/>
              <a:gdLst/>
              <a:ahLst/>
              <a:cxnLst/>
              <a:rect l="l" t="t" r="r" b="b"/>
              <a:pathLst>
                <a:path w="694054" h="395604">
                  <a:moveTo>
                    <a:pt x="0" y="0"/>
                  </a:moveTo>
                  <a:lnTo>
                    <a:pt x="54991" y="127000"/>
                  </a:lnTo>
                  <a:lnTo>
                    <a:pt x="75365" y="165613"/>
                  </a:lnTo>
                  <a:lnTo>
                    <a:pt x="101263" y="200706"/>
                  </a:lnTo>
                  <a:lnTo>
                    <a:pt x="132311" y="232092"/>
                  </a:lnTo>
                  <a:lnTo>
                    <a:pt x="168134" y="259581"/>
                  </a:lnTo>
                  <a:lnTo>
                    <a:pt x="208359" y="282984"/>
                  </a:lnTo>
                  <a:lnTo>
                    <a:pt x="252611" y="302114"/>
                  </a:lnTo>
                  <a:lnTo>
                    <a:pt x="300515" y="316780"/>
                  </a:lnTo>
                  <a:lnTo>
                    <a:pt x="351699" y="326795"/>
                  </a:lnTo>
                  <a:lnTo>
                    <a:pt x="405787" y="331971"/>
                  </a:lnTo>
                  <a:lnTo>
                    <a:pt x="462407" y="332117"/>
                  </a:lnTo>
                  <a:lnTo>
                    <a:pt x="489966" y="395604"/>
                  </a:lnTo>
                  <a:lnTo>
                    <a:pt x="693547" y="207772"/>
                  </a:lnTo>
                  <a:lnTo>
                    <a:pt x="379857" y="141604"/>
                  </a:lnTo>
                  <a:lnTo>
                    <a:pt x="407416" y="205104"/>
                  </a:lnTo>
                  <a:lnTo>
                    <a:pt x="350766" y="204965"/>
                  </a:lnTo>
                  <a:lnTo>
                    <a:pt x="296659" y="199794"/>
                  </a:lnTo>
                  <a:lnTo>
                    <a:pt x="245468" y="189781"/>
                  </a:lnTo>
                  <a:lnTo>
                    <a:pt x="197565" y="175116"/>
                  </a:lnTo>
                  <a:lnTo>
                    <a:pt x="153320" y="155987"/>
                  </a:lnTo>
                  <a:lnTo>
                    <a:pt x="113107" y="132583"/>
                  </a:lnTo>
                  <a:lnTo>
                    <a:pt x="77296" y="105094"/>
                  </a:lnTo>
                  <a:lnTo>
                    <a:pt x="46260" y="73707"/>
                  </a:lnTo>
                  <a:lnTo>
                    <a:pt x="20371" y="38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93167" y="4689601"/>
              <a:ext cx="429259" cy="645160"/>
            </a:xfrm>
            <a:custGeom>
              <a:avLst/>
              <a:gdLst/>
              <a:ahLst/>
              <a:cxnLst/>
              <a:rect l="l" t="t" r="r" b="b"/>
              <a:pathLst>
                <a:path w="429259" h="645160">
                  <a:moveTo>
                    <a:pt x="373822" y="0"/>
                  </a:moveTo>
                  <a:lnTo>
                    <a:pt x="330007" y="20637"/>
                  </a:lnTo>
                  <a:lnTo>
                    <a:pt x="287716" y="43942"/>
                  </a:lnTo>
                  <a:lnTo>
                    <a:pt x="240660" y="74258"/>
                  </a:lnTo>
                  <a:lnTo>
                    <a:pt x="197441" y="106951"/>
                  </a:lnTo>
                  <a:lnTo>
                    <a:pt x="158171" y="141719"/>
                  </a:lnTo>
                  <a:lnTo>
                    <a:pt x="122967" y="178260"/>
                  </a:lnTo>
                  <a:lnTo>
                    <a:pt x="91942" y="216271"/>
                  </a:lnTo>
                  <a:lnTo>
                    <a:pt x="65212" y="255450"/>
                  </a:lnTo>
                  <a:lnTo>
                    <a:pt x="42892" y="295496"/>
                  </a:lnTo>
                  <a:lnTo>
                    <a:pt x="25096" y="336105"/>
                  </a:lnTo>
                  <a:lnTo>
                    <a:pt x="11938" y="376976"/>
                  </a:lnTo>
                  <a:lnTo>
                    <a:pt x="3535" y="417808"/>
                  </a:lnTo>
                  <a:lnTo>
                    <a:pt x="0" y="458297"/>
                  </a:lnTo>
                  <a:lnTo>
                    <a:pt x="1448" y="498141"/>
                  </a:lnTo>
                  <a:lnTo>
                    <a:pt x="7994" y="537039"/>
                  </a:lnTo>
                  <a:lnTo>
                    <a:pt x="19753" y="574688"/>
                  </a:lnTo>
                  <a:lnTo>
                    <a:pt x="36840" y="610787"/>
                  </a:lnTo>
                  <a:lnTo>
                    <a:pt x="59370" y="645033"/>
                  </a:lnTo>
                  <a:lnTo>
                    <a:pt x="55223" y="603379"/>
                  </a:lnTo>
                  <a:lnTo>
                    <a:pt x="56628" y="561240"/>
                  </a:lnTo>
                  <a:lnTo>
                    <a:pt x="63371" y="518916"/>
                  </a:lnTo>
                  <a:lnTo>
                    <a:pt x="75240" y="476707"/>
                  </a:lnTo>
                  <a:lnTo>
                    <a:pt x="92020" y="434913"/>
                  </a:lnTo>
                  <a:lnTo>
                    <a:pt x="113497" y="393836"/>
                  </a:lnTo>
                  <a:lnTo>
                    <a:pt x="139459" y="353774"/>
                  </a:lnTo>
                  <a:lnTo>
                    <a:pt x="169692" y="315028"/>
                  </a:lnTo>
                  <a:lnTo>
                    <a:pt x="203981" y="277898"/>
                  </a:lnTo>
                  <a:lnTo>
                    <a:pt x="242115" y="242685"/>
                  </a:lnTo>
                  <a:lnTo>
                    <a:pt x="283878" y="209688"/>
                  </a:lnTo>
                  <a:lnTo>
                    <a:pt x="329058" y="179208"/>
                  </a:lnTo>
                  <a:lnTo>
                    <a:pt x="377440" y="151545"/>
                  </a:lnTo>
                  <a:lnTo>
                    <a:pt x="428813" y="127000"/>
                  </a:lnTo>
                  <a:lnTo>
                    <a:pt x="373822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93022" y="4689601"/>
              <a:ext cx="718185" cy="980440"/>
            </a:xfrm>
            <a:custGeom>
              <a:avLst/>
              <a:gdLst/>
              <a:ahLst/>
              <a:cxnLst/>
              <a:rect l="l" t="t" r="r" b="b"/>
              <a:pathLst>
                <a:path w="718184" h="980439">
                  <a:moveTo>
                    <a:pt x="24209" y="584835"/>
                  </a:moveTo>
                  <a:lnTo>
                    <a:pt x="44580" y="623448"/>
                  </a:lnTo>
                  <a:lnTo>
                    <a:pt x="70469" y="658542"/>
                  </a:lnTo>
                  <a:lnTo>
                    <a:pt x="101505" y="689929"/>
                  </a:lnTo>
                  <a:lnTo>
                    <a:pt x="137316" y="717418"/>
                  </a:lnTo>
                  <a:lnTo>
                    <a:pt x="177529" y="740822"/>
                  </a:lnTo>
                  <a:lnTo>
                    <a:pt x="221774" y="759951"/>
                  </a:lnTo>
                  <a:lnTo>
                    <a:pt x="269678" y="774616"/>
                  </a:lnTo>
                  <a:lnTo>
                    <a:pt x="320869" y="784629"/>
                  </a:lnTo>
                  <a:lnTo>
                    <a:pt x="374975" y="789800"/>
                  </a:lnTo>
                  <a:lnTo>
                    <a:pt x="431625" y="789940"/>
                  </a:lnTo>
                  <a:lnTo>
                    <a:pt x="404066" y="726440"/>
                  </a:lnTo>
                  <a:lnTo>
                    <a:pt x="717756" y="792607"/>
                  </a:lnTo>
                  <a:lnTo>
                    <a:pt x="514175" y="980440"/>
                  </a:lnTo>
                  <a:lnTo>
                    <a:pt x="486616" y="916952"/>
                  </a:lnTo>
                  <a:lnTo>
                    <a:pt x="429997" y="916806"/>
                  </a:lnTo>
                  <a:lnTo>
                    <a:pt x="375908" y="911630"/>
                  </a:lnTo>
                  <a:lnTo>
                    <a:pt x="324725" y="901615"/>
                  </a:lnTo>
                  <a:lnTo>
                    <a:pt x="276820" y="886949"/>
                  </a:lnTo>
                  <a:lnTo>
                    <a:pt x="232568" y="867819"/>
                  </a:lnTo>
                  <a:lnTo>
                    <a:pt x="192344" y="844416"/>
                  </a:lnTo>
                  <a:lnTo>
                    <a:pt x="156520" y="816927"/>
                  </a:lnTo>
                  <a:lnTo>
                    <a:pt x="125472" y="785541"/>
                  </a:lnTo>
                  <a:lnTo>
                    <a:pt x="99574" y="750448"/>
                  </a:lnTo>
                  <a:lnTo>
                    <a:pt x="79200" y="711835"/>
                  </a:lnTo>
                  <a:lnTo>
                    <a:pt x="24209" y="584835"/>
                  </a:lnTo>
                  <a:lnTo>
                    <a:pt x="10655" y="546431"/>
                  </a:lnTo>
                  <a:lnTo>
                    <a:pt x="2644" y="506901"/>
                  </a:lnTo>
                  <a:lnTo>
                    <a:pt x="0" y="466540"/>
                  </a:lnTo>
                  <a:lnTo>
                    <a:pt x="2545" y="425642"/>
                  </a:lnTo>
                  <a:lnTo>
                    <a:pt x="10106" y="384500"/>
                  </a:lnTo>
                  <a:lnTo>
                    <a:pt x="22505" y="343409"/>
                  </a:lnTo>
                  <a:lnTo>
                    <a:pt x="39568" y="302663"/>
                  </a:lnTo>
                  <a:lnTo>
                    <a:pt x="61118" y="262556"/>
                  </a:lnTo>
                  <a:lnTo>
                    <a:pt x="86980" y="223382"/>
                  </a:lnTo>
                  <a:lnTo>
                    <a:pt x="116977" y="185436"/>
                  </a:lnTo>
                  <a:lnTo>
                    <a:pt x="150934" y="149010"/>
                  </a:lnTo>
                  <a:lnTo>
                    <a:pt x="188676" y="114401"/>
                  </a:lnTo>
                  <a:lnTo>
                    <a:pt x="230025" y="81901"/>
                  </a:lnTo>
                  <a:lnTo>
                    <a:pt x="274808" y="51804"/>
                  </a:lnTo>
                  <a:lnTo>
                    <a:pt x="322847" y="24406"/>
                  </a:lnTo>
                  <a:lnTo>
                    <a:pt x="373967" y="0"/>
                  </a:lnTo>
                  <a:lnTo>
                    <a:pt x="428958" y="127000"/>
                  </a:lnTo>
                  <a:lnTo>
                    <a:pt x="377586" y="151545"/>
                  </a:lnTo>
                  <a:lnTo>
                    <a:pt x="329203" y="179208"/>
                  </a:lnTo>
                  <a:lnTo>
                    <a:pt x="284023" y="209688"/>
                  </a:lnTo>
                  <a:lnTo>
                    <a:pt x="242260" y="242685"/>
                  </a:lnTo>
                  <a:lnTo>
                    <a:pt x="204126" y="277898"/>
                  </a:lnTo>
                  <a:lnTo>
                    <a:pt x="169837" y="315028"/>
                  </a:lnTo>
                  <a:lnTo>
                    <a:pt x="139604" y="353774"/>
                  </a:lnTo>
                  <a:lnTo>
                    <a:pt x="113642" y="393836"/>
                  </a:lnTo>
                  <a:lnTo>
                    <a:pt x="92165" y="434913"/>
                  </a:lnTo>
                  <a:lnTo>
                    <a:pt x="75385" y="476707"/>
                  </a:lnTo>
                  <a:lnTo>
                    <a:pt x="63516" y="518916"/>
                  </a:lnTo>
                  <a:lnTo>
                    <a:pt x="56773" y="561240"/>
                  </a:lnTo>
                  <a:lnTo>
                    <a:pt x="55368" y="603379"/>
                  </a:lnTo>
                  <a:lnTo>
                    <a:pt x="59515" y="645033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93530" y="3108324"/>
              <a:ext cx="286385" cy="715645"/>
            </a:xfrm>
            <a:custGeom>
              <a:avLst/>
              <a:gdLst/>
              <a:ahLst/>
              <a:cxnLst/>
              <a:rect l="l" t="t" r="r" b="b"/>
              <a:pathLst>
                <a:path w="286384" h="715645">
                  <a:moveTo>
                    <a:pt x="103965" y="0"/>
                  </a:moveTo>
                  <a:lnTo>
                    <a:pt x="52911" y="106679"/>
                  </a:lnTo>
                  <a:lnTo>
                    <a:pt x="33594" y="152218"/>
                  </a:lnTo>
                  <a:lnTo>
                    <a:pt x="18675" y="198702"/>
                  </a:lnTo>
                  <a:lnTo>
                    <a:pt x="8124" y="245806"/>
                  </a:lnTo>
                  <a:lnTo>
                    <a:pt x="1909" y="293205"/>
                  </a:lnTo>
                  <a:lnTo>
                    <a:pt x="0" y="340574"/>
                  </a:lnTo>
                  <a:lnTo>
                    <a:pt x="2365" y="387588"/>
                  </a:lnTo>
                  <a:lnTo>
                    <a:pt x="8974" y="433922"/>
                  </a:lnTo>
                  <a:lnTo>
                    <a:pt x="19797" y="479250"/>
                  </a:lnTo>
                  <a:lnTo>
                    <a:pt x="34802" y="523249"/>
                  </a:lnTo>
                  <a:lnTo>
                    <a:pt x="53958" y="565593"/>
                  </a:lnTo>
                  <a:lnTo>
                    <a:pt x="77234" y="605957"/>
                  </a:lnTo>
                  <a:lnTo>
                    <a:pt x="104600" y="644017"/>
                  </a:lnTo>
                  <a:lnTo>
                    <a:pt x="79073" y="697357"/>
                  </a:lnTo>
                  <a:lnTo>
                    <a:pt x="286210" y="715137"/>
                  </a:lnTo>
                  <a:lnTo>
                    <a:pt x="181308" y="483997"/>
                  </a:lnTo>
                  <a:lnTo>
                    <a:pt x="155654" y="537337"/>
                  </a:lnTo>
                  <a:lnTo>
                    <a:pt x="128288" y="499277"/>
                  </a:lnTo>
                  <a:lnTo>
                    <a:pt x="105012" y="458913"/>
                  </a:lnTo>
                  <a:lnTo>
                    <a:pt x="85856" y="416569"/>
                  </a:lnTo>
                  <a:lnTo>
                    <a:pt x="70851" y="372570"/>
                  </a:lnTo>
                  <a:lnTo>
                    <a:pt x="60028" y="327242"/>
                  </a:lnTo>
                  <a:lnTo>
                    <a:pt x="53419" y="280908"/>
                  </a:lnTo>
                  <a:lnTo>
                    <a:pt x="51053" y="233894"/>
                  </a:lnTo>
                  <a:lnTo>
                    <a:pt x="52963" y="186525"/>
                  </a:lnTo>
                  <a:lnTo>
                    <a:pt x="59178" y="139126"/>
                  </a:lnTo>
                  <a:lnTo>
                    <a:pt x="69729" y="92022"/>
                  </a:lnTo>
                  <a:lnTo>
                    <a:pt x="84648" y="45538"/>
                  </a:lnTo>
                  <a:lnTo>
                    <a:pt x="1039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74889" y="2811713"/>
              <a:ext cx="668655" cy="351790"/>
            </a:xfrm>
            <a:custGeom>
              <a:avLst/>
              <a:gdLst/>
              <a:ahLst/>
              <a:cxnLst/>
              <a:rect l="l" t="t" r="r" b="b"/>
              <a:pathLst>
                <a:path w="668654" h="351789">
                  <a:moveTo>
                    <a:pt x="484326" y="0"/>
                  </a:moveTo>
                  <a:lnTo>
                    <a:pt x="440073" y="1254"/>
                  </a:lnTo>
                  <a:lnTo>
                    <a:pt x="396274" y="6728"/>
                  </a:lnTo>
                  <a:lnTo>
                    <a:pt x="353185" y="16283"/>
                  </a:lnTo>
                  <a:lnTo>
                    <a:pt x="311065" y="29781"/>
                  </a:lnTo>
                  <a:lnTo>
                    <a:pt x="270174" y="47084"/>
                  </a:lnTo>
                  <a:lnTo>
                    <a:pt x="230768" y="68056"/>
                  </a:lnTo>
                  <a:lnTo>
                    <a:pt x="193106" y="92558"/>
                  </a:lnTo>
                  <a:lnTo>
                    <a:pt x="157446" y="120452"/>
                  </a:lnTo>
                  <a:lnTo>
                    <a:pt x="124047" y="151601"/>
                  </a:lnTo>
                  <a:lnTo>
                    <a:pt x="93167" y="185867"/>
                  </a:lnTo>
                  <a:lnTo>
                    <a:pt x="65064" y="223113"/>
                  </a:lnTo>
                  <a:lnTo>
                    <a:pt x="39996" y="263200"/>
                  </a:lnTo>
                  <a:lnTo>
                    <a:pt x="18222" y="305991"/>
                  </a:lnTo>
                  <a:lnTo>
                    <a:pt x="0" y="351348"/>
                  </a:lnTo>
                  <a:lnTo>
                    <a:pt x="28803" y="309462"/>
                  </a:lnTo>
                  <a:lnTo>
                    <a:pt x="60746" y="271197"/>
                  </a:lnTo>
                  <a:lnTo>
                    <a:pt x="95513" y="236658"/>
                  </a:lnTo>
                  <a:lnTo>
                    <a:pt x="132785" y="205948"/>
                  </a:lnTo>
                  <a:lnTo>
                    <a:pt x="172244" y="179168"/>
                  </a:lnTo>
                  <a:lnTo>
                    <a:pt x="213575" y="156424"/>
                  </a:lnTo>
                  <a:lnTo>
                    <a:pt x="256458" y="137817"/>
                  </a:lnTo>
                  <a:lnTo>
                    <a:pt x="300578" y="123451"/>
                  </a:lnTo>
                  <a:lnTo>
                    <a:pt x="345615" y="113430"/>
                  </a:lnTo>
                  <a:lnTo>
                    <a:pt x="391254" y="107856"/>
                  </a:lnTo>
                  <a:lnTo>
                    <a:pt x="437175" y="106832"/>
                  </a:lnTo>
                  <a:lnTo>
                    <a:pt x="483063" y="110462"/>
                  </a:lnTo>
                  <a:lnTo>
                    <a:pt x="528599" y="118849"/>
                  </a:lnTo>
                  <a:lnTo>
                    <a:pt x="573466" y="132096"/>
                  </a:lnTo>
                  <a:lnTo>
                    <a:pt x="617346" y="150307"/>
                  </a:lnTo>
                  <a:lnTo>
                    <a:pt x="668527" y="43627"/>
                  </a:lnTo>
                  <a:lnTo>
                    <a:pt x="630291" y="27500"/>
                  </a:lnTo>
                  <a:lnTo>
                    <a:pt x="573158" y="10697"/>
                  </a:lnTo>
                  <a:lnTo>
                    <a:pt x="528774" y="3101"/>
                  </a:lnTo>
                  <a:lnTo>
                    <a:pt x="484326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93530" y="2812080"/>
              <a:ext cx="749935" cy="1011555"/>
            </a:xfrm>
            <a:custGeom>
              <a:avLst/>
              <a:gdLst/>
              <a:ahLst/>
              <a:cxnLst/>
              <a:rect l="l" t="t" r="r" b="b"/>
              <a:pathLst>
                <a:path w="749934" h="1011554">
                  <a:moveTo>
                    <a:pt x="103965" y="296244"/>
                  </a:moveTo>
                  <a:lnTo>
                    <a:pt x="84648" y="341783"/>
                  </a:lnTo>
                  <a:lnTo>
                    <a:pt x="69729" y="388267"/>
                  </a:lnTo>
                  <a:lnTo>
                    <a:pt x="59178" y="435370"/>
                  </a:lnTo>
                  <a:lnTo>
                    <a:pt x="52963" y="482769"/>
                  </a:lnTo>
                  <a:lnTo>
                    <a:pt x="51053" y="530138"/>
                  </a:lnTo>
                  <a:lnTo>
                    <a:pt x="53419" y="577152"/>
                  </a:lnTo>
                  <a:lnTo>
                    <a:pt x="60028" y="623486"/>
                  </a:lnTo>
                  <a:lnTo>
                    <a:pt x="70851" y="668815"/>
                  </a:lnTo>
                  <a:lnTo>
                    <a:pt x="85856" y="712814"/>
                  </a:lnTo>
                  <a:lnTo>
                    <a:pt x="105012" y="755158"/>
                  </a:lnTo>
                  <a:lnTo>
                    <a:pt x="128288" y="795522"/>
                  </a:lnTo>
                  <a:lnTo>
                    <a:pt x="155654" y="833581"/>
                  </a:lnTo>
                  <a:lnTo>
                    <a:pt x="181308" y="780241"/>
                  </a:lnTo>
                  <a:lnTo>
                    <a:pt x="286210" y="1011381"/>
                  </a:lnTo>
                  <a:lnTo>
                    <a:pt x="79073" y="993601"/>
                  </a:lnTo>
                  <a:lnTo>
                    <a:pt x="104600" y="940261"/>
                  </a:lnTo>
                  <a:lnTo>
                    <a:pt x="77234" y="902202"/>
                  </a:lnTo>
                  <a:lnTo>
                    <a:pt x="53958" y="861838"/>
                  </a:lnTo>
                  <a:lnTo>
                    <a:pt x="34802" y="819494"/>
                  </a:lnTo>
                  <a:lnTo>
                    <a:pt x="19797" y="775495"/>
                  </a:lnTo>
                  <a:lnTo>
                    <a:pt x="8974" y="730166"/>
                  </a:lnTo>
                  <a:lnTo>
                    <a:pt x="2365" y="683832"/>
                  </a:lnTo>
                  <a:lnTo>
                    <a:pt x="0" y="636818"/>
                  </a:lnTo>
                  <a:lnTo>
                    <a:pt x="1909" y="589449"/>
                  </a:lnTo>
                  <a:lnTo>
                    <a:pt x="8124" y="542050"/>
                  </a:lnTo>
                  <a:lnTo>
                    <a:pt x="18675" y="494947"/>
                  </a:lnTo>
                  <a:lnTo>
                    <a:pt x="33594" y="448463"/>
                  </a:lnTo>
                  <a:lnTo>
                    <a:pt x="52911" y="402924"/>
                  </a:lnTo>
                  <a:lnTo>
                    <a:pt x="103965" y="296244"/>
                  </a:lnTo>
                  <a:lnTo>
                    <a:pt x="127024" y="253131"/>
                  </a:lnTo>
                  <a:lnTo>
                    <a:pt x="153303" y="213016"/>
                  </a:lnTo>
                  <a:lnTo>
                    <a:pt x="182532" y="176006"/>
                  </a:lnTo>
                  <a:lnTo>
                    <a:pt x="214439" y="142207"/>
                  </a:lnTo>
                  <a:lnTo>
                    <a:pt x="248756" y="111725"/>
                  </a:lnTo>
                  <a:lnTo>
                    <a:pt x="285210" y="84665"/>
                  </a:lnTo>
                  <a:lnTo>
                    <a:pt x="323530" y="61134"/>
                  </a:lnTo>
                  <a:lnTo>
                    <a:pt x="363448" y="41239"/>
                  </a:lnTo>
                  <a:lnTo>
                    <a:pt x="404691" y="25084"/>
                  </a:lnTo>
                  <a:lnTo>
                    <a:pt x="446989" y="12777"/>
                  </a:lnTo>
                  <a:lnTo>
                    <a:pt x="490072" y="4423"/>
                  </a:lnTo>
                  <a:lnTo>
                    <a:pt x="533669" y="129"/>
                  </a:lnTo>
                  <a:lnTo>
                    <a:pt x="577509" y="0"/>
                  </a:lnTo>
                  <a:lnTo>
                    <a:pt x="621321" y="4142"/>
                  </a:lnTo>
                  <a:lnTo>
                    <a:pt x="664835" y="12662"/>
                  </a:lnTo>
                  <a:lnTo>
                    <a:pt x="707781" y="25666"/>
                  </a:lnTo>
                  <a:lnTo>
                    <a:pt x="749887" y="43260"/>
                  </a:lnTo>
                  <a:lnTo>
                    <a:pt x="698706" y="149940"/>
                  </a:lnTo>
                  <a:lnTo>
                    <a:pt x="654825" y="131730"/>
                  </a:lnTo>
                  <a:lnTo>
                    <a:pt x="609958" y="118482"/>
                  </a:lnTo>
                  <a:lnTo>
                    <a:pt x="564422" y="110095"/>
                  </a:lnTo>
                  <a:lnTo>
                    <a:pt x="518535" y="106465"/>
                  </a:lnTo>
                  <a:lnTo>
                    <a:pt x="472613" y="107489"/>
                  </a:lnTo>
                  <a:lnTo>
                    <a:pt x="426975" y="113063"/>
                  </a:lnTo>
                  <a:lnTo>
                    <a:pt x="381937" y="123085"/>
                  </a:lnTo>
                  <a:lnTo>
                    <a:pt x="337818" y="137451"/>
                  </a:lnTo>
                  <a:lnTo>
                    <a:pt x="294934" y="156057"/>
                  </a:lnTo>
                  <a:lnTo>
                    <a:pt x="253604" y="178802"/>
                  </a:lnTo>
                  <a:lnTo>
                    <a:pt x="214144" y="205581"/>
                  </a:lnTo>
                  <a:lnTo>
                    <a:pt x="176872" y="236292"/>
                  </a:lnTo>
                  <a:lnTo>
                    <a:pt x="142106" y="270831"/>
                  </a:lnTo>
                  <a:lnTo>
                    <a:pt x="110162" y="309095"/>
                  </a:lnTo>
                  <a:lnTo>
                    <a:pt x="81359" y="350981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8784" y="2068194"/>
              <a:ext cx="250190" cy="715010"/>
            </a:xfrm>
            <a:custGeom>
              <a:avLst/>
              <a:gdLst/>
              <a:ahLst/>
              <a:cxnLst/>
              <a:rect l="l" t="t" r="r" b="b"/>
              <a:pathLst>
                <a:path w="250190" h="715010">
                  <a:moveTo>
                    <a:pt x="139690" y="0"/>
                  </a:moveTo>
                  <a:lnTo>
                    <a:pt x="76571" y="100329"/>
                  </a:lnTo>
                  <a:lnTo>
                    <a:pt x="52699" y="142664"/>
                  </a:lnTo>
                  <a:lnTo>
                    <a:pt x="33255" y="186589"/>
                  </a:lnTo>
                  <a:lnTo>
                    <a:pt x="18250" y="231762"/>
                  </a:lnTo>
                  <a:lnTo>
                    <a:pt x="7697" y="277839"/>
                  </a:lnTo>
                  <a:lnTo>
                    <a:pt x="1610" y="324477"/>
                  </a:lnTo>
                  <a:lnTo>
                    <a:pt x="0" y="371335"/>
                  </a:lnTo>
                  <a:lnTo>
                    <a:pt x="2880" y="418068"/>
                  </a:lnTo>
                  <a:lnTo>
                    <a:pt x="10262" y="464334"/>
                  </a:lnTo>
                  <a:lnTo>
                    <a:pt x="22160" y="509790"/>
                  </a:lnTo>
                  <a:lnTo>
                    <a:pt x="38587" y="554093"/>
                  </a:lnTo>
                  <a:lnTo>
                    <a:pt x="59553" y="596900"/>
                  </a:lnTo>
                  <a:lnTo>
                    <a:pt x="28057" y="647064"/>
                  </a:lnTo>
                  <a:lnTo>
                    <a:pt x="249926" y="714882"/>
                  </a:lnTo>
                  <a:lnTo>
                    <a:pt x="154295" y="446404"/>
                  </a:lnTo>
                  <a:lnTo>
                    <a:pt x="122672" y="496569"/>
                  </a:lnTo>
                  <a:lnTo>
                    <a:pt x="101706" y="453765"/>
                  </a:lnTo>
                  <a:lnTo>
                    <a:pt x="85279" y="409470"/>
                  </a:lnTo>
                  <a:lnTo>
                    <a:pt x="73381" y="364024"/>
                  </a:lnTo>
                  <a:lnTo>
                    <a:pt x="65999" y="317770"/>
                  </a:lnTo>
                  <a:lnTo>
                    <a:pt x="63119" y="271048"/>
                  </a:lnTo>
                  <a:lnTo>
                    <a:pt x="64729" y="224199"/>
                  </a:lnTo>
                  <a:lnTo>
                    <a:pt x="70816" y="177565"/>
                  </a:lnTo>
                  <a:lnTo>
                    <a:pt x="81369" y="131487"/>
                  </a:lnTo>
                  <a:lnTo>
                    <a:pt x="96374" y="86305"/>
                  </a:lnTo>
                  <a:lnTo>
                    <a:pt x="115818" y="42363"/>
                  </a:lnTo>
                  <a:lnTo>
                    <a:pt x="1396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9899" y="1837265"/>
              <a:ext cx="689610" cy="283210"/>
            </a:xfrm>
            <a:custGeom>
              <a:avLst/>
              <a:gdLst/>
              <a:ahLst/>
              <a:cxnLst/>
              <a:rect l="l" t="t" r="r" b="b"/>
              <a:pathLst>
                <a:path w="689609" h="283210">
                  <a:moveTo>
                    <a:pt x="454735" y="0"/>
                  </a:moveTo>
                  <a:lnTo>
                    <a:pt x="408377" y="998"/>
                  </a:lnTo>
                  <a:lnTo>
                    <a:pt x="362488" y="6504"/>
                  </a:lnTo>
                  <a:lnTo>
                    <a:pt x="317388" y="16396"/>
                  </a:lnTo>
                  <a:lnTo>
                    <a:pt x="273399" y="30555"/>
                  </a:lnTo>
                  <a:lnTo>
                    <a:pt x="230841" y="48860"/>
                  </a:lnTo>
                  <a:lnTo>
                    <a:pt x="190037" y="71191"/>
                  </a:lnTo>
                  <a:lnTo>
                    <a:pt x="151306" y="97429"/>
                  </a:lnTo>
                  <a:lnTo>
                    <a:pt x="114970" y="127452"/>
                  </a:lnTo>
                  <a:lnTo>
                    <a:pt x="81351" y="161141"/>
                  </a:lnTo>
                  <a:lnTo>
                    <a:pt x="50768" y="198375"/>
                  </a:lnTo>
                  <a:lnTo>
                    <a:pt x="23544" y="239035"/>
                  </a:lnTo>
                  <a:lnTo>
                    <a:pt x="0" y="282999"/>
                  </a:lnTo>
                  <a:lnTo>
                    <a:pt x="32404" y="246668"/>
                  </a:lnTo>
                  <a:lnTo>
                    <a:pt x="67529" y="214217"/>
                  </a:lnTo>
                  <a:lnTo>
                    <a:pt x="105056" y="185704"/>
                  </a:lnTo>
                  <a:lnTo>
                    <a:pt x="144663" y="161185"/>
                  </a:lnTo>
                  <a:lnTo>
                    <a:pt x="186031" y="140717"/>
                  </a:lnTo>
                  <a:lnTo>
                    <a:pt x="228839" y="124357"/>
                  </a:lnTo>
                  <a:lnTo>
                    <a:pt x="272768" y="112162"/>
                  </a:lnTo>
                  <a:lnTo>
                    <a:pt x="317497" y="104189"/>
                  </a:lnTo>
                  <a:lnTo>
                    <a:pt x="362705" y="100494"/>
                  </a:lnTo>
                  <a:lnTo>
                    <a:pt x="408074" y="101135"/>
                  </a:lnTo>
                  <a:lnTo>
                    <a:pt x="453282" y="106169"/>
                  </a:lnTo>
                  <a:lnTo>
                    <a:pt x="498010" y="115652"/>
                  </a:lnTo>
                  <a:lnTo>
                    <a:pt x="541937" y="129641"/>
                  </a:lnTo>
                  <a:lnTo>
                    <a:pt x="584744" y="148194"/>
                  </a:lnTo>
                  <a:lnTo>
                    <a:pt x="626109" y="171366"/>
                  </a:lnTo>
                  <a:lnTo>
                    <a:pt x="689228" y="71036"/>
                  </a:lnTo>
                  <a:lnTo>
                    <a:pt x="651456" y="49784"/>
                  </a:lnTo>
                  <a:lnTo>
                    <a:pt x="593408" y="25247"/>
                  </a:lnTo>
                  <a:lnTo>
                    <a:pt x="547571" y="12003"/>
                  </a:lnTo>
                  <a:lnTo>
                    <a:pt x="501240" y="3628"/>
                  </a:lnTo>
                  <a:lnTo>
                    <a:pt x="454735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78784" y="1837572"/>
              <a:ext cx="800735" cy="945515"/>
            </a:xfrm>
            <a:custGeom>
              <a:avLst/>
              <a:gdLst/>
              <a:ahLst/>
              <a:cxnLst/>
              <a:rect l="l" t="t" r="r" b="b"/>
              <a:pathLst>
                <a:path w="800734" h="945514">
                  <a:moveTo>
                    <a:pt x="139690" y="230622"/>
                  </a:moveTo>
                  <a:lnTo>
                    <a:pt x="115818" y="272986"/>
                  </a:lnTo>
                  <a:lnTo>
                    <a:pt x="96374" y="316928"/>
                  </a:lnTo>
                  <a:lnTo>
                    <a:pt x="81369" y="362109"/>
                  </a:lnTo>
                  <a:lnTo>
                    <a:pt x="70816" y="408188"/>
                  </a:lnTo>
                  <a:lnTo>
                    <a:pt x="64729" y="454822"/>
                  </a:lnTo>
                  <a:lnTo>
                    <a:pt x="63119" y="501670"/>
                  </a:lnTo>
                  <a:lnTo>
                    <a:pt x="65999" y="548393"/>
                  </a:lnTo>
                  <a:lnTo>
                    <a:pt x="73381" y="594647"/>
                  </a:lnTo>
                  <a:lnTo>
                    <a:pt x="85279" y="640093"/>
                  </a:lnTo>
                  <a:lnTo>
                    <a:pt x="101706" y="684388"/>
                  </a:lnTo>
                  <a:lnTo>
                    <a:pt x="122672" y="727192"/>
                  </a:lnTo>
                  <a:lnTo>
                    <a:pt x="154295" y="677027"/>
                  </a:lnTo>
                  <a:lnTo>
                    <a:pt x="249926" y="945505"/>
                  </a:lnTo>
                  <a:lnTo>
                    <a:pt x="28057" y="877687"/>
                  </a:lnTo>
                  <a:lnTo>
                    <a:pt x="59553" y="827522"/>
                  </a:lnTo>
                  <a:lnTo>
                    <a:pt x="38587" y="784715"/>
                  </a:lnTo>
                  <a:lnTo>
                    <a:pt x="22160" y="740413"/>
                  </a:lnTo>
                  <a:lnTo>
                    <a:pt x="10262" y="694957"/>
                  </a:lnTo>
                  <a:lnTo>
                    <a:pt x="2880" y="648691"/>
                  </a:lnTo>
                  <a:lnTo>
                    <a:pt x="0" y="601958"/>
                  </a:lnTo>
                  <a:lnTo>
                    <a:pt x="1610" y="555100"/>
                  </a:lnTo>
                  <a:lnTo>
                    <a:pt x="7697" y="508461"/>
                  </a:lnTo>
                  <a:lnTo>
                    <a:pt x="18250" y="462384"/>
                  </a:lnTo>
                  <a:lnTo>
                    <a:pt x="33255" y="417212"/>
                  </a:lnTo>
                  <a:lnTo>
                    <a:pt x="52699" y="373287"/>
                  </a:lnTo>
                  <a:lnTo>
                    <a:pt x="76571" y="330952"/>
                  </a:lnTo>
                  <a:lnTo>
                    <a:pt x="139690" y="230622"/>
                  </a:lnTo>
                  <a:lnTo>
                    <a:pt x="168283" y="189769"/>
                  </a:lnTo>
                  <a:lnTo>
                    <a:pt x="200118" y="152654"/>
                  </a:lnTo>
                  <a:lnTo>
                    <a:pt x="234864" y="119359"/>
                  </a:lnTo>
                  <a:lnTo>
                    <a:pt x="272189" y="89964"/>
                  </a:lnTo>
                  <a:lnTo>
                    <a:pt x="311760" y="64549"/>
                  </a:lnTo>
                  <a:lnTo>
                    <a:pt x="353246" y="43195"/>
                  </a:lnTo>
                  <a:lnTo>
                    <a:pt x="396314" y="25982"/>
                  </a:lnTo>
                  <a:lnTo>
                    <a:pt x="440632" y="12992"/>
                  </a:lnTo>
                  <a:lnTo>
                    <a:pt x="485869" y="4304"/>
                  </a:lnTo>
                  <a:lnTo>
                    <a:pt x="531692" y="0"/>
                  </a:lnTo>
                  <a:lnTo>
                    <a:pt x="577769" y="159"/>
                  </a:lnTo>
                  <a:lnTo>
                    <a:pt x="623768" y="4862"/>
                  </a:lnTo>
                  <a:lnTo>
                    <a:pt x="669358" y="14190"/>
                  </a:lnTo>
                  <a:lnTo>
                    <a:pt x="714205" y="28224"/>
                  </a:lnTo>
                  <a:lnTo>
                    <a:pt x="757977" y="47043"/>
                  </a:lnTo>
                  <a:lnTo>
                    <a:pt x="800344" y="70729"/>
                  </a:lnTo>
                  <a:lnTo>
                    <a:pt x="737225" y="171059"/>
                  </a:lnTo>
                  <a:lnTo>
                    <a:pt x="695859" y="147887"/>
                  </a:lnTo>
                  <a:lnTo>
                    <a:pt x="653053" y="129334"/>
                  </a:lnTo>
                  <a:lnTo>
                    <a:pt x="609126" y="115345"/>
                  </a:lnTo>
                  <a:lnTo>
                    <a:pt x="564398" y="105862"/>
                  </a:lnTo>
                  <a:lnTo>
                    <a:pt x="519190" y="100828"/>
                  </a:lnTo>
                  <a:lnTo>
                    <a:pt x="473821" y="100187"/>
                  </a:lnTo>
                  <a:lnTo>
                    <a:pt x="428612" y="103882"/>
                  </a:lnTo>
                  <a:lnTo>
                    <a:pt x="383883" y="111855"/>
                  </a:lnTo>
                  <a:lnTo>
                    <a:pt x="339955" y="124050"/>
                  </a:lnTo>
                  <a:lnTo>
                    <a:pt x="297147" y="140410"/>
                  </a:lnTo>
                  <a:lnTo>
                    <a:pt x="255779" y="160878"/>
                  </a:lnTo>
                  <a:lnTo>
                    <a:pt x="216171" y="185397"/>
                  </a:lnTo>
                  <a:lnTo>
                    <a:pt x="178645" y="213910"/>
                  </a:lnTo>
                  <a:lnTo>
                    <a:pt x="143520" y="246361"/>
                  </a:lnTo>
                  <a:lnTo>
                    <a:pt x="111115" y="282692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96729" y="2287397"/>
              <a:ext cx="198755" cy="713105"/>
            </a:xfrm>
            <a:custGeom>
              <a:avLst/>
              <a:gdLst/>
              <a:ahLst/>
              <a:cxnLst/>
              <a:rect l="l" t="t" r="r" b="b"/>
              <a:pathLst>
                <a:path w="198754" h="713105">
                  <a:moveTo>
                    <a:pt x="0" y="0"/>
                  </a:moveTo>
                  <a:lnTo>
                    <a:pt x="72009" y="254380"/>
                  </a:lnTo>
                  <a:lnTo>
                    <a:pt x="102489" y="209930"/>
                  </a:lnTo>
                  <a:lnTo>
                    <a:pt x="117822" y="252668"/>
                  </a:lnTo>
                  <a:lnTo>
                    <a:pt x="128664" y="297037"/>
                  </a:lnTo>
                  <a:lnTo>
                    <a:pt x="135066" y="342694"/>
                  </a:lnTo>
                  <a:lnTo>
                    <a:pt x="137077" y="389292"/>
                  </a:lnTo>
                  <a:lnTo>
                    <a:pt x="134746" y="436487"/>
                  </a:lnTo>
                  <a:lnTo>
                    <a:pt x="128124" y="483933"/>
                  </a:lnTo>
                  <a:lnTo>
                    <a:pt x="117260" y="531285"/>
                  </a:lnTo>
                  <a:lnTo>
                    <a:pt x="102205" y="578198"/>
                  </a:lnTo>
                  <a:lnTo>
                    <a:pt x="83007" y="624327"/>
                  </a:lnTo>
                  <a:lnTo>
                    <a:pt x="59717" y="669326"/>
                  </a:lnTo>
                  <a:lnTo>
                    <a:pt x="32385" y="712851"/>
                  </a:lnTo>
                  <a:lnTo>
                    <a:pt x="93472" y="624077"/>
                  </a:lnTo>
                  <a:lnTo>
                    <a:pt x="120804" y="580582"/>
                  </a:lnTo>
                  <a:lnTo>
                    <a:pt x="144094" y="535601"/>
                  </a:lnTo>
                  <a:lnTo>
                    <a:pt x="163292" y="489483"/>
                  </a:lnTo>
                  <a:lnTo>
                    <a:pt x="178347" y="442574"/>
                  </a:lnTo>
                  <a:lnTo>
                    <a:pt x="189211" y="395223"/>
                  </a:lnTo>
                  <a:lnTo>
                    <a:pt x="195833" y="347777"/>
                  </a:lnTo>
                  <a:lnTo>
                    <a:pt x="198164" y="300584"/>
                  </a:lnTo>
                  <a:lnTo>
                    <a:pt x="196153" y="253990"/>
                  </a:lnTo>
                  <a:lnTo>
                    <a:pt x="189751" y="208344"/>
                  </a:lnTo>
                  <a:lnTo>
                    <a:pt x="178909" y="163993"/>
                  </a:lnTo>
                  <a:lnTo>
                    <a:pt x="163575" y="121285"/>
                  </a:lnTo>
                  <a:lnTo>
                    <a:pt x="194055" y="7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82176" y="2954527"/>
              <a:ext cx="675640" cy="291465"/>
            </a:xfrm>
            <a:custGeom>
              <a:avLst/>
              <a:gdLst/>
              <a:ahLst/>
              <a:cxnLst/>
              <a:rect l="l" t="t" r="r" b="b"/>
              <a:pathLst>
                <a:path w="675640" h="291464">
                  <a:moveTo>
                    <a:pt x="675513" y="0"/>
                  </a:moveTo>
                  <a:lnTo>
                    <a:pt x="640738" y="38634"/>
                  </a:lnTo>
                  <a:lnTo>
                    <a:pt x="603684" y="73364"/>
                  </a:lnTo>
                  <a:lnTo>
                    <a:pt x="564673" y="104116"/>
                  </a:lnTo>
                  <a:lnTo>
                    <a:pt x="524027" y="130819"/>
                  </a:lnTo>
                  <a:lnTo>
                    <a:pt x="482068" y="153401"/>
                  </a:lnTo>
                  <a:lnTo>
                    <a:pt x="439118" y="171791"/>
                  </a:lnTo>
                  <a:lnTo>
                    <a:pt x="395498" y="185916"/>
                  </a:lnTo>
                  <a:lnTo>
                    <a:pt x="351532" y="195705"/>
                  </a:lnTo>
                  <a:lnTo>
                    <a:pt x="307540" y="201085"/>
                  </a:lnTo>
                  <a:lnTo>
                    <a:pt x="263844" y="201986"/>
                  </a:lnTo>
                  <a:lnTo>
                    <a:pt x="220768" y="198335"/>
                  </a:lnTo>
                  <a:lnTo>
                    <a:pt x="178632" y="190061"/>
                  </a:lnTo>
                  <a:lnTo>
                    <a:pt x="137758" y="177091"/>
                  </a:lnTo>
                  <a:lnTo>
                    <a:pt x="98469" y="159354"/>
                  </a:lnTo>
                  <a:lnTo>
                    <a:pt x="61087" y="136779"/>
                  </a:lnTo>
                  <a:lnTo>
                    <a:pt x="0" y="225551"/>
                  </a:lnTo>
                  <a:lnTo>
                    <a:pt x="38734" y="248666"/>
                  </a:lnTo>
                  <a:lnTo>
                    <a:pt x="79237" y="266669"/>
                  </a:lnTo>
                  <a:lnTo>
                    <a:pt x="121139" y="279616"/>
                  </a:lnTo>
                  <a:lnTo>
                    <a:pt x="164122" y="287631"/>
                  </a:lnTo>
                  <a:lnTo>
                    <a:pt x="207865" y="290839"/>
                  </a:lnTo>
                  <a:lnTo>
                    <a:pt x="252047" y="289366"/>
                  </a:lnTo>
                  <a:lnTo>
                    <a:pt x="296349" y="283337"/>
                  </a:lnTo>
                  <a:lnTo>
                    <a:pt x="340451" y="272877"/>
                  </a:lnTo>
                  <a:lnTo>
                    <a:pt x="384032" y="258111"/>
                  </a:lnTo>
                  <a:lnTo>
                    <a:pt x="426772" y="239165"/>
                  </a:lnTo>
                  <a:lnTo>
                    <a:pt x="468350" y="216163"/>
                  </a:lnTo>
                  <a:lnTo>
                    <a:pt x="508448" y="189231"/>
                  </a:lnTo>
                  <a:lnTo>
                    <a:pt x="546744" y="158494"/>
                  </a:lnTo>
                  <a:lnTo>
                    <a:pt x="582919" y="124077"/>
                  </a:lnTo>
                  <a:lnTo>
                    <a:pt x="616652" y="86105"/>
                  </a:lnTo>
                  <a:lnTo>
                    <a:pt x="647623" y="44704"/>
                  </a:lnTo>
                  <a:lnTo>
                    <a:pt x="675513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82176" y="2287397"/>
              <a:ext cx="812800" cy="958215"/>
            </a:xfrm>
            <a:custGeom>
              <a:avLst/>
              <a:gdLst/>
              <a:ahLst/>
              <a:cxnLst/>
              <a:rect l="l" t="t" r="r" b="b"/>
              <a:pathLst>
                <a:path w="812800" h="958214">
                  <a:moveTo>
                    <a:pt x="646938" y="712851"/>
                  </a:moveTo>
                  <a:lnTo>
                    <a:pt x="674270" y="669326"/>
                  </a:lnTo>
                  <a:lnTo>
                    <a:pt x="697560" y="624327"/>
                  </a:lnTo>
                  <a:lnTo>
                    <a:pt x="716758" y="578198"/>
                  </a:lnTo>
                  <a:lnTo>
                    <a:pt x="731813" y="531285"/>
                  </a:lnTo>
                  <a:lnTo>
                    <a:pt x="742677" y="483933"/>
                  </a:lnTo>
                  <a:lnTo>
                    <a:pt x="749299" y="436487"/>
                  </a:lnTo>
                  <a:lnTo>
                    <a:pt x="751630" y="389292"/>
                  </a:lnTo>
                  <a:lnTo>
                    <a:pt x="749619" y="342694"/>
                  </a:lnTo>
                  <a:lnTo>
                    <a:pt x="743217" y="297037"/>
                  </a:lnTo>
                  <a:lnTo>
                    <a:pt x="732375" y="252668"/>
                  </a:lnTo>
                  <a:lnTo>
                    <a:pt x="717042" y="209930"/>
                  </a:lnTo>
                  <a:lnTo>
                    <a:pt x="686562" y="254380"/>
                  </a:lnTo>
                  <a:lnTo>
                    <a:pt x="614552" y="0"/>
                  </a:lnTo>
                  <a:lnTo>
                    <a:pt x="808608" y="76962"/>
                  </a:lnTo>
                  <a:lnTo>
                    <a:pt x="778128" y="121285"/>
                  </a:lnTo>
                  <a:lnTo>
                    <a:pt x="793462" y="163993"/>
                  </a:lnTo>
                  <a:lnTo>
                    <a:pt x="804304" y="208344"/>
                  </a:lnTo>
                  <a:lnTo>
                    <a:pt x="810706" y="253990"/>
                  </a:lnTo>
                  <a:lnTo>
                    <a:pt x="812717" y="300584"/>
                  </a:lnTo>
                  <a:lnTo>
                    <a:pt x="810386" y="347777"/>
                  </a:lnTo>
                  <a:lnTo>
                    <a:pt x="803764" y="395223"/>
                  </a:lnTo>
                  <a:lnTo>
                    <a:pt x="792900" y="442574"/>
                  </a:lnTo>
                  <a:lnTo>
                    <a:pt x="777845" y="489483"/>
                  </a:lnTo>
                  <a:lnTo>
                    <a:pt x="758647" y="535601"/>
                  </a:lnTo>
                  <a:lnTo>
                    <a:pt x="735357" y="580582"/>
                  </a:lnTo>
                  <a:lnTo>
                    <a:pt x="708025" y="624077"/>
                  </a:lnTo>
                  <a:lnTo>
                    <a:pt x="646938" y="712851"/>
                  </a:lnTo>
                  <a:lnTo>
                    <a:pt x="615245" y="754945"/>
                  </a:lnTo>
                  <a:lnTo>
                    <a:pt x="580869" y="793347"/>
                  </a:lnTo>
                  <a:lnTo>
                    <a:pt x="544134" y="827967"/>
                  </a:lnTo>
                  <a:lnTo>
                    <a:pt x="505366" y="858714"/>
                  </a:lnTo>
                  <a:lnTo>
                    <a:pt x="464890" y="885498"/>
                  </a:lnTo>
                  <a:lnTo>
                    <a:pt x="423032" y="908228"/>
                  </a:lnTo>
                  <a:lnTo>
                    <a:pt x="380117" y="926813"/>
                  </a:lnTo>
                  <a:lnTo>
                    <a:pt x="336470" y="941165"/>
                  </a:lnTo>
                  <a:lnTo>
                    <a:pt x="292417" y="951191"/>
                  </a:lnTo>
                  <a:lnTo>
                    <a:pt x="248283" y="956802"/>
                  </a:lnTo>
                  <a:lnTo>
                    <a:pt x="204393" y="957907"/>
                  </a:lnTo>
                  <a:lnTo>
                    <a:pt x="161073" y="954416"/>
                  </a:lnTo>
                  <a:lnTo>
                    <a:pt x="118649" y="946239"/>
                  </a:lnTo>
                  <a:lnTo>
                    <a:pt x="77444" y="933284"/>
                  </a:lnTo>
                  <a:lnTo>
                    <a:pt x="37786" y="915462"/>
                  </a:lnTo>
                  <a:lnTo>
                    <a:pt x="0" y="892682"/>
                  </a:lnTo>
                  <a:lnTo>
                    <a:pt x="61087" y="803910"/>
                  </a:lnTo>
                  <a:lnTo>
                    <a:pt x="98469" y="826485"/>
                  </a:lnTo>
                  <a:lnTo>
                    <a:pt x="137758" y="844222"/>
                  </a:lnTo>
                  <a:lnTo>
                    <a:pt x="178632" y="857192"/>
                  </a:lnTo>
                  <a:lnTo>
                    <a:pt x="220768" y="865466"/>
                  </a:lnTo>
                  <a:lnTo>
                    <a:pt x="263844" y="869117"/>
                  </a:lnTo>
                  <a:lnTo>
                    <a:pt x="307540" y="868216"/>
                  </a:lnTo>
                  <a:lnTo>
                    <a:pt x="351532" y="862836"/>
                  </a:lnTo>
                  <a:lnTo>
                    <a:pt x="395498" y="853047"/>
                  </a:lnTo>
                  <a:lnTo>
                    <a:pt x="439118" y="838922"/>
                  </a:lnTo>
                  <a:lnTo>
                    <a:pt x="482068" y="820532"/>
                  </a:lnTo>
                  <a:lnTo>
                    <a:pt x="524027" y="797950"/>
                  </a:lnTo>
                  <a:lnTo>
                    <a:pt x="564673" y="771247"/>
                  </a:lnTo>
                  <a:lnTo>
                    <a:pt x="603684" y="740495"/>
                  </a:lnTo>
                  <a:lnTo>
                    <a:pt x="640738" y="705765"/>
                  </a:lnTo>
                  <a:lnTo>
                    <a:pt x="675513" y="667130"/>
                  </a:lnTo>
                </a:path>
              </a:pathLst>
            </a:custGeom>
            <a:ln w="127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17356" y="3521709"/>
              <a:ext cx="258445" cy="561975"/>
            </a:xfrm>
            <a:custGeom>
              <a:avLst/>
              <a:gdLst/>
              <a:ahLst/>
              <a:cxnLst/>
              <a:rect l="l" t="t" r="r" b="b"/>
              <a:pathLst>
                <a:path w="258445" h="561975">
                  <a:moveTo>
                    <a:pt x="0" y="0"/>
                  </a:moveTo>
                  <a:lnTo>
                    <a:pt x="105156" y="220852"/>
                  </a:lnTo>
                  <a:lnTo>
                    <a:pt x="129159" y="174878"/>
                  </a:lnTo>
                  <a:lnTo>
                    <a:pt x="156384" y="215489"/>
                  </a:lnTo>
                  <a:lnTo>
                    <a:pt x="178163" y="257833"/>
                  </a:lnTo>
                  <a:lnTo>
                    <a:pt x="194441" y="301422"/>
                  </a:lnTo>
                  <a:lnTo>
                    <a:pt x="205163" y="345771"/>
                  </a:lnTo>
                  <a:lnTo>
                    <a:pt x="210272" y="390391"/>
                  </a:lnTo>
                  <a:lnTo>
                    <a:pt x="209714" y="434796"/>
                  </a:lnTo>
                  <a:lnTo>
                    <a:pt x="203433" y="478498"/>
                  </a:lnTo>
                  <a:lnTo>
                    <a:pt x="191374" y="521011"/>
                  </a:lnTo>
                  <a:lnTo>
                    <a:pt x="173482" y="561847"/>
                  </a:lnTo>
                  <a:lnTo>
                    <a:pt x="221488" y="470026"/>
                  </a:lnTo>
                  <a:lnTo>
                    <a:pt x="239343" y="429228"/>
                  </a:lnTo>
                  <a:lnTo>
                    <a:pt x="251373" y="386744"/>
                  </a:lnTo>
                  <a:lnTo>
                    <a:pt x="257635" y="343064"/>
                  </a:lnTo>
                  <a:lnTo>
                    <a:pt x="258184" y="298675"/>
                  </a:lnTo>
                  <a:lnTo>
                    <a:pt x="253075" y="254066"/>
                  </a:lnTo>
                  <a:lnTo>
                    <a:pt x="242363" y="209724"/>
                  </a:lnTo>
                  <a:lnTo>
                    <a:pt x="226103" y="166137"/>
                  </a:lnTo>
                  <a:lnTo>
                    <a:pt x="204352" y="123795"/>
                  </a:lnTo>
                  <a:lnTo>
                    <a:pt x="177165" y="83185"/>
                  </a:lnTo>
                  <a:lnTo>
                    <a:pt x="201168" y="37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4517" y="4035678"/>
              <a:ext cx="556895" cy="233045"/>
            </a:xfrm>
            <a:custGeom>
              <a:avLst/>
              <a:gdLst/>
              <a:ahLst/>
              <a:cxnLst/>
              <a:rect l="l" t="t" r="r" b="b"/>
              <a:pathLst>
                <a:path w="556895" h="233045">
                  <a:moveTo>
                    <a:pt x="556640" y="0"/>
                  </a:moveTo>
                  <a:lnTo>
                    <a:pt x="527147" y="34267"/>
                  </a:lnTo>
                  <a:lnTo>
                    <a:pt x="493669" y="63926"/>
                  </a:lnTo>
                  <a:lnTo>
                    <a:pt x="456697" y="88890"/>
                  </a:lnTo>
                  <a:lnTo>
                    <a:pt x="416724" y="109074"/>
                  </a:lnTo>
                  <a:lnTo>
                    <a:pt x="374241" y="124393"/>
                  </a:lnTo>
                  <a:lnTo>
                    <a:pt x="329739" y="134762"/>
                  </a:lnTo>
                  <a:lnTo>
                    <a:pt x="283711" y="140097"/>
                  </a:lnTo>
                  <a:lnTo>
                    <a:pt x="236648" y="140311"/>
                  </a:lnTo>
                  <a:lnTo>
                    <a:pt x="189041" y="135320"/>
                  </a:lnTo>
                  <a:lnTo>
                    <a:pt x="141383" y="125039"/>
                  </a:lnTo>
                  <a:lnTo>
                    <a:pt x="94165" y="109382"/>
                  </a:lnTo>
                  <a:lnTo>
                    <a:pt x="47878" y="88265"/>
                  </a:lnTo>
                  <a:lnTo>
                    <a:pt x="0" y="180086"/>
                  </a:lnTo>
                  <a:lnTo>
                    <a:pt x="39951" y="198606"/>
                  </a:lnTo>
                  <a:lnTo>
                    <a:pt x="103070" y="219308"/>
                  </a:lnTo>
                  <a:lnTo>
                    <a:pt x="152476" y="228781"/>
                  </a:lnTo>
                  <a:lnTo>
                    <a:pt x="201342" y="232571"/>
                  </a:lnTo>
                  <a:lnTo>
                    <a:pt x="249196" y="230871"/>
                  </a:lnTo>
                  <a:lnTo>
                    <a:pt x="295568" y="223870"/>
                  </a:lnTo>
                  <a:lnTo>
                    <a:pt x="339985" y="211761"/>
                  </a:lnTo>
                  <a:lnTo>
                    <a:pt x="381978" y="194734"/>
                  </a:lnTo>
                  <a:lnTo>
                    <a:pt x="421076" y="172980"/>
                  </a:lnTo>
                  <a:lnTo>
                    <a:pt x="456806" y="146691"/>
                  </a:lnTo>
                  <a:lnTo>
                    <a:pt x="488699" y="116057"/>
                  </a:lnTo>
                  <a:lnTo>
                    <a:pt x="516283" y="81270"/>
                  </a:lnTo>
                  <a:lnTo>
                    <a:pt x="539087" y="42520"/>
                  </a:lnTo>
                  <a:lnTo>
                    <a:pt x="556640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4517" y="3521709"/>
              <a:ext cx="621030" cy="746760"/>
            </a:xfrm>
            <a:custGeom>
              <a:avLst/>
              <a:gdLst/>
              <a:ahLst/>
              <a:cxnLst/>
              <a:rect l="l" t="t" r="r" b="b"/>
              <a:pathLst>
                <a:path w="621029" h="746760">
                  <a:moveTo>
                    <a:pt x="536321" y="561847"/>
                  </a:moveTo>
                  <a:lnTo>
                    <a:pt x="554213" y="521011"/>
                  </a:lnTo>
                  <a:lnTo>
                    <a:pt x="566272" y="478498"/>
                  </a:lnTo>
                  <a:lnTo>
                    <a:pt x="572553" y="434796"/>
                  </a:lnTo>
                  <a:lnTo>
                    <a:pt x="573111" y="390391"/>
                  </a:lnTo>
                  <a:lnTo>
                    <a:pt x="568002" y="345771"/>
                  </a:lnTo>
                  <a:lnTo>
                    <a:pt x="557280" y="301422"/>
                  </a:lnTo>
                  <a:lnTo>
                    <a:pt x="541002" y="257833"/>
                  </a:lnTo>
                  <a:lnTo>
                    <a:pt x="519223" y="215489"/>
                  </a:lnTo>
                  <a:lnTo>
                    <a:pt x="491998" y="174878"/>
                  </a:lnTo>
                  <a:lnTo>
                    <a:pt x="467995" y="220852"/>
                  </a:lnTo>
                  <a:lnTo>
                    <a:pt x="362838" y="0"/>
                  </a:lnTo>
                  <a:lnTo>
                    <a:pt x="564006" y="37337"/>
                  </a:lnTo>
                  <a:lnTo>
                    <a:pt x="540003" y="83185"/>
                  </a:lnTo>
                  <a:lnTo>
                    <a:pt x="567191" y="123795"/>
                  </a:lnTo>
                  <a:lnTo>
                    <a:pt x="588942" y="166137"/>
                  </a:lnTo>
                  <a:lnTo>
                    <a:pt x="605202" y="209724"/>
                  </a:lnTo>
                  <a:lnTo>
                    <a:pt x="615914" y="254066"/>
                  </a:lnTo>
                  <a:lnTo>
                    <a:pt x="621023" y="298675"/>
                  </a:lnTo>
                  <a:lnTo>
                    <a:pt x="620474" y="343064"/>
                  </a:lnTo>
                  <a:lnTo>
                    <a:pt x="614212" y="386744"/>
                  </a:lnTo>
                  <a:lnTo>
                    <a:pt x="602182" y="429228"/>
                  </a:lnTo>
                  <a:lnTo>
                    <a:pt x="584326" y="470026"/>
                  </a:lnTo>
                  <a:lnTo>
                    <a:pt x="536321" y="561847"/>
                  </a:lnTo>
                  <a:lnTo>
                    <a:pt x="512203" y="600995"/>
                  </a:lnTo>
                  <a:lnTo>
                    <a:pt x="483385" y="635768"/>
                  </a:lnTo>
                  <a:lnTo>
                    <a:pt x="450370" y="666041"/>
                  </a:lnTo>
                  <a:lnTo>
                    <a:pt x="413660" y="691690"/>
                  </a:lnTo>
                  <a:lnTo>
                    <a:pt x="373758" y="712592"/>
                  </a:lnTo>
                  <a:lnTo>
                    <a:pt x="331168" y="728624"/>
                  </a:lnTo>
                  <a:lnTo>
                    <a:pt x="286393" y="739660"/>
                  </a:lnTo>
                  <a:lnTo>
                    <a:pt x="239934" y="745578"/>
                  </a:lnTo>
                  <a:lnTo>
                    <a:pt x="192295" y="746253"/>
                  </a:lnTo>
                  <a:lnTo>
                    <a:pt x="143980" y="741563"/>
                  </a:lnTo>
                  <a:lnTo>
                    <a:pt x="95490" y="731382"/>
                  </a:lnTo>
                  <a:lnTo>
                    <a:pt x="47329" y="715587"/>
                  </a:lnTo>
                  <a:lnTo>
                    <a:pt x="0" y="694054"/>
                  </a:lnTo>
                  <a:lnTo>
                    <a:pt x="47878" y="602233"/>
                  </a:lnTo>
                  <a:lnTo>
                    <a:pt x="94165" y="623351"/>
                  </a:lnTo>
                  <a:lnTo>
                    <a:pt x="141383" y="639008"/>
                  </a:lnTo>
                  <a:lnTo>
                    <a:pt x="189041" y="649289"/>
                  </a:lnTo>
                  <a:lnTo>
                    <a:pt x="236648" y="654280"/>
                  </a:lnTo>
                  <a:lnTo>
                    <a:pt x="283711" y="654066"/>
                  </a:lnTo>
                  <a:lnTo>
                    <a:pt x="329739" y="648731"/>
                  </a:lnTo>
                  <a:lnTo>
                    <a:pt x="374241" y="638362"/>
                  </a:lnTo>
                  <a:lnTo>
                    <a:pt x="416724" y="623043"/>
                  </a:lnTo>
                  <a:lnTo>
                    <a:pt x="456697" y="602859"/>
                  </a:lnTo>
                  <a:lnTo>
                    <a:pt x="493669" y="577895"/>
                  </a:lnTo>
                  <a:lnTo>
                    <a:pt x="527147" y="548236"/>
                  </a:lnTo>
                  <a:lnTo>
                    <a:pt x="556640" y="513969"/>
                  </a:lnTo>
                </a:path>
              </a:pathLst>
            </a:custGeom>
            <a:ln w="127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20125" y="4323461"/>
              <a:ext cx="659130" cy="417195"/>
            </a:xfrm>
            <a:custGeom>
              <a:avLst/>
              <a:gdLst/>
              <a:ahLst/>
              <a:cxnLst/>
              <a:rect l="l" t="t" r="r" b="b"/>
              <a:pathLst>
                <a:path w="659129" h="417195">
                  <a:moveTo>
                    <a:pt x="152273" y="0"/>
                  </a:moveTo>
                  <a:lnTo>
                    <a:pt x="0" y="142875"/>
                  </a:lnTo>
                  <a:lnTo>
                    <a:pt x="260857" y="186055"/>
                  </a:lnTo>
                  <a:lnTo>
                    <a:pt x="233679" y="139445"/>
                  </a:lnTo>
                  <a:lnTo>
                    <a:pt x="278869" y="143759"/>
                  </a:lnTo>
                  <a:lnTo>
                    <a:pt x="323632" y="152829"/>
                  </a:lnTo>
                  <a:lnTo>
                    <a:pt x="367676" y="166465"/>
                  </a:lnTo>
                  <a:lnTo>
                    <a:pt x="410706" y="184474"/>
                  </a:lnTo>
                  <a:lnTo>
                    <a:pt x="452430" y="206663"/>
                  </a:lnTo>
                  <a:lnTo>
                    <a:pt x="492552" y="232840"/>
                  </a:lnTo>
                  <a:lnTo>
                    <a:pt x="530780" y="262813"/>
                  </a:lnTo>
                  <a:lnTo>
                    <a:pt x="566821" y="296389"/>
                  </a:lnTo>
                  <a:lnTo>
                    <a:pt x="600379" y="333376"/>
                  </a:lnTo>
                  <a:lnTo>
                    <a:pt x="631162" y="373582"/>
                  </a:lnTo>
                  <a:lnTo>
                    <a:pt x="658876" y="416813"/>
                  </a:lnTo>
                  <a:lnTo>
                    <a:pt x="604647" y="323850"/>
                  </a:lnTo>
                  <a:lnTo>
                    <a:pt x="576901" y="280589"/>
                  </a:lnTo>
                  <a:lnTo>
                    <a:pt x="546093" y="240366"/>
                  </a:lnTo>
                  <a:lnTo>
                    <a:pt x="512516" y="203370"/>
                  </a:lnTo>
                  <a:lnTo>
                    <a:pt x="476463" y="169793"/>
                  </a:lnTo>
                  <a:lnTo>
                    <a:pt x="438229" y="139824"/>
                  </a:lnTo>
                  <a:lnTo>
                    <a:pt x="398106" y="113656"/>
                  </a:lnTo>
                  <a:lnTo>
                    <a:pt x="356389" y="91478"/>
                  </a:lnTo>
                  <a:lnTo>
                    <a:pt x="313371" y="73481"/>
                  </a:lnTo>
                  <a:lnTo>
                    <a:pt x="269346" y="59855"/>
                  </a:lnTo>
                  <a:lnTo>
                    <a:pt x="224608" y="50792"/>
                  </a:lnTo>
                  <a:lnTo>
                    <a:pt x="179450" y="46481"/>
                  </a:lnTo>
                  <a:lnTo>
                    <a:pt x="15227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12250" y="4695063"/>
              <a:ext cx="248285" cy="707390"/>
            </a:xfrm>
            <a:custGeom>
              <a:avLst/>
              <a:gdLst/>
              <a:ahLst/>
              <a:cxnLst/>
              <a:rect l="l" t="t" r="r" b="b"/>
              <a:pathLst>
                <a:path w="248284" h="707389">
                  <a:moveTo>
                    <a:pt x="137541" y="0"/>
                  </a:moveTo>
                  <a:lnTo>
                    <a:pt x="157718" y="47906"/>
                  </a:lnTo>
                  <a:lnTo>
                    <a:pt x="173393" y="96212"/>
                  </a:lnTo>
                  <a:lnTo>
                    <a:pt x="184635" y="144597"/>
                  </a:lnTo>
                  <a:lnTo>
                    <a:pt x="191518" y="192737"/>
                  </a:lnTo>
                  <a:lnTo>
                    <a:pt x="194112" y="240312"/>
                  </a:lnTo>
                  <a:lnTo>
                    <a:pt x="192490" y="286999"/>
                  </a:lnTo>
                  <a:lnTo>
                    <a:pt x="186723" y="332478"/>
                  </a:lnTo>
                  <a:lnTo>
                    <a:pt x="176884" y="376425"/>
                  </a:lnTo>
                  <a:lnTo>
                    <a:pt x="163043" y="418520"/>
                  </a:lnTo>
                  <a:lnTo>
                    <a:pt x="145273" y="458441"/>
                  </a:lnTo>
                  <a:lnTo>
                    <a:pt x="123646" y="495866"/>
                  </a:lnTo>
                  <a:lnTo>
                    <a:pt x="98233" y="530473"/>
                  </a:lnTo>
                  <a:lnTo>
                    <a:pt x="69107" y="561941"/>
                  </a:lnTo>
                  <a:lnTo>
                    <a:pt x="36338" y="589948"/>
                  </a:lnTo>
                  <a:lnTo>
                    <a:pt x="0" y="614172"/>
                  </a:lnTo>
                  <a:lnTo>
                    <a:pt x="54355" y="707263"/>
                  </a:lnTo>
                  <a:lnTo>
                    <a:pt x="91821" y="682117"/>
                  </a:lnTo>
                  <a:lnTo>
                    <a:pt x="125342" y="653100"/>
                  </a:lnTo>
                  <a:lnTo>
                    <a:pt x="154881" y="620667"/>
                  </a:lnTo>
                  <a:lnTo>
                    <a:pt x="180416" y="585161"/>
                  </a:lnTo>
                  <a:lnTo>
                    <a:pt x="201924" y="546925"/>
                  </a:lnTo>
                  <a:lnTo>
                    <a:pt x="219381" y="506301"/>
                  </a:lnTo>
                  <a:lnTo>
                    <a:pt x="232764" y="463634"/>
                  </a:lnTo>
                  <a:lnTo>
                    <a:pt x="242052" y="419265"/>
                  </a:lnTo>
                  <a:lnTo>
                    <a:pt x="247221" y="373538"/>
                  </a:lnTo>
                  <a:lnTo>
                    <a:pt x="248248" y="326796"/>
                  </a:lnTo>
                  <a:lnTo>
                    <a:pt x="245110" y="279383"/>
                  </a:lnTo>
                  <a:lnTo>
                    <a:pt x="237784" y="231640"/>
                  </a:lnTo>
                  <a:lnTo>
                    <a:pt x="226248" y="183911"/>
                  </a:lnTo>
                  <a:lnTo>
                    <a:pt x="210478" y="136540"/>
                  </a:lnTo>
                  <a:lnTo>
                    <a:pt x="190453" y="89869"/>
                  </a:lnTo>
                  <a:lnTo>
                    <a:pt x="166148" y="44241"/>
                  </a:lnTo>
                  <a:lnTo>
                    <a:pt x="137541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20125" y="4323461"/>
              <a:ext cx="741045" cy="1078865"/>
            </a:xfrm>
            <a:custGeom>
              <a:avLst/>
              <a:gdLst/>
              <a:ahLst/>
              <a:cxnLst/>
              <a:rect l="l" t="t" r="r" b="b"/>
              <a:pathLst>
                <a:path w="741045" h="1078864">
                  <a:moveTo>
                    <a:pt x="658876" y="416813"/>
                  </a:moveTo>
                  <a:lnTo>
                    <a:pt x="631162" y="373582"/>
                  </a:lnTo>
                  <a:lnTo>
                    <a:pt x="600379" y="333376"/>
                  </a:lnTo>
                  <a:lnTo>
                    <a:pt x="566821" y="296389"/>
                  </a:lnTo>
                  <a:lnTo>
                    <a:pt x="530780" y="262813"/>
                  </a:lnTo>
                  <a:lnTo>
                    <a:pt x="492552" y="232840"/>
                  </a:lnTo>
                  <a:lnTo>
                    <a:pt x="452430" y="206663"/>
                  </a:lnTo>
                  <a:lnTo>
                    <a:pt x="410706" y="184474"/>
                  </a:lnTo>
                  <a:lnTo>
                    <a:pt x="367676" y="166465"/>
                  </a:lnTo>
                  <a:lnTo>
                    <a:pt x="323632" y="152829"/>
                  </a:lnTo>
                  <a:lnTo>
                    <a:pt x="278869" y="143759"/>
                  </a:lnTo>
                  <a:lnTo>
                    <a:pt x="233679" y="139445"/>
                  </a:lnTo>
                  <a:lnTo>
                    <a:pt x="260857" y="186055"/>
                  </a:lnTo>
                  <a:lnTo>
                    <a:pt x="0" y="142875"/>
                  </a:lnTo>
                  <a:lnTo>
                    <a:pt x="152273" y="0"/>
                  </a:lnTo>
                  <a:lnTo>
                    <a:pt x="179450" y="46481"/>
                  </a:lnTo>
                  <a:lnTo>
                    <a:pt x="224608" y="50792"/>
                  </a:lnTo>
                  <a:lnTo>
                    <a:pt x="269346" y="59855"/>
                  </a:lnTo>
                  <a:lnTo>
                    <a:pt x="313371" y="73481"/>
                  </a:lnTo>
                  <a:lnTo>
                    <a:pt x="356389" y="91478"/>
                  </a:lnTo>
                  <a:lnTo>
                    <a:pt x="398106" y="113656"/>
                  </a:lnTo>
                  <a:lnTo>
                    <a:pt x="438229" y="139824"/>
                  </a:lnTo>
                  <a:lnTo>
                    <a:pt x="476463" y="169793"/>
                  </a:lnTo>
                  <a:lnTo>
                    <a:pt x="512516" y="203370"/>
                  </a:lnTo>
                  <a:lnTo>
                    <a:pt x="546093" y="240366"/>
                  </a:lnTo>
                  <a:lnTo>
                    <a:pt x="576901" y="280589"/>
                  </a:lnTo>
                  <a:lnTo>
                    <a:pt x="604647" y="323850"/>
                  </a:lnTo>
                  <a:lnTo>
                    <a:pt x="658876" y="416813"/>
                  </a:lnTo>
                  <a:lnTo>
                    <a:pt x="683500" y="463428"/>
                  </a:lnTo>
                  <a:lnTo>
                    <a:pt x="703641" y="510894"/>
                  </a:lnTo>
                  <a:lnTo>
                    <a:pt x="719355" y="558881"/>
                  </a:lnTo>
                  <a:lnTo>
                    <a:pt x="730700" y="607056"/>
                  </a:lnTo>
                  <a:lnTo>
                    <a:pt x="737731" y="655086"/>
                  </a:lnTo>
                  <a:lnTo>
                    <a:pt x="740504" y="702639"/>
                  </a:lnTo>
                  <a:lnTo>
                    <a:pt x="739076" y="749384"/>
                  </a:lnTo>
                  <a:lnTo>
                    <a:pt x="733504" y="794988"/>
                  </a:lnTo>
                  <a:lnTo>
                    <a:pt x="723843" y="839118"/>
                  </a:lnTo>
                  <a:lnTo>
                    <a:pt x="710151" y="881443"/>
                  </a:lnTo>
                  <a:lnTo>
                    <a:pt x="692482" y="921629"/>
                  </a:lnTo>
                  <a:lnTo>
                    <a:pt x="670895" y="959346"/>
                  </a:lnTo>
                  <a:lnTo>
                    <a:pt x="645445" y="994260"/>
                  </a:lnTo>
                  <a:lnTo>
                    <a:pt x="616188" y="1026039"/>
                  </a:lnTo>
                  <a:lnTo>
                    <a:pt x="583181" y="1054351"/>
                  </a:lnTo>
                  <a:lnTo>
                    <a:pt x="546480" y="1078864"/>
                  </a:lnTo>
                  <a:lnTo>
                    <a:pt x="492125" y="985773"/>
                  </a:lnTo>
                  <a:lnTo>
                    <a:pt x="528463" y="961550"/>
                  </a:lnTo>
                  <a:lnTo>
                    <a:pt x="561232" y="933543"/>
                  </a:lnTo>
                  <a:lnTo>
                    <a:pt x="590358" y="902075"/>
                  </a:lnTo>
                  <a:lnTo>
                    <a:pt x="615771" y="867468"/>
                  </a:lnTo>
                  <a:lnTo>
                    <a:pt x="637398" y="830043"/>
                  </a:lnTo>
                  <a:lnTo>
                    <a:pt x="655168" y="790122"/>
                  </a:lnTo>
                  <a:lnTo>
                    <a:pt x="669009" y="748027"/>
                  </a:lnTo>
                  <a:lnTo>
                    <a:pt x="678848" y="704080"/>
                  </a:lnTo>
                  <a:lnTo>
                    <a:pt x="684615" y="658601"/>
                  </a:lnTo>
                  <a:lnTo>
                    <a:pt x="686237" y="611914"/>
                  </a:lnTo>
                  <a:lnTo>
                    <a:pt x="683643" y="564339"/>
                  </a:lnTo>
                  <a:lnTo>
                    <a:pt x="676760" y="516199"/>
                  </a:lnTo>
                  <a:lnTo>
                    <a:pt x="665518" y="467814"/>
                  </a:lnTo>
                  <a:lnTo>
                    <a:pt x="649843" y="419508"/>
                  </a:lnTo>
                  <a:lnTo>
                    <a:pt x="629666" y="371601"/>
                  </a:lnTo>
                </a:path>
              </a:pathLst>
            </a:custGeom>
            <a:ln w="127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0347959" y="582168"/>
            <a:ext cx="317500" cy="475615"/>
            <a:chOff x="10347959" y="582168"/>
            <a:chExt cx="317500" cy="475615"/>
          </a:xfrm>
        </p:grpSpPr>
        <p:sp>
          <p:nvSpPr>
            <p:cNvPr id="25" name="object 25"/>
            <p:cNvSpPr/>
            <p:nvPr/>
          </p:nvSpPr>
          <p:spPr>
            <a:xfrm>
              <a:off x="10354055" y="588264"/>
              <a:ext cx="304800" cy="463550"/>
            </a:xfrm>
            <a:custGeom>
              <a:avLst/>
              <a:gdLst/>
              <a:ahLst/>
              <a:cxnLst/>
              <a:rect l="l" t="t" r="r" b="b"/>
              <a:pathLst>
                <a:path w="304800" h="463550">
                  <a:moveTo>
                    <a:pt x="152400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463296"/>
                  </a:lnTo>
                  <a:lnTo>
                    <a:pt x="228600" y="463296"/>
                  </a:lnTo>
                  <a:lnTo>
                    <a:pt x="228600" y="152400"/>
                  </a:lnTo>
                  <a:lnTo>
                    <a:pt x="3048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54055" y="588264"/>
              <a:ext cx="304800" cy="463550"/>
            </a:xfrm>
            <a:custGeom>
              <a:avLst/>
              <a:gdLst/>
              <a:ahLst/>
              <a:cxnLst/>
              <a:rect l="l" t="t" r="r" b="b"/>
              <a:pathLst>
                <a:path w="304800" h="463550">
                  <a:moveTo>
                    <a:pt x="0" y="152400"/>
                  </a:moveTo>
                  <a:lnTo>
                    <a:pt x="152400" y="0"/>
                  </a:lnTo>
                  <a:lnTo>
                    <a:pt x="304800" y="152400"/>
                  </a:lnTo>
                  <a:lnTo>
                    <a:pt x="228600" y="152400"/>
                  </a:lnTo>
                  <a:lnTo>
                    <a:pt x="228600" y="463296"/>
                  </a:lnTo>
                  <a:lnTo>
                    <a:pt x="76200" y="463296"/>
                  </a:lnTo>
                  <a:lnTo>
                    <a:pt x="76200" y="15240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78" y="819911"/>
            <a:ext cx="5037141" cy="5292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8158" y="991619"/>
            <a:ext cx="5272206" cy="50832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Let</a:t>
            </a:r>
            <a:r>
              <a:rPr sz="3200" spc="-50" dirty="0"/>
              <a:t> </a:t>
            </a:r>
            <a:r>
              <a:rPr sz="3200" dirty="0"/>
              <a:t>us</a:t>
            </a:r>
            <a:r>
              <a:rPr sz="3200" spc="-55" dirty="0"/>
              <a:t> </a:t>
            </a:r>
            <a:r>
              <a:rPr sz="3200" dirty="0"/>
              <a:t>insert</a:t>
            </a:r>
            <a:r>
              <a:rPr sz="3200" spc="-30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following</a:t>
            </a:r>
            <a:r>
              <a:rPr sz="3200" spc="-100" dirty="0"/>
              <a:t> </a:t>
            </a:r>
            <a:r>
              <a:rPr sz="3200" dirty="0"/>
              <a:t>values</a:t>
            </a:r>
            <a:r>
              <a:rPr sz="3200" spc="-70" dirty="0"/>
              <a:t> </a:t>
            </a:r>
            <a:r>
              <a:rPr sz="3200" spc="-10" dirty="0">
                <a:solidFill>
                  <a:srgbClr val="006FC0"/>
                </a:solidFill>
              </a:rPr>
              <a:t>15,18,21,65,63,75,36,70,89,90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7638070" y="582168"/>
            <a:ext cx="3545204" cy="4953000"/>
            <a:chOff x="7638070" y="582168"/>
            <a:chExt cx="3545204" cy="4953000"/>
          </a:xfrm>
        </p:grpSpPr>
        <p:sp>
          <p:nvSpPr>
            <p:cNvPr id="6" name="object 6"/>
            <p:cNvSpPr/>
            <p:nvPr/>
          </p:nvSpPr>
          <p:spPr>
            <a:xfrm>
              <a:off x="10872215" y="588264"/>
              <a:ext cx="304800" cy="463550"/>
            </a:xfrm>
            <a:custGeom>
              <a:avLst/>
              <a:gdLst/>
              <a:ahLst/>
              <a:cxnLst/>
              <a:rect l="l" t="t" r="r" b="b"/>
              <a:pathLst>
                <a:path w="304800" h="463550">
                  <a:moveTo>
                    <a:pt x="152400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463296"/>
                  </a:lnTo>
                  <a:lnTo>
                    <a:pt x="228600" y="463296"/>
                  </a:lnTo>
                  <a:lnTo>
                    <a:pt x="228600" y="152400"/>
                  </a:lnTo>
                  <a:lnTo>
                    <a:pt x="3048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72215" y="588264"/>
              <a:ext cx="304800" cy="463550"/>
            </a:xfrm>
            <a:custGeom>
              <a:avLst/>
              <a:gdLst/>
              <a:ahLst/>
              <a:cxnLst/>
              <a:rect l="l" t="t" r="r" b="b"/>
              <a:pathLst>
                <a:path w="304800" h="463550">
                  <a:moveTo>
                    <a:pt x="0" y="152400"/>
                  </a:moveTo>
                  <a:lnTo>
                    <a:pt x="152400" y="0"/>
                  </a:lnTo>
                  <a:lnTo>
                    <a:pt x="304800" y="152400"/>
                  </a:lnTo>
                  <a:lnTo>
                    <a:pt x="228600" y="152400"/>
                  </a:lnTo>
                  <a:lnTo>
                    <a:pt x="228600" y="463296"/>
                  </a:lnTo>
                  <a:lnTo>
                    <a:pt x="76200" y="463296"/>
                  </a:lnTo>
                  <a:lnTo>
                    <a:pt x="76200" y="15240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43087" y="4682108"/>
              <a:ext cx="372110" cy="532130"/>
            </a:xfrm>
            <a:custGeom>
              <a:avLst/>
              <a:gdLst/>
              <a:ahLst/>
              <a:cxnLst/>
              <a:rect l="l" t="t" r="r" b="b"/>
              <a:pathLst>
                <a:path w="372109" h="532129">
                  <a:moveTo>
                    <a:pt x="0" y="0"/>
                  </a:moveTo>
                  <a:lnTo>
                    <a:pt x="0" y="92964"/>
                  </a:lnTo>
                  <a:lnTo>
                    <a:pt x="2752" y="147124"/>
                  </a:lnTo>
                  <a:lnTo>
                    <a:pt x="10845" y="199803"/>
                  </a:lnTo>
                  <a:lnTo>
                    <a:pt x="24031" y="250505"/>
                  </a:lnTo>
                  <a:lnTo>
                    <a:pt x="42061" y="298736"/>
                  </a:lnTo>
                  <a:lnTo>
                    <a:pt x="64688" y="344001"/>
                  </a:lnTo>
                  <a:lnTo>
                    <a:pt x="91665" y="385807"/>
                  </a:lnTo>
                  <a:lnTo>
                    <a:pt x="122744" y="423658"/>
                  </a:lnTo>
                  <a:lnTo>
                    <a:pt x="157676" y="457061"/>
                  </a:lnTo>
                  <a:lnTo>
                    <a:pt x="196214" y="485521"/>
                  </a:lnTo>
                  <a:lnTo>
                    <a:pt x="196214" y="532003"/>
                  </a:lnTo>
                  <a:lnTo>
                    <a:pt x="371855" y="491871"/>
                  </a:lnTo>
                  <a:lnTo>
                    <a:pt x="196214" y="346075"/>
                  </a:lnTo>
                  <a:lnTo>
                    <a:pt x="196214" y="392557"/>
                  </a:lnTo>
                  <a:lnTo>
                    <a:pt x="157676" y="364097"/>
                  </a:lnTo>
                  <a:lnTo>
                    <a:pt x="122744" y="330694"/>
                  </a:lnTo>
                  <a:lnTo>
                    <a:pt x="91665" y="292843"/>
                  </a:lnTo>
                  <a:lnTo>
                    <a:pt x="64688" y="251037"/>
                  </a:lnTo>
                  <a:lnTo>
                    <a:pt x="42061" y="205772"/>
                  </a:lnTo>
                  <a:lnTo>
                    <a:pt x="24031" y="157541"/>
                  </a:lnTo>
                  <a:lnTo>
                    <a:pt x="10845" y="106839"/>
                  </a:lnTo>
                  <a:lnTo>
                    <a:pt x="2752" y="54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43076" y="4236720"/>
              <a:ext cx="372110" cy="492125"/>
            </a:xfrm>
            <a:custGeom>
              <a:avLst/>
              <a:gdLst/>
              <a:ahLst/>
              <a:cxnLst/>
              <a:rect l="l" t="t" r="r" b="b"/>
              <a:pathLst>
                <a:path w="372109" h="492125">
                  <a:moveTo>
                    <a:pt x="371867" y="0"/>
                  </a:moveTo>
                  <a:lnTo>
                    <a:pt x="333005" y="2412"/>
                  </a:lnTo>
                  <a:lnTo>
                    <a:pt x="290143" y="10811"/>
                  </a:lnTo>
                  <a:lnTo>
                    <a:pt x="249244" y="24767"/>
                  </a:lnTo>
                  <a:lnTo>
                    <a:pt x="210557" y="43912"/>
                  </a:lnTo>
                  <a:lnTo>
                    <a:pt x="174330" y="67879"/>
                  </a:lnTo>
                  <a:lnTo>
                    <a:pt x="140811" y="96301"/>
                  </a:lnTo>
                  <a:lnTo>
                    <a:pt x="110250" y="128809"/>
                  </a:lnTo>
                  <a:lnTo>
                    <a:pt x="82894" y="165036"/>
                  </a:lnTo>
                  <a:lnTo>
                    <a:pt x="58993" y="204614"/>
                  </a:lnTo>
                  <a:lnTo>
                    <a:pt x="38795" y="247176"/>
                  </a:lnTo>
                  <a:lnTo>
                    <a:pt x="22548" y="292354"/>
                  </a:lnTo>
                  <a:lnTo>
                    <a:pt x="10500" y="339780"/>
                  </a:lnTo>
                  <a:lnTo>
                    <a:pt x="2901" y="389086"/>
                  </a:lnTo>
                  <a:lnTo>
                    <a:pt x="0" y="439906"/>
                  </a:lnTo>
                  <a:lnTo>
                    <a:pt x="2043" y="491870"/>
                  </a:lnTo>
                  <a:lnTo>
                    <a:pt x="9048" y="440577"/>
                  </a:lnTo>
                  <a:lnTo>
                    <a:pt x="20718" y="391539"/>
                  </a:lnTo>
                  <a:lnTo>
                    <a:pt x="36758" y="345079"/>
                  </a:lnTo>
                  <a:lnTo>
                    <a:pt x="56867" y="301518"/>
                  </a:lnTo>
                  <a:lnTo>
                    <a:pt x="80750" y="261176"/>
                  </a:lnTo>
                  <a:lnTo>
                    <a:pt x="108106" y="224377"/>
                  </a:lnTo>
                  <a:lnTo>
                    <a:pt x="138640" y="191442"/>
                  </a:lnTo>
                  <a:lnTo>
                    <a:pt x="172052" y="162691"/>
                  </a:lnTo>
                  <a:lnTo>
                    <a:pt x="208045" y="138446"/>
                  </a:lnTo>
                  <a:lnTo>
                    <a:pt x="246321" y="119030"/>
                  </a:lnTo>
                  <a:lnTo>
                    <a:pt x="286582" y="104763"/>
                  </a:lnTo>
                  <a:lnTo>
                    <a:pt x="328530" y="95967"/>
                  </a:lnTo>
                  <a:lnTo>
                    <a:pt x="371867" y="92963"/>
                  </a:lnTo>
                  <a:lnTo>
                    <a:pt x="371867" y="0"/>
                  </a:lnTo>
                  <a:close/>
                </a:path>
              </a:pathLst>
            </a:custGeom>
            <a:solidFill>
              <a:srgbClr val="CD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43087" y="4236720"/>
              <a:ext cx="372110" cy="977900"/>
            </a:xfrm>
            <a:custGeom>
              <a:avLst/>
              <a:gdLst/>
              <a:ahLst/>
              <a:cxnLst/>
              <a:rect l="l" t="t" r="r" b="b"/>
              <a:pathLst>
                <a:path w="372109" h="977900">
                  <a:moveTo>
                    <a:pt x="0" y="445388"/>
                  </a:moveTo>
                  <a:lnTo>
                    <a:pt x="2752" y="499549"/>
                  </a:lnTo>
                  <a:lnTo>
                    <a:pt x="10845" y="552228"/>
                  </a:lnTo>
                  <a:lnTo>
                    <a:pt x="24031" y="602930"/>
                  </a:lnTo>
                  <a:lnTo>
                    <a:pt x="42061" y="651161"/>
                  </a:lnTo>
                  <a:lnTo>
                    <a:pt x="64688" y="696426"/>
                  </a:lnTo>
                  <a:lnTo>
                    <a:pt x="91665" y="738232"/>
                  </a:lnTo>
                  <a:lnTo>
                    <a:pt x="122744" y="776083"/>
                  </a:lnTo>
                  <a:lnTo>
                    <a:pt x="157676" y="809486"/>
                  </a:lnTo>
                  <a:lnTo>
                    <a:pt x="196214" y="837945"/>
                  </a:lnTo>
                  <a:lnTo>
                    <a:pt x="196214" y="791463"/>
                  </a:lnTo>
                  <a:lnTo>
                    <a:pt x="371855" y="937259"/>
                  </a:lnTo>
                  <a:lnTo>
                    <a:pt x="196214" y="977391"/>
                  </a:lnTo>
                  <a:lnTo>
                    <a:pt x="196214" y="930909"/>
                  </a:lnTo>
                  <a:lnTo>
                    <a:pt x="157676" y="902450"/>
                  </a:lnTo>
                  <a:lnTo>
                    <a:pt x="122744" y="869047"/>
                  </a:lnTo>
                  <a:lnTo>
                    <a:pt x="91665" y="831196"/>
                  </a:lnTo>
                  <a:lnTo>
                    <a:pt x="64688" y="789390"/>
                  </a:lnTo>
                  <a:lnTo>
                    <a:pt x="42061" y="744125"/>
                  </a:lnTo>
                  <a:lnTo>
                    <a:pt x="24031" y="695894"/>
                  </a:lnTo>
                  <a:lnTo>
                    <a:pt x="10845" y="645192"/>
                  </a:lnTo>
                  <a:lnTo>
                    <a:pt x="2752" y="592513"/>
                  </a:lnTo>
                  <a:lnTo>
                    <a:pt x="0" y="538352"/>
                  </a:lnTo>
                  <a:lnTo>
                    <a:pt x="0" y="445388"/>
                  </a:lnTo>
                  <a:lnTo>
                    <a:pt x="2501" y="393444"/>
                  </a:lnTo>
                  <a:lnTo>
                    <a:pt x="9821" y="343259"/>
                  </a:lnTo>
                  <a:lnTo>
                    <a:pt x="21679" y="295170"/>
                  </a:lnTo>
                  <a:lnTo>
                    <a:pt x="37797" y="249510"/>
                  </a:lnTo>
                  <a:lnTo>
                    <a:pt x="57896" y="206613"/>
                  </a:lnTo>
                  <a:lnTo>
                    <a:pt x="81696" y="166813"/>
                  </a:lnTo>
                  <a:lnTo>
                    <a:pt x="108918" y="130444"/>
                  </a:lnTo>
                  <a:lnTo>
                    <a:pt x="139283" y="97841"/>
                  </a:lnTo>
                  <a:lnTo>
                    <a:pt x="172513" y="69337"/>
                  </a:lnTo>
                  <a:lnTo>
                    <a:pt x="208328" y="45266"/>
                  </a:lnTo>
                  <a:lnTo>
                    <a:pt x="246448" y="25963"/>
                  </a:lnTo>
                  <a:lnTo>
                    <a:pt x="286596" y="11762"/>
                  </a:lnTo>
                  <a:lnTo>
                    <a:pt x="328491" y="2996"/>
                  </a:lnTo>
                  <a:lnTo>
                    <a:pt x="371855" y="0"/>
                  </a:lnTo>
                  <a:lnTo>
                    <a:pt x="371855" y="92963"/>
                  </a:lnTo>
                  <a:lnTo>
                    <a:pt x="328518" y="95967"/>
                  </a:lnTo>
                  <a:lnTo>
                    <a:pt x="286571" y="104763"/>
                  </a:lnTo>
                  <a:lnTo>
                    <a:pt x="246310" y="119030"/>
                  </a:lnTo>
                  <a:lnTo>
                    <a:pt x="208034" y="138446"/>
                  </a:lnTo>
                  <a:lnTo>
                    <a:pt x="172041" y="162691"/>
                  </a:lnTo>
                  <a:lnTo>
                    <a:pt x="138628" y="191442"/>
                  </a:lnTo>
                  <a:lnTo>
                    <a:pt x="108095" y="224377"/>
                  </a:lnTo>
                  <a:lnTo>
                    <a:pt x="80738" y="261176"/>
                  </a:lnTo>
                  <a:lnTo>
                    <a:pt x="56856" y="301518"/>
                  </a:lnTo>
                  <a:lnTo>
                    <a:pt x="36746" y="345079"/>
                  </a:lnTo>
                  <a:lnTo>
                    <a:pt x="20707" y="391539"/>
                  </a:lnTo>
                  <a:lnTo>
                    <a:pt x="9036" y="440577"/>
                  </a:lnTo>
                  <a:lnTo>
                    <a:pt x="2031" y="491870"/>
                  </a:lnTo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26425" y="3872610"/>
              <a:ext cx="666115" cy="262255"/>
            </a:xfrm>
            <a:custGeom>
              <a:avLst/>
              <a:gdLst/>
              <a:ahLst/>
              <a:cxnLst/>
              <a:rect l="l" t="t" r="r" b="b"/>
              <a:pathLst>
                <a:path w="666115" h="262254">
                  <a:moveTo>
                    <a:pt x="0" y="0"/>
                  </a:moveTo>
                  <a:lnTo>
                    <a:pt x="73659" y="92456"/>
                  </a:lnTo>
                  <a:lnTo>
                    <a:pt x="106484" y="128446"/>
                  </a:lnTo>
                  <a:lnTo>
                    <a:pt x="143374" y="159523"/>
                  </a:lnTo>
                  <a:lnTo>
                    <a:pt x="183857" y="185556"/>
                  </a:lnTo>
                  <a:lnTo>
                    <a:pt x="227458" y="206418"/>
                  </a:lnTo>
                  <a:lnTo>
                    <a:pt x="273700" y="221980"/>
                  </a:lnTo>
                  <a:lnTo>
                    <a:pt x="322111" y="232112"/>
                  </a:lnTo>
                  <a:lnTo>
                    <a:pt x="372215" y="236686"/>
                  </a:lnTo>
                  <a:lnTo>
                    <a:pt x="423537" y="235573"/>
                  </a:lnTo>
                  <a:lnTo>
                    <a:pt x="475603" y="228645"/>
                  </a:lnTo>
                  <a:lnTo>
                    <a:pt x="527939" y="215772"/>
                  </a:lnTo>
                  <a:lnTo>
                    <a:pt x="564769" y="262000"/>
                  </a:lnTo>
                  <a:lnTo>
                    <a:pt x="666115" y="77215"/>
                  </a:lnTo>
                  <a:lnTo>
                    <a:pt x="417449" y="77088"/>
                  </a:lnTo>
                  <a:lnTo>
                    <a:pt x="454278" y="123316"/>
                  </a:lnTo>
                  <a:lnTo>
                    <a:pt x="401913" y="136189"/>
                  </a:lnTo>
                  <a:lnTo>
                    <a:pt x="349829" y="143117"/>
                  </a:lnTo>
                  <a:lnTo>
                    <a:pt x="298499" y="144230"/>
                  </a:lnTo>
                  <a:lnTo>
                    <a:pt x="248396" y="139656"/>
                  </a:lnTo>
                  <a:lnTo>
                    <a:pt x="199993" y="129524"/>
                  </a:lnTo>
                  <a:lnTo>
                    <a:pt x="153761" y="113962"/>
                  </a:lnTo>
                  <a:lnTo>
                    <a:pt x="110173" y="93100"/>
                  </a:lnTo>
                  <a:lnTo>
                    <a:pt x="69702" y="67067"/>
                  </a:lnTo>
                  <a:lnTo>
                    <a:pt x="32820" y="35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4450" y="3252343"/>
              <a:ext cx="266065" cy="663575"/>
            </a:xfrm>
            <a:custGeom>
              <a:avLst/>
              <a:gdLst/>
              <a:ahLst/>
              <a:cxnLst/>
              <a:rect l="l" t="t" r="r" b="b"/>
              <a:pathLst>
                <a:path w="266065" h="663575">
                  <a:moveTo>
                    <a:pt x="191956" y="0"/>
                  </a:moveTo>
                  <a:lnTo>
                    <a:pt x="154077" y="33200"/>
                  </a:lnTo>
                  <a:lnTo>
                    <a:pt x="108133" y="83538"/>
                  </a:lnTo>
                  <a:lnTo>
                    <a:pt x="78719" y="124023"/>
                  </a:lnTo>
                  <a:lnTo>
                    <a:pt x="53940" y="166160"/>
                  </a:lnTo>
                  <a:lnTo>
                    <a:pt x="33809" y="209574"/>
                  </a:lnTo>
                  <a:lnTo>
                    <a:pt x="18338" y="253887"/>
                  </a:lnTo>
                  <a:lnTo>
                    <a:pt x="7538" y="298721"/>
                  </a:lnTo>
                  <a:lnTo>
                    <a:pt x="1421" y="343699"/>
                  </a:lnTo>
                  <a:lnTo>
                    <a:pt x="0" y="388445"/>
                  </a:lnTo>
                  <a:lnTo>
                    <a:pt x="3284" y="432580"/>
                  </a:lnTo>
                  <a:lnTo>
                    <a:pt x="11287" y="475727"/>
                  </a:lnTo>
                  <a:lnTo>
                    <a:pt x="24020" y="517510"/>
                  </a:lnTo>
                  <a:lnTo>
                    <a:pt x="41495" y="557551"/>
                  </a:lnTo>
                  <a:lnTo>
                    <a:pt x="63723" y="595472"/>
                  </a:lnTo>
                  <a:lnTo>
                    <a:pt x="90717" y="630897"/>
                  </a:lnTo>
                  <a:lnTo>
                    <a:pt x="122487" y="663448"/>
                  </a:lnTo>
                  <a:lnTo>
                    <a:pt x="103164" y="623744"/>
                  </a:lnTo>
                  <a:lnTo>
                    <a:pt x="88735" y="582479"/>
                  </a:lnTo>
                  <a:lnTo>
                    <a:pt x="79111" y="540002"/>
                  </a:lnTo>
                  <a:lnTo>
                    <a:pt x="74207" y="496661"/>
                  </a:lnTo>
                  <a:lnTo>
                    <a:pt x="73936" y="452803"/>
                  </a:lnTo>
                  <a:lnTo>
                    <a:pt x="78210" y="408778"/>
                  </a:lnTo>
                  <a:lnTo>
                    <a:pt x="86943" y="364934"/>
                  </a:lnTo>
                  <a:lnTo>
                    <a:pt x="100048" y="321618"/>
                  </a:lnTo>
                  <a:lnTo>
                    <a:pt x="117438" y="279180"/>
                  </a:lnTo>
                  <a:lnTo>
                    <a:pt x="139025" y="237966"/>
                  </a:lnTo>
                  <a:lnTo>
                    <a:pt x="164724" y="198326"/>
                  </a:lnTo>
                  <a:lnTo>
                    <a:pt x="194446" y="160607"/>
                  </a:lnTo>
                  <a:lnTo>
                    <a:pt x="228106" y="125159"/>
                  </a:lnTo>
                  <a:lnTo>
                    <a:pt x="265616" y="92329"/>
                  </a:lnTo>
                  <a:lnTo>
                    <a:pt x="191956" y="0"/>
                  </a:lnTo>
                  <a:close/>
                </a:path>
              </a:pathLst>
            </a:custGeom>
            <a:solidFill>
              <a:srgbClr val="CD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4420" y="3252343"/>
              <a:ext cx="748665" cy="882650"/>
            </a:xfrm>
            <a:custGeom>
              <a:avLst/>
              <a:gdLst/>
              <a:ahLst/>
              <a:cxnLst/>
              <a:rect l="l" t="t" r="r" b="b"/>
              <a:pathLst>
                <a:path w="748665" h="882650">
                  <a:moveTo>
                    <a:pt x="82005" y="620268"/>
                  </a:moveTo>
                  <a:lnTo>
                    <a:pt x="114826" y="656258"/>
                  </a:lnTo>
                  <a:lnTo>
                    <a:pt x="151708" y="687335"/>
                  </a:lnTo>
                  <a:lnTo>
                    <a:pt x="192179" y="713368"/>
                  </a:lnTo>
                  <a:lnTo>
                    <a:pt x="235766" y="734230"/>
                  </a:lnTo>
                  <a:lnTo>
                    <a:pt x="281998" y="749792"/>
                  </a:lnTo>
                  <a:lnTo>
                    <a:pt x="330402" y="759924"/>
                  </a:lnTo>
                  <a:lnTo>
                    <a:pt x="380504" y="764498"/>
                  </a:lnTo>
                  <a:lnTo>
                    <a:pt x="431834" y="763385"/>
                  </a:lnTo>
                  <a:lnTo>
                    <a:pt x="483918" y="756457"/>
                  </a:lnTo>
                  <a:lnTo>
                    <a:pt x="536284" y="743585"/>
                  </a:lnTo>
                  <a:lnTo>
                    <a:pt x="499454" y="697357"/>
                  </a:lnTo>
                  <a:lnTo>
                    <a:pt x="748120" y="697484"/>
                  </a:lnTo>
                  <a:lnTo>
                    <a:pt x="646774" y="882269"/>
                  </a:lnTo>
                  <a:lnTo>
                    <a:pt x="609944" y="836041"/>
                  </a:lnTo>
                  <a:lnTo>
                    <a:pt x="557609" y="848913"/>
                  </a:lnTo>
                  <a:lnTo>
                    <a:pt x="505543" y="855841"/>
                  </a:lnTo>
                  <a:lnTo>
                    <a:pt x="454220" y="856954"/>
                  </a:lnTo>
                  <a:lnTo>
                    <a:pt x="404117" y="852380"/>
                  </a:lnTo>
                  <a:lnTo>
                    <a:pt x="355706" y="842248"/>
                  </a:lnTo>
                  <a:lnTo>
                    <a:pt x="309463" y="826686"/>
                  </a:lnTo>
                  <a:lnTo>
                    <a:pt x="265863" y="805824"/>
                  </a:lnTo>
                  <a:lnTo>
                    <a:pt x="225380" y="779791"/>
                  </a:lnTo>
                  <a:lnTo>
                    <a:pt x="188489" y="748714"/>
                  </a:lnTo>
                  <a:lnTo>
                    <a:pt x="155665" y="712724"/>
                  </a:lnTo>
                  <a:lnTo>
                    <a:pt x="82005" y="620268"/>
                  </a:lnTo>
                  <a:lnTo>
                    <a:pt x="55886" y="583059"/>
                  </a:lnTo>
                  <a:lnTo>
                    <a:pt x="34837" y="543617"/>
                  </a:lnTo>
                  <a:lnTo>
                    <a:pt x="18791" y="502322"/>
                  </a:lnTo>
                  <a:lnTo>
                    <a:pt x="7681" y="459552"/>
                  </a:lnTo>
                  <a:lnTo>
                    <a:pt x="1440" y="415685"/>
                  </a:lnTo>
                  <a:lnTo>
                    <a:pt x="0" y="371100"/>
                  </a:lnTo>
                  <a:lnTo>
                    <a:pt x="3293" y="326175"/>
                  </a:lnTo>
                  <a:lnTo>
                    <a:pt x="11253" y="281290"/>
                  </a:lnTo>
                  <a:lnTo>
                    <a:pt x="23813" y="236823"/>
                  </a:lnTo>
                  <a:lnTo>
                    <a:pt x="40904" y="193152"/>
                  </a:lnTo>
                  <a:lnTo>
                    <a:pt x="62460" y="150657"/>
                  </a:lnTo>
                  <a:lnTo>
                    <a:pt x="88414" y="109715"/>
                  </a:lnTo>
                  <a:lnTo>
                    <a:pt x="118698" y="70706"/>
                  </a:lnTo>
                  <a:lnTo>
                    <a:pt x="153245" y="34008"/>
                  </a:lnTo>
                  <a:lnTo>
                    <a:pt x="191987" y="0"/>
                  </a:lnTo>
                  <a:lnTo>
                    <a:pt x="265647" y="92329"/>
                  </a:lnTo>
                  <a:lnTo>
                    <a:pt x="228137" y="125159"/>
                  </a:lnTo>
                  <a:lnTo>
                    <a:pt x="194477" y="160607"/>
                  </a:lnTo>
                  <a:lnTo>
                    <a:pt x="164754" y="198326"/>
                  </a:lnTo>
                  <a:lnTo>
                    <a:pt x="139056" y="237966"/>
                  </a:lnTo>
                  <a:lnTo>
                    <a:pt x="117468" y="279180"/>
                  </a:lnTo>
                  <a:lnTo>
                    <a:pt x="100079" y="321618"/>
                  </a:lnTo>
                  <a:lnTo>
                    <a:pt x="86974" y="364934"/>
                  </a:lnTo>
                  <a:lnTo>
                    <a:pt x="78241" y="408778"/>
                  </a:lnTo>
                  <a:lnTo>
                    <a:pt x="73967" y="452803"/>
                  </a:lnTo>
                  <a:lnTo>
                    <a:pt x="74238" y="496661"/>
                  </a:lnTo>
                  <a:lnTo>
                    <a:pt x="79142" y="540002"/>
                  </a:lnTo>
                  <a:lnTo>
                    <a:pt x="88765" y="582479"/>
                  </a:lnTo>
                  <a:lnTo>
                    <a:pt x="103195" y="623744"/>
                  </a:lnTo>
                  <a:lnTo>
                    <a:pt x="122518" y="663448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05800" y="1601978"/>
              <a:ext cx="225425" cy="807085"/>
            </a:xfrm>
            <a:custGeom>
              <a:avLst/>
              <a:gdLst/>
              <a:ahLst/>
              <a:cxnLst/>
              <a:rect l="l" t="t" r="r" b="b"/>
              <a:pathLst>
                <a:path w="225425" h="807085">
                  <a:moveTo>
                    <a:pt x="173151" y="0"/>
                  </a:moveTo>
                  <a:lnTo>
                    <a:pt x="110032" y="100330"/>
                  </a:lnTo>
                  <a:lnTo>
                    <a:pt x="82686" y="147514"/>
                  </a:lnTo>
                  <a:lnTo>
                    <a:pt x="59154" y="195900"/>
                  </a:lnTo>
                  <a:lnTo>
                    <a:pt x="39474" y="245179"/>
                  </a:lnTo>
                  <a:lnTo>
                    <a:pt x="23682" y="295044"/>
                  </a:lnTo>
                  <a:lnTo>
                    <a:pt x="11814" y="345188"/>
                  </a:lnTo>
                  <a:lnTo>
                    <a:pt x="3908" y="395303"/>
                  </a:lnTo>
                  <a:lnTo>
                    <a:pt x="0" y="445082"/>
                  </a:lnTo>
                  <a:lnTo>
                    <a:pt x="126" y="494218"/>
                  </a:lnTo>
                  <a:lnTo>
                    <a:pt x="4323" y="542403"/>
                  </a:lnTo>
                  <a:lnTo>
                    <a:pt x="12627" y="589329"/>
                  </a:lnTo>
                  <a:lnTo>
                    <a:pt x="25076" y="634691"/>
                  </a:lnTo>
                  <a:lnTo>
                    <a:pt x="41706" y="678180"/>
                  </a:lnTo>
                  <a:lnTo>
                    <a:pt x="10210" y="728345"/>
                  </a:lnTo>
                  <a:lnTo>
                    <a:pt x="224840" y="807085"/>
                  </a:lnTo>
                  <a:lnTo>
                    <a:pt x="136321" y="527938"/>
                  </a:lnTo>
                  <a:lnTo>
                    <a:pt x="104698" y="577976"/>
                  </a:lnTo>
                  <a:lnTo>
                    <a:pt x="88068" y="534488"/>
                  </a:lnTo>
                  <a:lnTo>
                    <a:pt x="75620" y="489126"/>
                  </a:lnTo>
                  <a:lnTo>
                    <a:pt x="67317" y="442198"/>
                  </a:lnTo>
                  <a:lnTo>
                    <a:pt x="63122" y="394010"/>
                  </a:lnTo>
                  <a:lnTo>
                    <a:pt x="63001" y="344870"/>
                  </a:lnTo>
                  <a:lnTo>
                    <a:pt x="66916" y="295084"/>
                  </a:lnTo>
                  <a:lnTo>
                    <a:pt x="74831" y="244960"/>
                  </a:lnTo>
                  <a:lnTo>
                    <a:pt x="86711" y="194803"/>
                  </a:lnTo>
                  <a:lnTo>
                    <a:pt x="102519" y="144922"/>
                  </a:lnTo>
                  <a:lnTo>
                    <a:pt x="122220" y="95623"/>
                  </a:lnTo>
                  <a:lnTo>
                    <a:pt x="145776" y="47214"/>
                  </a:lnTo>
                  <a:lnTo>
                    <a:pt x="17315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49361" y="1289893"/>
              <a:ext cx="748030" cy="363855"/>
            </a:xfrm>
            <a:custGeom>
              <a:avLst/>
              <a:gdLst/>
              <a:ahLst/>
              <a:cxnLst/>
              <a:rect l="l" t="t" r="r" b="b"/>
              <a:pathLst>
                <a:path w="748029" h="363855">
                  <a:moveTo>
                    <a:pt x="539146" y="0"/>
                  </a:moveTo>
                  <a:lnTo>
                    <a:pt x="495506" y="1758"/>
                  </a:lnTo>
                  <a:lnTo>
                    <a:pt x="451659" y="7702"/>
                  </a:lnTo>
                  <a:lnTo>
                    <a:pt x="407851" y="17717"/>
                  </a:lnTo>
                  <a:lnTo>
                    <a:pt x="364334" y="31686"/>
                  </a:lnTo>
                  <a:lnTo>
                    <a:pt x="321357" y="49495"/>
                  </a:lnTo>
                  <a:lnTo>
                    <a:pt x="279169" y="71029"/>
                  </a:lnTo>
                  <a:lnTo>
                    <a:pt x="238019" y="96170"/>
                  </a:lnTo>
                  <a:lnTo>
                    <a:pt x="198157" y="124806"/>
                  </a:lnTo>
                  <a:lnTo>
                    <a:pt x="159833" y="156819"/>
                  </a:lnTo>
                  <a:lnTo>
                    <a:pt x="123295" y="192095"/>
                  </a:lnTo>
                  <a:lnTo>
                    <a:pt x="88793" y="230519"/>
                  </a:lnTo>
                  <a:lnTo>
                    <a:pt x="56577" y="271974"/>
                  </a:lnTo>
                  <a:lnTo>
                    <a:pt x="26896" y="316346"/>
                  </a:lnTo>
                  <a:lnTo>
                    <a:pt x="0" y="363519"/>
                  </a:lnTo>
                  <a:lnTo>
                    <a:pt x="33406" y="321886"/>
                  </a:lnTo>
                  <a:lnTo>
                    <a:pt x="68913" y="283591"/>
                  </a:lnTo>
                  <a:lnTo>
                    <a:pt x="106273" y="248708"/>
                  </a:lnTo>
                  <a:lnTo>
                    <a:pt x="145238" y="217310"/>
                  </a:lnTo>
                  <a:lnTo>
                    <a:pt x="185560" y="189471"/>
                  </a:lnTo>
                  <a:lnTo>
                    <a:pt x="226991" y="165264"/>
                  </a:lnTo>
                  <a:lnTo>
                    <a:pt x="269281" y="144764"/>
                  </a:lnTo>
                  <a:lnTo>
                    <a:pt x="312184" y="128043"/>
                  </a:lnTo>
                  <a:lnTo>
                    <a:pt x="355451" y="115176"/>
                  </a:lnTo>
                  <a:lnTo>
                    <a:pt x="398833" y="106237"/>
                  </a:lnTo>
                  <a:lnTo>
                    <a:pt x="442084" y="101298"/>
                  </a:lnTo>
                  <a:lnTo>
                    <a:pt x="484953" y="100434"/>
                  </a:lnTo>
                  <a:lnTo>
                    <a:pt x="527195" y="103718"/>
                  </a:lnTo>
                  <a:lnTo>
                    <a:pt x="568559" y="111224"/>
                  </a:lnTo>
                  <a:lnTo>
                    <a:pt x="608799" y="123026"/>
                  </a:lnTo>
                  <a:lnTo>
                    <a:pt x="647665" y="139197"/>
                  </a:lnTo>
                  <a:lnTo>
                    <a:pt x="684911" y="159811"/>
                  </a:lnTo>
                  <a:lnTo>
                    <a:pt x="748030" y="59608"/>
                  </a:lnTo>
                  <a:lnTo>
                    <a:pt x="706628" y="37129"/>
                  </a:lnTo>
                  <a:lnTo>
                    <a:pt x="666317" y="20991"/>
                  </a:lnTo>
                  <a:lnTo>
                    <a:pt x="624800" y="9501"/>
                  </a:lnTo>
                  <a:lnTo>
                    <a:pt x="582327" y="2542"/>
                  </a:lnTo>
                  <a:lnTo>
                    <a:pt x="539146" y="0"/>
                  </a:lnTo>
                  <a:close/>
                </a:path>
              </a:pathLst>
            </a:custGeom>
            <a:solidFill>
              <a:srgbClr val="CD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05800" y="1289981"/>
              <a:ext cx="892175" cy="1119505"/>
            </a:xfrm>
            <a:custGeom>
              <a:avLst/>
              <a:gdLst/>
              <a:ahLst/>
              <a:cxnLst/>
              <a:rect l="l" t="t" r="r" b="b"/>
              <a:pathLst>
                <a:path w="892175" h="1119505">
                  <a:moveTo>
                    <a:pt x="173151" y="311996"/>
                  </a:moveTo>
                  <a:lnTo>
                    <a:pt x="145776" y="359210"/>
                  </a:lnTo>
                  <a:lnTo>
                    <a:pt x="122220" y="407620"/>
                  </a:lnTo>
                  <a:lnTo>
                    <a:pt x="102519" y="456919"/>
                  </a:lnTo>
                  <a:lnTo>
                    <a:pt x="86711" y="506800"/>
                  </a:lnTo>
                  <a:lnTo>
                    <a:pt x="74831" y="556956"/>
                  </a:lnTo>
                  <a:lnTo>
                    <a:pt x="66916" y="607080"/>
                  </a:lnTo>
                  <a:lnTo>
                    <a:pt x="63001" y="656866"/>
                  </a:lnTo>
                  <a:lnTo>
                    <a:pt x="63122" y="706006"/>
                  </a:lnTo>
                  <a:lnTo>
                    <a:pt x="67317" y="754194"/>
                  </a:lnTo>
                  <a:lnTo>
                    <a:pt x="75620" y="801122"/>
                  </a:lnTo>
                  <a:lnTo>
                    <a:pt x="88068" y="846484"/>
                  </a:lnTo>
                  <a:lnTo>
                    <a:pt x="104698" y="889973"/>
                  </a:lnTo>
                  <a:lnTo>
                    <a:pt x="136321" y="839935"/>
                  </a:lnTo>
                  <a:lnTo>
                    <a:pt x="224840" y="1119081"/>
                  </a:lnTo>
                  <a:lnTo>
                    <a:pt x="10210" y="1040341"/>
                  </a:lnTo>
                  <a:lnTo>
                    <a:pt x="41706" y="990176"/>
                  </a:lnTo>
                  <a:lnTo>
                    <a:pt x="25076" y="946687"/>
                  </a:lnTo>
                  <a:lnTo>
                    <a:pt x="12627" y="901326"/>
                  </a:lnTo>
                  <a:lnTo>
                    <a:pt x="4323" y="854399"/>
                  </a:lnTo>
                  <a:lnTo>
                    <a:pt x="126" y="806214"/>
                  </a:lnTo>
                  <a:lnTo>
                    <a:pt x="0" y="757078"/>
                  </a:lnTo>
                  <a:lnTo>
                    <a:pt x="3908" y="707299"/>
                  </a:lnTo>
                  <a:lnTo>
                    <a:pt x="11814" y="657184"/>
                  </a:lnTo>
                  <a:lnTo>
                    <a:pt x="23682" y="607040"/>
                  </a:lnTo>
                  <a:lnTo>
                    <a:pt x="39474" y="557175"/>
                  </a:lnTo>
                  <a:lnTo>
                    <a:pt x="59154" y="507896"/>
                  </a:lnTo>
                  <a:lnTo>
                    <a:pt x="82686" y="459511"/>
                  </a:lnTo>
                  <a:lnTo>
                    <a:pt x="110032" y="412326"/>
                  </a:lnTo>
                  <a:lnTo>
                    <a:pt x="173151" y="311996"/>
                  </a:lnTo>
                  <a:lnTo>
                    <a:pt x="203695" y="267103"/>
                  </a:lnTo>
                  <a:lnTo>
                    <a:pt x="236694" y="225365"/>
                  </a:lnTo>
                  <a:lnTo>
                    <a:pt x="271895" y="186870"/>
                  </a:lnTo>
                  <a:lnTo>
                    <a:pt x="309044" y="151707"/>
                  </a:lnTo>
                  <a:lnTo>
                    <a:pt x="347888" y="119968"/>
                  </a:lnTo>
                  <a:lnTo>
                    <a:pt x="388172" y="91740"/>
                  </a:lnTo>
                  <a:lnTo>
                    <a:pt x="429643" y="67114"/>
                  </a:lnTo>
                  <a:lnTo>
                    <a:pt x="472047" y="46179"/>
                  </a:lnTo>
                  <a:lnTo>
                    <a:pt x="515131" y="29024"/>
                  </a:lnTo>
                  <a:lnTo>
                    <a:pt x="558640" y="15739"/>
                  </a:lnTo>
                  <a:lnTo>
                    <a:pt x="602321" y="6414"/>
                  </a:lnTo>
                  <a:lnTo>
                    <a:pt x="645921" y="1137"/>
                  </a:lnTo>
                  <a:lnTo>
                    <a:pt x="689184" y="0"/>
                  </a:lnTo>
                  <a:lnTo>
                    <a:pt x="731859" y="3090"/>
                  </a:lnTo>
                  <a:lnTo>
                    <a:pt x="773691" y="10497"/>
                  </a:lnTo>
                  <a:lnTo>
                    <a:pt x="814426" y="22312"/>
                  </a:lnTo>
                  <a:lnTo>
                    <a:pt x="853810" y="38623"/>
                  </a:lnTo>
                  <a:lnTo>
                    <a:pt x="891590" y="59520"/>
                  </a:lnTo>
                  <a:lnTo>
                    <a:pt x="828471" y="159723"/>
                  </a:lnTo>
                  <a:lnTo>
                    <a:pt x="791226" y="139109"/>
                  </a:lnTo>
                  <a:lnTo>
                    <a:pt x="752360" y="122938"/>
                  </a:lnTo>
                  <a:lnTo>
                    <a:pt x="712120" y="111136"/>
                  </a:lnTo>
                  <a:lnTo>
                    <a:pt x="670756" y="103630"/>
                  </a:lnTo>
                  <a:lnTo>
                    <a:pt x="628514" y="100346"/>
                  </a:lnTo>
                  <a:lnTo>
                    <a:pt x="585644" y="101210"/>
                  </a:lnTo>
                  <a:lnTo>
                    <a:pt x="542394" y="106149"/>
                  </a:lnTo>
                  <a:lnTo>
                    <a:pt x="499011" y="115088"/>
                  </a:lnTo>
                  <a:lnTo>
                    <a:pt x="455745" y="127955"/>
                  </a:lnTo>
                  <a:lnTo>
                    <a:pt x="412842" y="144676"/>
                  </a:lnTo>
                  <a:lnTo>
                    <a:pt x="370551" y="165176"/>
                  </a:lnTo>
                  <a:lnTo>
                    <a:pt x="329121" y="189383"/>
                  </a:lnTo>
                  <a:lnTo>
                    <a:pt x="288799" y="217222"/>
                  </a:lnTo>
                  <a:lnTo>
                    <a:pt x="249834" y="248620"/>
                  </a:lnTo>
                  <a:lnTo>
                    <a:pt x="212474" y="283503"/>
                  </a:lnTo>
                  <a:lnTo>
                    <a:pt x="176967" y="321798"/>
                  </a:lnTo>
                  <a:lnTo>
                    <a:pt x="143560" y="363431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80753" y="1869567"/>
              <a:ext cx="207010" cy="681355"/>
            </a:xfrm>
            <a:custGeom>
              <a:avLst/>
              <a:gdLst/>
              <a:ahLst/>
              <a:cxnLst/>
              <a:rect l="l" t="t" r="r" b="b"/>
              <a:pathLst>
                <a:path w="207009" h="681355">
                  <a:moveTo>
                    <a:pt x="0" y="0"/>
                  </a:moveTo>
                  <a:lnTo>
                    <a:pt x="74549" y="250698"/>
                  </a:lnTo>
                  <a:lnTo>
                    <a:pt x="105028" y="206375"/>
                  </a:lnTo>
                  <a:lnTo>
                    <a:pt x="122898" y="251656"/>
                  </a:lnTo>
                  <a:lnTo>
                    <a:pt x="135541" y="298590"/>
                  </a:lnTo>
                  <a:lnTo>
                    <a:pt x="143006" y="346739"/>
                  </a:lnTo>
                  <a:lnTo>
                    <a:pt x="145339" y="395670"/>
                  </a:lnTo>
                  <a:lnTo>
                    <a:pt x="142589" y="444944"/>
                  </a:lnTo>
                  <a:lnTo>
                    <a:pt x="134801" y="494127"/>
                  </a:lnTo>
                  <a:lnTo>
                    <a:pt x="122024" y="542783"/>
                  </a:lnTo>
                  <a:lnTo>
                    <a:pt x="104305" y="590475"/>
                  </a:lnTo>
                  <a:lnTo>
                    <a:pt x="81691" y="636769"/>
                  </a:lnTo>
                  <a:lnTo>
                    <a:pt x="54228" y="681228"/>
                  </a:lnTo>
                  <a:lnTo>
                    <a:pt x="115189" y="592455"/>
                  </a:lnTo>
                  <a:lnTo>
                    <a:pt x="142685" y="547996"/>
                  </a:lnTo>
                  <a:lnTo>
                    <a:pt x="165327" y="501702"/>
                  </a:lnTo>
                  <a:lnTo>
                    <a:pt x="183068" y="454010"/>
                  </a:lnTo>
                  <a:lnTo>
                    <a:pt x="195861" y="405354"/>
                  </a:lnTo>
                  <a:lnTo>
                    <a:pt x="203660" y="356171"/>
                  </a:lnTo>
                  <a:lnTo>
                    <a:pt x="206418" y="306897"/>
                  </a:lnTo>
                  <a:lnTo>
                    <a:pt x="204089" y="257966"/>
                  </a:lnTo>
                  <a:lnTo>
                    <a:pt x="196627" y="209817"/>
                  </a:lnTo>
                  <a:lnTo>
                    <a:pt x="183985" y="162883"/>
                  </a:lnTo>
                  <a:lnTo>
                    <a:pt x="166116" y="117602"/>
                  </a:lnTo>
                  <a:lnTo>
                    <a:pt x="196723" y="73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09888" y="2504820"/>
              <a:ext cx="653415" cy="264160"/>
            </a:xfrm>
            <a:custGeom>
              <a:avLst/>
              <a:gdLst/>
              <a:ahLst/>
              <a:cxnLst/>
              <a:rect l="l" t="t" r="r" b="b"/>
              <a:pathLst>
                <a:path w="653415" h="264160">
                  <a:moveTo>
                    <a:pt x="653287" y="0"/>
                  </a:moveTo>
                  <a:lnTo>
                    <a:pt x="618217" y="37350"/>
                  </a:lnTo>
                  <a:lnTo>
                    <a:pt x="580528" y="70379"/>
                  </a:lnTo>
                  <a:lnTo>
                    <a:pt x="540599" y="99021"/>
                  </a:lnTo>
                  <a:lnTo>
                    <a:pt x="498805" y="123209"/>
                  </a:lnTo>
                  <a:lnTo>
                    <a:pt x="455523" y="142874"/>
                  </a:lnTo>
                  <a:lnTo>
                    <a:pt x="411128" y="157950"/>
                  </a:lnTo>
                  <a:lnTo>
                    <a:pt x="365998" y="168370"/>
                  </a:lnTo>
                  <a:lnTo>
                    <a:pt x="320508" y="174066"/>
                  </a:lnTo>
                  <a:lnTo>
                    <a:pt x="275034" y="174971"/>
                  </a:lnTo>
                  <a:lnTo>
                    <a:pt x="229954" y="171018"/>
                  </a:lnTo>
                  <a:lnTo>
                    <a:pt x="185642" y="162140"/>
                  </a:lnTo>
                  <a:lnTo>
                    <a:pt x="142476" y="148270"/>
                  </a:lnTo>
                  <a:lnTo>
                    <a:pt x="100832" y="129339"/>
                  </a:lnTo>
                  <a:lnTo>
                    <a:pt x="61086" y="105282"/>
                  </a:lnTo>
                  <a:lnTo>
                    <a:pt x="0" y="194055"/>
                  </a:lnTo>
                  <a:lnTo>
                    <a:pt x="41782" y="219201"/>
                  </a:lnTo>
                  <a:lnTo>
                    <a:pt x="82132" y="237314"/>
                  </a:lnTo>
                  <a:lnTo>
                    <a:pt x="123633" y="250673"/>
                  </a:lnTo>
                  <a:lnTo>
                    <a:pt x="165977" y="259388"/>
                  </a:lnTo>
                  <a:lnTo>
                    <a:pt x="208857" y="263568"/>
                  </a:lnTo>
                  <a:lnTo>
                    <a:pt x="251965" y="263324"/>
                  </a:lnTo>
                  <a:lnTo>
                    <a:pt x="294995" y="258764"/>
                  </a:lnTo>
                  <a:lnTo>
                    <a:pt x="337638" y="250000"/>
                  </a:lnTo>
                  <a:lnTo>
                    <a:pt x="379587" y="237140"/>
                  </a:lnTo>
                  <a:lnTo>
                    <a:pt x="420534" y="220295"/>
                  </a:lnTo>
                  <a:lnTo>
                    <a:pt x="460172" y="199574"/>
                  </a:lnTo>
                  <a:lnTo>
                    <a:pt x="498193" y="175086"/>
                  </a:lnTo>
                  <a:lnTo>
                    <a:pt x="534290" y="146942"/>
                  </a:lnTo>
                  <a:lnTo>
                    <a:pt x="568156" y="115252"/>
                  </a:lnTo>
                  <a:lnTo>
                    <a:pt x="599482" y="80125"/>
                  </a:lnTo>
                  <a:lnTo>
                    <a:pt x="627962" y="41671"/>
                  </a:lnTo>
                  <a:lnTo>
                    <a:pt x="653287" y="0"/>
                  </a:lnTo>
                  <a:close/>
                </a:path>
              </a:pathLst>
            </a:custGeom>
            <a:solidFill>
              <a:srgbClr val="52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09888" y="1869567"/>
              <a:ext cx="777875" cy="899160"/>
            </a:xfrm>
            <a:custGeom>
              <a:avLst/>
              <a:gdLst/>
              <a:ahLst/>
              <a:cxnLst/>
              <a:rect l="l" t="t" r="r" b="b"/>
              <a:pathLst>
                <a:path w="777875" h="899160">
                  <a:moveTo>
                    <a:pt x="625093" y="681228"/>
                  </a:moveTo>
                  <a:lnTo>
                    <a:pt x="652556" y="636769"/>
                  </a:lnTo>
                  <a:lnTo>
                    <a:pt x="675170" y="590475"/>
                  </a:lnTo>
                  <a:lnTo>
                    <a:pt x="692889" y="542783"/>
                  </a:lnTo>
                  <a:lnTo>
                    <a:pt x="705666" y="494127"/>
                  </a:lnTo>
                  <a:lnTo>
                    <a:pt x="713454" y="444944"/>
                  </a:lnTo>
                  <a:lnTo>
                    <a:pt x="716204" y="395670"/>
                  </a:lnTo>
                  <a:lnTo>
                    <a:pt x="713871" y="346739"/>
                  </a:lnTo>
                  <a:lnTo>
                    <a:pt x="706406" y="298590"/>
                  </a:lnTo>
                  <a:lnTo>
                    <a:pt x="693763" y="251656"/>
                  </a:lnTo>
                  <a:lnTo>
                    <a:pt x="675893" y="206375"/>
                  </a:lnTo>
                  <a:lnTo>
                    <a:pt x="645413" y="250698"/>
                  </a:lnTo>
                  <a:lnTo>
                    <a:pt x="570864" y="0"/>
                  </a:lnTo>
                  <a:lnTo>
                    <a:pt x="767587" y="73279"/>
                  </a:lnTo>
                  <a:lnTo>
                    <a:pt x="736980" y="117602"/>
                  </a:lnTo>
                  <a:lnTo>
                    <a:pt x="754850" y="162883"/>
                  </a:lnTo>
                  <a:lnTo>
                    <a:pt x="767492" y="209817"/>
                  </a:lnTo>
                  <a:lnTo>
                    <a:pt x="774954" y="257966"/>
                  </a:lnTo>
                  <a:lnTo>
                    <a:pt x="777283" y="306897"/>
                  </a:lnTo>
                  <a:lnTo>
                    <a:pt x="774525" y="356171"/>
                  </a:lnTo>
                  <a:lnTo>
                    <a:pt x="766726" y="405354"/>
                  </a:lnTo>
                  <a:lnTo>
                    <a:pt x="753933" y="454010"/>
                  </a:lnTo>
                  <a:lnTo>
                    <a:pt x="736192" y="501702"/>
                  </a:lnTo>
                  <a:lnTo>
                    <a:pt x="713550" y="547996"/>
                  </a:lnTo>
                  <a:lnTo>
                    <a:pt x="686053" y="592455"/>
                  </a:lnTo>
                  <a:lnTo>
                    <a:pt x="625093" y="681228"/>
                  </a:lnTo>
                  <a:lnTo>
                    <a:pt x="595614" y="720077"/>
                  </a:lnTo>
                  <a:lnTo>
                    <a:pt x="563391" y="755328"/>
                  </a:lnTo>
                  <a:lnTo>
                    <a:pt x="528739" y="786906"/>
                  </a:lnTo>
                  <a:lnTo>
                    <a:pt x="491972" y="814736"/>
                  </a:lnTo>
                  <a:lnTo>
                    <a:pt x="453403" y="838745"/>
                  </a:lnTo>
                  <a:lnTo>
                    <a:pt x="413346" y="858857"/>
                  </a:lnTo>
                  <a:lnTo>
                    <a:pt x="372115" y="874998"/>
                  </a:lnTo>
                  <a:lnTo>
                    <a:pt x="330025" y="887095"/>
                  </a:lnTo>
                  <a:lnTo>
                    <a:pt x="287388" y="895071"/>
                  </a:lnTo>
                  <a:lnTo>
                    <a:pt x="244519" y="898854"/>
                  </a:lnTo>
                  <a:lnTo>
                    <a:pt x="201731" y="898368"/>
                  </a:lnTo>
                  <a:lnTo>
                    <a:pt x="159339" y="893540"/>
                  </a:lnTo>
                  <a:lnTo>
                    <a:pt x="117656" y="884294"/>
                  </a:lnTo>
                  <a:lnTo>
                    <a:pt x="76995" y="870557"/>
                  </a:lnTo>
                  <a:lnTo>
                    <a:pt x="37672" y="852253"/>
                  </a:lnTo>
                  <a:lnTo>
                    <a:pt x="0" y="829310"/>
                  </a:lnTo>
                  <a:lnTo>
                    <a:pt x="61086" y="740537"/>
                  </a:lnTo>
                  <a:lnTo>
                    <a:pt x="100832" y="764593"/>
                  </a:lnTo>
                  <a:lnTo>
                    <a:pt x="142476" y="783524"/>
                  </a:lnTo>
                  <a:lnTo>
                    <a:pt x="185642" y="797394"/>
                  </a:lnTo>
                  <a:lnTo>
                    <a:pt x="229954" y="806272"/>
                  </a:lnTo>
                  <a:lnTo>
                    <a:pt x="275034" y="810225"/>
                  </a:lnTo>
                  <a:lnTo>
                    <a:pt x="320508" y="809320"/>
                  </a:lnTo>
                  <a:lnTo>
                    <a:pt x="365998" y="803624"/>
                  </a:lnTo>
                  <a:lnTo>
                    <a:pt x="411128" y="793204"/>
                  </a:lnTo>
                  <a:lnTo>
                    <a:pt x="455523" y="778128"/>
                  </a:lnTo>
                  <a:lnTo>
                    <a:pt x="498805" y="758463"/>
                  </a:lnTo>
                  <a:lnTo>
                    <a:pt x="540599" y="734275"/>
                  </a:lnTo>
                  <a:lnTo>
                    <a:pt x="580528" y="705633"/>
                  </a:lnTo>
                  <a:lnTo>
                    <a:pt x="618217" y="672604"/>
                  </a:lnTo>
                  <a:lnTo>
                    <a:pt x="653287" y="635254"/>
                  </a:lnTo>
                </a:path>
              </a:pathLst>
            </a:custGeom>
            <a:ln w="127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62568" y="2850515"/>
              <a:ext cx="641985" cy="323215"/>
            </a:xfrm>
            <a:custGeom>
              <a:avLst/>
              <a:gdLst/>
              <a:ahLst/>
              <a:cxnLst/>
              <a:rect l="l" t="t" r="r" b="b"/>
              <a:pathLst>
                <a:path w="641984" h="323214">
                  <a:moveTo>
                    <a:pt x="127888" y="0"/>
                  </a:moveTo>
                  <a:lnTo>
                    <a:pt x="0" y="155701"/>
                  </a:lnTo>
                  <a:lnTo>
                    <a:pt x="251713" y="165988"/>
                  </a:lnTo>
                  <a:lnTo>
                    <a:pt x="220725" y="124460"/>
                  </a:lnTo>
                  <a:lnTo>
                    <a:pt x="267722" y="122535"/>
                  </a:lnTo>
                  <a:lnTo>
                    <a:pt x="314654" y="125938"/>
                  </a:lnTo>
                  <a:lnTo>
                    <a:pt x="361134" y="134484"/>
                  </a:lnTo>
                  <a:lnTo>
                    <a:pt x="406777" y="147990"/>
                  </a:lnTo>
                  <a:lnTo>
                    <a:pt x="451199" y="166274"/>
                  </a:lnTo>
                  <a:lnTo>
                    <a:pt x="494012" y="189153"/>
                  </a:lnTo>
                  <a:lnTo>
                    <a:pt x="534832" y="216444"/>
                  </a:lnTo>
                  <a:lnTo>
                    <a:pt x="573273" y="247964"/>
                  </a:lnTo>
                  <a:lnTo>
                    <a:pt x="608950" y="283531"/>
                  </a:lnTo>
                  <a:lnTo>
                    <a:pt x="641476" y="322961"/>
                  </a:lnTo>
                  <a:lnTo>
                    <a:pt x="579627" y="240030"/>
                  </a:lnTo>
                  <a:lnTo>
                    <a:pt x="547097" y="200600"/>
                  </a:lnTo>
                  <a:lnTo>
                    <a:pt x="511411" y="165033"/>
                  </a:lnTo>
                  <a:lnTo>
                    <a:pt x="472956" y="133513"/>
                  </a:lnTo>
                  <a:lnTo>
                    <a:pt x="432119" y="106222"/>
                  </a:lnTo>
                  <a:lnTo>
                    <a:pt x="389286" y="83343"/>
                  </a:lnTo>
                  <a:lnTo>
                    <a:pt x="344846" y="65059"/>
                  </a:lnTo>
                  <a:lnTo>
                    <a:pt x="299185" y="51553"/>
                  </a:lnTo>
                  <a:lnTo>
                    <a:pt x="252691" y="43007"/>
                  </a:lnTo>
                  <a:lnTo>
                    <a:pt x="205750" y="39604"/>
                  </a:lnTo>
                  <a:lnTo>
                    <a:pt x="158750" y="41529"/>
                  </a:lnTo>
                  <a:lnTo>
                    <a:pt x="127888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89110" y="3133470"/>
              <a:ext cx="216535" cy="661035"/>
            </a:xfrm>
            <a:custGeom>
              <a:avLst/>
              <a:gdLst/>
              <a:ahLst/>
              <a:cxnLst/>
              <a:rect l="l" t="t" r="r" b="b"/>
              <a:pathLst>
                <a:path w="216534" h="661035">
                  <a:moveTo>
                    <a:pt x="81915" y="0"/>
                  </a:moveTo>
                  <a:lnTo>
                    <a:pt x="105720" y="44155"/>
                  </a:lnTo>
                  <a:lnTo>
                    <a:pt x="124756" y="89346"/>
                  </a:lnTo>
                  <a:lnTo>
                    <a:pt x="139075" y="135203"/>
                  </a:lnTo>
                  <a:lnTo>
                    <a:pt x="148728" y="181356"/>
                  </a:lnTo>
                  <a:lnTo>
                    <a:pt x="153767" y="227438"/>
                  </a:lnTo>
                  <a:lnTo>
                    <a:pt x="154243" y="273080"/>
                  </a:lnTo>
                  <a:lnTo>
                    <a:pt x="150209" y="317912"/>
                  </a:lnTo>
                  <a:lnTo>
                    <a:pt x="141715" y="361567"/>
                  </a:lnTo>
                  <a:lnTo>
                    <a:pt x="128813" y="403674"/>
                  </a:lnTo>
                  <a:lnTo>
                    <a:pt x="111556" y="443866"/>
                  </a:lnTo>
                  <a:lnTo>
                    <a:pt x="89994" y="481774"/>
                  </a:lnTo>
                  <a:lnTo>
                    <a:pt x="64180" y="517029"/>
                  </a:lnTo>
                  <a:lnTo>
                    <a:pt x="34164" y="549261"/>
                  </a:lnTo>
                  <a:lnTo>
                    <a:pt x="0" y="578103"/>
                  </a:lnTo>
                  <a:lnTo>
                    <a:pt x="61849" y="661034"/>
                  </a:lnTo>
                  <a:lnTo>
                    <a:pt x="97028" y="631316"/>
                  </a:lnTo>
                  <a:lnTo>
                    <a:pt x="127734" y="597954"/>
                  </a:lnTo>
                  <a:lnTo>
                    <a:pt x="153871" y="561676"/>
                  </a:lnTo>
                  <a:lnTo>
                    <a:pt x="175447" y="522866"/>
                  </a:lnTo>
                  <a:lnTo>
                    <a:pt x="192472" y="481910"/>
                  </a:lnTo>
                  <a:lnTo>
                    <a:pt x="204954" y="439194"/>
                  </a:lnTo>
                  <a:lnTo>
                    <a:pt x="212902" y="395103"/>
                  </a:lnTo>
                  <a:lnTo>
                    <a:pt x="216326" y="350022"/>
                  </a:lnTo>
                  <a:lnTo>
                    <a:pt x="215234" y="304337"/>
                  </a:lnTo>
                  <a:lnTo>
                    <a:pt x="209636" y="258433"/>
                  </a:lnTo>
                  <a:lnTo>
                    <a:pt x="199540" y="212696"/>
                  </a:lnTo>
                  <a:lnTo>
                    <a:pt x="184956" y="167511"/>
                  </a:lnTo>
                  <a:lnTo>
                    <a:pt x="165892" y="123264"/>
                  </a:lnTo>
                  <a:lnTo>
                    <a:pt x="142358" y="80339"/>
                  </a:lnTo>
                  <a:lnTo>
                    <a:pt x="114362" y="39122"/>
                  </a:lnTo>
                  <a:lnTo>
                    <a:pt x="81915" y="0"/>
                  </a:lnTo>
                  <a:close/>
                </a:path>
              </a:pathLst>
            </a:custGeom>
            <a:solidFill>
              <a:srgbClr val="52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62568" y="2850515"/>
              <a:ext cx="742950" cy="944244"/>
            </a:xfrm>
            <a:custGeom>
              <a:avLst/>
              <a:gdLst/>
              <a:ahLst/>
              <a:cxnLst/>
              <a:rect l="l" t="t" r="r" b="b"/>
              <a:pathLst>
                <a:path w="742950" h="944245">
                  <a:moveTo>
                    <a:pt x="641476" y="322961"/>
                  </a:moveTo>
                  <a:lnTo>
                    <a:pt x="608950" y="283531"/>
                  </a:lnTo>
                  <a:lnTo>
                    <a:pt x="573273" y="247964"/>
                  </a:lnTo>
                  <a:lnTo>
                    <a:pt x="534832" y="216444"/>
                  </a:lnTo>
                  <a:lnTo>
                    <a:pt x="494012" y="189153"/>
                  </a:lnTo>
                  <a:lnTo>
                    <a:pt x="451199" y="166274"/>
                  </a:lnTo>
                  <a:lnTo>
                    <a:pt x="406777" y="147990"/>
                  </a:lnTo>
                  <a:lnTo>
                    <a:pt x="361134" y="134484"/>
                  </a:lnTo>
                  <a:lnTo>
                    <a:pt x="314654" y="125938"/>
                  </a:lnTo>
                  <a:lnTo>
                    <a:pt x="267722" y="122535"/>
                  </a:lnTo>
                  <a:lnTo>
                    <a:pt x="220725" y="124460"/>
                  </a:lnTo>
                  <a:lnTo>
                    <a:pt x="251713" y="165988"/>
                  </a:lnTo>
                  <a:lnTo>
                    <a:pt x="0" y="155701"/>
                  </a:lnTo>
                  <a:lnTo>
                    <a:pt x="127888" y="0"/>
                  </a:lnTo>
                  <a:lnTo>
                    <a:pt x="158750" y="41529"/>
                  </a:lnTo>
                  <a:lnTo>
                    <a:pt x="205750" y="39604"/>
                  </a:lnTo>
                  <a:lnTo>
                    <a:pt x="252691" y="43007"/>
                  </a:lnTo>
                  <a:lnTo>
                    <a:pt x="299185" y="51553"/>
                  </a:lnTo>
                  <a:lnTo>
                    <a:pt x="344846" y="65059"/>
                  </a:lnTo>
                  <a:lnTo>
                    <a:pt x="389286" y="83343"/>
                  </a:lnTo>
                  <a:lnTo>
                    <a:pt x="432119" y="106222"/>
                  </a:lnTo>
                  <a:lnTo>
                    <a:pt x="472956" y="133513"/>
                  </a:lnTo>
                  <a:lnTo>
                    <a:pt x="511411" y="165033"/>
                  </a:lnTo>
                  <a:lnTo>
                    <a:pt x="547097" y="200600"/>
                  </a:lnTo>
                  <a:lnTo>
                    <a:pt x="579627" y="240030"/>
                  </a:lnTo>
                  <a:lnTo>
                    <a:pt x="641476" y="322961"/>
                  </a:lnTo>
                  <a:lnTo>
                    <a:pt x="669898" y="365104"/>
                  </a:lnTo>
                  <a:lnTo>
                    <a:pt x="693613" y="408782"/>
                  </a:lnTo>
                  <a:lnTo>
                    <a:pt x="712655" y="453616"/>
                  </a:lnTo>
                  <a:lnTo>
                    <a:pt x="727057" y="499228"/>
                  </a:lnTo>
                  <a:lnTo>
                    <a:pt x="736849" y="545239"/>
                  </a:lnTo>
                  <a:lnTo>
                    <a:pt x="742065" y="591270"/>
                  </a:lnTo>
                  <a:lnTo>
                    <a:pt x="742736" y="636943"/>
                  </a:lnTo>
                  <a:lnTo>
                    <a:pt x="738896" y="681879"/>
                  </a:lnTo>
                  <a:lnTo>
                    <a:pt x="730576" y="725699"/>
                  </a:lnTo>
                  <a:lnTo>
                    <a:pt x="717808" y="768025"/>
                  </a:lnTo>
                  <a:lnTo>
                    <a:pt x="700626" y="808478"/>
                  </a:lnTo>
                  <a:lnTo>
                    <a:pt x="679060" y="846680"/>
                  </a:lnTo>
                  <a:lnTo>
                    <a:pt x="653145" y="882252"/>
                  </a:lnTo>
                  <a:lnTo>
                    <a:pt x="622910" y="914815"/>
                  </a:lnTo>
                  <a:lnTo>
                    <a:pt x="588390" y="943991"/>
                  </a:lnTo>
                  <a:lnTo>
                    <a:pt x="526541" y="861060"/>
                  </a:lnTo>
                  <a:lnTo>
                    <a:pt x="560706" y="832217"/>
                  </a:lnTo>
                  <a:lnTo>
                    <a:pt x="590722" y="799985"/>
                  </a:lnTo>
                  <a:lnTo>
                    <a:pt x="616536" y="764730"/>
                  </a:lnTo>
                  <a:lnTo>
                    <a:pt x="638098" y="726822"/>
                  </a:lnTo>
                  <a:lnTo>
                    <a:pt x="655355" y="686630"/>
                  </a:lnTo>
                  <a:lnTo>
                    <a:pt x="668257" y="644523"/>
                  </a:lnTo>
                  <a:lnTo>
                    <a:pt x="676751" y="600868"/>
                  </a:lnTo>
                  <a:lnTo>
                    <a:pt x="680785" y="556036"/>
                  </a:lnTo>
                  <a:lnTo>
                    <a:pt x="680309" y="510394"/>
                  </a:lnTo>
                  <a:lnTo>
                    <a:pt x="675270" y="464312"/>
                  </a:lnTo>
                  <a:lnTo>
                    <a:pt x="665617" y="418159"/>
                  </a:lnTo>
                  <a:lnTo>
                    <a:pt x="651298" y="372302"/>
                  </a:lnTo>
                  <a:lnTo>
                    <a:pt x="632262" y="327111"/>
                  </a:lnTo>
                  <a:lnTo>
                    <a:pt x="608456" y="282956"/>
                  </a:lnTo>
                </a:path>
              </a:pathLst>
            </a:custGeom>
            <a:ln w="127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39783" y="4398390"/>
              <a:ext cx="433070" cy="615950"/>
            </a:xfrm>
            <a:custGeom>
              <a:avLst/>
              <a:gdLst/>
              <a:ahLst/>
              <a:cxnLst/>
              <a:rect l="l" t="t" r="r" b="b"/>
              <a:pathLst>
                <a:path w="433070" h="615950">
                  <a:moveTo>
                    <a:pt x="204470" y="0"/>
                  </a:moveTo>
                  <a:lnTo>
                    <a:pt x="0" y="47116"/>
                  </a:lnTo>
                  <a:lnTo>
                    <a:pt x="204470" y="216407"/>
                  </a:lnTo>
                  <a:lnTo>
                    <a:pt x="204470" y="162305"/>
                  </a:lnTo>
                  <a:lnTo>
                    <a:pt x="241476" y="188775"/>
                  </a:lnTo>
                  <a:lnTo>
                    <a:pt x="275705" y="219139"/>
                  </a:lnTo>
                  <a:lnTo>
                    <a:pt x="306999" y="253083"/>
                  </a:lnTo>
                  <a:lnTo>
                    <a:pt x="335202" y="290294"/>
                  </a:lnTo>
                  <a:lnTo>
                    <a:pt x="360155" y="330459"/>
                  </a:lnTo>
                  <a:lnTo>
                    <a:pt x="381701" y="373265"/>
                  </a:lnTo>
                  <a:lnTo>
                    <a:pt x="399682" y="418399"/>
                  </a:lnTo>
                  <a:lnTo>
                    <a:pt x="413942" y="465548"/>
                  </a:lnTo>
                  <a:lnTo>
                    <a:pt x="424322" y="514398"/>
                  </a:lnTo>
                  <a:lnTo>
                    <a:pt x="430666" y="564636"/>
                  </a:lnTo>
                  <a:lnTo>
                    <a:pt x="432816" y="615949"/>
                  </a:lnTo>
                  <a:lnTo>
                    <a:pt x="432816" y="507745"/>
                  </a:lnTo>
                  <a:lnTo>
                    <a:pt x="430666" y="456432"/>
                  </a:lnTo>
                  <a:lnTo>
                    <a:pt x="424322" y="406194"/>
                  </a:lnTo>
                  <a:lnTo>
                    <a:pt x="413942" y="357344"/>
                  </a:lnTo>
                  <a:lnTo>
                    <a:pt x="399682" y="310195"/>
                  </a:lnTo>
                  <a:lnTo>
                    <a:pt x="381701" y="265061"/>
                  </a:lnTo>
                  <a:lnTo>
                    <a:pt x="360155" y="222255"/>
                  </a:lnTo>
                  <a:lnTo>
                    <a:pt x="335202" y="182090"/>
                  </a:lnTo>
                  <a:lnTo>
                    <a:pt x="306999" y="144879"/>
                  </a:lnTo>
                  <a:lnTo>
                    <a:pt x="275705" y="110935"/>
                  </a:lnTo>
                  <a:lnTo>
                    <a:pt x="241476" y="80571"/>
                  </a:lnTo>
                  <a:lnTo>
                    <a:pt x="204470" y="54101"/>
                  </a:lnTo>
                  <a:lnTo>
                    <a:pt x="20447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9783" y="4960239"/>
              <a:ext cx="433070" cy="568960"/>
            </a:xfrm>
            <a:custGeom>
              <a:avLst/>
              <a:gdLst/>
              <a:ahLst/>
              <a:cxnLst/>
              <a:rect l="l" t="t" r="r" b="b"/>
              <a:pathLst>
                <a:path w="433070" h="568960">
                  <a:moveTo>
                    <a:pt x="430402" y="0"/>
                  </a:moveTo>
                  <a:lnTo>
                    <a:pt x="423626" y="51493"/>
                  </a:lnTo>
                  <a:lnTo>
                    <a:pt x="412743" y="101061"/>
                  </a:lnTo>
                  <a:lnTo>
                    <a:pt x="397979" y="148465"/>
                  </a:lnTo>
                  <a:lnTo>
                    <a:pt x="379558" y="193461"/>
                  </a:lnTo>
                  <a:lnTo>
                    <a:pt x="357707" y="235810"/>
                  </a:lnTo>
                  <a:lnTo>
                    <a:pt x="332649" y="275270"/>
                  </a:lnTo>
                  <a:lnTo>
                    <a:pt x="304610" y="311601"/>
                  </a:lnTo>
                  <a:lnTo>
                    <a:pt x="273816" y="344560"/>
                  </a:lnTo>
                  <a:lnTo>
                    <a:pt x="240491" y="373907"/>
                  </a:lnTo>
                  <a:lnTo>
                    <a:pt x="204860" y="399400"/>
                  </a:lnTo>
                  <a:lnTo>
                    <a:pt x="167149" y="420799"/>
                  </a:lnTo>
                  <a:lnTo>
                    <a:pt x="127582" y="437863"/>
                  </a:lnTo>
                  <a:lnTo>
                    <a:pt x="86384" y="450350"/>
                  </a:lnTo>
                  <a:lnTo>
                    <a:pt x="43782" y="458019"/>
                  </a:lnTo>
                  <a:lnTo>
                    <a:pt x="0" y="460629"/>
                  </a:lnTo>
                  <a:lnTo>
                    <a:pt x="0" y="568833"/>
                  </a:lnTo>
                  <a:lnTo>
                    <a:pt x="45466" y="566039"/>
                  </a:lnTo>
                  <a:lnTo>
                    <a:pt x="89244" y="557848"/>
                  </a:lnTo>
                  <a:lnTo>
                    <a:pt x="131296" y="544706"/>
                  </a:lnTo>
                  <a:lnTo>
                    <a:pt x="171428" y="526897"/>
                  </a:lnTo>
                  <a:lnTo>
                    <a:pt x="209446" y="504705"/>
                  </a:lnTo>
                  <a:lnTo>
                    <a:pt x="245158" y="478415"/>
                  </a:lnTo>
                  <a:lnTo>
                    <a:pt x="278370" y="448310"/>
                  </a:lnTo>
                  <a:lnTo>
                    <a:pt x="308887" y="414674"/>
                  </a:lnTo>
                  <a:lnTo>
                    <a:pt x="336518" y="377793"/>
                  </a:lnTo>
                  <a:lnTo>
                    <a:pt x="361067" y="337950"/>
                  </a:lnTo>
                  <a:lnTo>
                    <a:pt x="382343" y="295429"/>
                  </a:lnTo>
                  <a:lnTo>
                    <a:pt x="400151" y="250516"/>
                  </a:lnTo>
                  <a:lnTo>
                    <a:pt x="414297" y="203493"/>
                  </a:lnTo>
                  <a:lnTo>
                    <a:pt x="424589" y="154646"/>
                  </a:lnTo>
                  <a:lnTo>
                    <a:pt x="430833" y="104259"/>
                  </a:lnTo>
                  <a:lnTo>
                    <a:pt x="432835" y="52615"/>
                  </a:lnTo>
                  <a:lnTo>
                    <a:pt x="430402" y="0"/>
                  </a:lnTo>
                  <a:close/>
                </a:path>
              </a:pathLst>
            </a:custGeom>
            <a:solidFill>
              <a:srgbClr val="52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39783" y="4398390"/>
              <a:ext cx="433070" cy="1130935"/>
            </a:xfrm>
            <a:custGeom>
              <a:avLst/>
              <a:gdLst/>
              <a:ahLst/>
              <a:cxnLst/>
              <a:rect l="l" t="t" r="r" b="b"/>
              <a:pathLst>
                <a:path w="433070" h="1130935">
                  <a:moveTo>
                    <a:pt x="432816" y="615949"/>
                  </a:moveTo>
                  <a:lnTo>
                    <a:pt x="430666" y="564636"/>
                  </a:lnTo>
                  <a:lnTo>
                    <a:pt x="424322" y="514398"/>
                  </a:lnTo>
                  <a:lnTo>
                    <a:pt x="413942" y="465548"/>
                  </a:lnTo>
                  <a:lnTo>
                    <a:pt x="399682" y="418399"/>
                  </a:lnTo>
                  <a:lnTo>
                    <a:pt x="381701" y="373265"/>
                  </a:lnTo>
                  <a:lnTo>
                    <a:pt x="360155" y="330459"/>
                  </a:lnTo>
                  <a:lnTo>
                    <a:pt x="335202" y="290294"/>
                  </a:lnTo>
                  <a:lnTo>
                    <a:pt x="306999" y="253083"/>
                  </a:lnTo>
                  <a:lnTo>
                    <a:pt x="275705" y="219139"/>
                  </a:lnTo>
                  <a:lnTo>
                    <a:pt x="241476" y="188775"/>
                  </a:lnTo>
                  <a:lnTo>
                    <a:pt x="204470" y="162305"/>
                  </a:lnTo>
                  <a:lnTo>
                    <a:pt x="204470" y="216407"/>
                  </a:lnTo>
                  <a:lnTo>
                    <a:pt x="0" y="47116"/>
                  </a:lnTo>
                  <a:lnTo>
                    <a:pt x="204470" y="0"/>
                  </a:lnTo>
                  <a:lnTo>
                    <a:pt x="204470" y="54101"/>
                  </a:lnTo>
                  <a:lnTo>
                    <a:pt x="241476" y="80571"/>
                  </a:lnTo>
                  <a:lnTo>
                    <a:pt x="275705" y="110935"/>
                  </a:lnTo>
                  <a:lnTo>
                    <a:pt x="306999" y="144879"/>
                  </a:lnTo>
                  <a:lnTo>
                    <a:pt x="335202" y="182090"/>
                  </a:lnTo>
                  <a:lnTo>
                    <a:pt x="360155" y="222255"/>
                  </a:lnTo>
                  <a:lnTo>
                    <a:pt x="381701" y="265061"/>
                  </a:lnTo>
                  <a:lnTo>
                    <a:pt x="399682" y="310195"/>
                  </a:lnTo>
                  <a:lnTo>
                    <a:pt x="413942" y="357344"/>
                  </a:lnTo>
                  <a:lnTo>
                    <a:pt x="424322" y="406194"/>
                  </a:lnTo>
                  <a:lnTo>
                    <a:pt x="430666" y="456432"/>
                  </a:lnTo>
                  <a:lnTo>
                    <a:pt x="432816" y="507745"/>
                  </a:lnTo>
                  <a:lnTo>
                    <a:pt x="432816" y="615949"/>
                  </a:lnTo>
                  <a:lnTo>
                    <a:pt x="430581" y="668569"/>
                  </a:lnTo>
                  <a:lnTo>
                    <a:pt x="424021" y="719671"/>
                  </a:lnTo>
                  <a:lnTo>
                    <a:pt x="413355" y="768995"/>
                  </a:lnTo>
                  <a:lnTo>
                    <a:pt x="398799" y="816284"/>
                  </a:lnTo>
                  <a:lnTo>
                    <a:pt x="380572" y="861278"/>
                  </a:lnTo>
                  <a:lnTo>
                    <a:pt x="358891" y="903718"/>
                  </a:lnTo>
                  <a:lnTo>
                    <a:pt x="333974" y="943345"/>
                  </a:lnTo>
                  <a:lnTo>
                    <a:pt x="306038" y="979900"/>
                  </a:lnTo>
                  <a:lnTo>
                    <a:pt x="275301" y="1013124"/>
                  </a:lnTo>
                  <a:lnTo>
                    <a:pt x="241981" y="1042759"/>
                  </a:lnTo>
                  <a:lnTo>
                    <a:pt x="206295" y="1068545"/>
                  </a:lnTo>
                  <a:lnTo>
                    <a:pt x="168461" y="1090223"/>
                  </a:lnTo>
                  <a:lnTo>
                    <a:pt x="128697" y="1107535"/>
                  </a:lnTo>
                  <a:lnTo>
                    <a:pt x="87220" y="1120221"/>
                  </a:lnTo>
                  <a:lnTo>
                    <a:pt x="44249" y="1128022"/>
                  </a:lnTo>
                  <a:lnTo>
                    <a:pt x="0" y="1130680"/>
                  </a:lnTo>
                  <a:lnTo>
                    <a:pt x="0" y="1022476"/>
                  </a:lnTo>
                  <a:lnTo>
                    <a:pt x="43782" y="1019867"/>
                  </a:lnTo>
                  <a:lnTo>
                    <a:pt x="86384" y="1012198"/>
                  </a:lnTo>
                  <a:lnTo>
                    <a:pt x="127582" y="999711"/>
                  </a:lnTo>
                  <a:lnTo>
                    <a:pt x="167149" y="982647"/>
                  </a:lnTo>
                  <a:lnTo>
                    <a:pt x="204860" y="961248"/>
                  </a:lnTo>
                  <a:lnTo>
                    <a:pt x="240491" y="935755"/>
                  </a:lnTo>
                  <a:lnTo>
                    <a:pt x="273816" y="906408"/>
                  </a:lnTo>
                  <a:lnTo>
                    <a:pt x="304610" y="873449"/>
                  </a:lnTo>
                  <a:lnTo>
                    <a:pt x="332649" y="837118"/>
                  </a:lnTo>
                  <a:lnTo>
                    <a:pt x="357707" y="797658"/>
                  </a:lnTo>
                  <a:lnTo>
                    <a:pt x="379558" y="755309"/>
                  </a:lnTo>
                  <a:lnTo>
                    <a:pt x="397979" y="710313"/>
                  </a:lnTo>
                  <a:lnTo>
                    <a:pt x="412743" y="662909"/>
                  </a:lnTo>
                  <a:lnTo>
                    <a:pt x="423626" y="613341"/>
                  </a:lnTo>
                  <a:lnTo>
                    <a:pt x="430402" y="561847"/>
                  </a:lnTo>
                </a:path>
              </a:pathLst>
            </a:custGeom>
            <a:ln w="1219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6704" y="1124340"/>
            <a:ext cx="7639407" cy="53534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Let</a:t>
            </a:r>
            <a:r>
              <a:rPr sz="3200" spc="-50" dirty="0"/>
              <a:t> </a:t>
            </a:r>
            <a:r>
              <a:rPr sz="3200" dirty="0"/>
              <a:t>us</a:t>
            </a:r>
            <a:r>
              <a:rPr sz="3200" spc="-55" dirty="0"/>
              <a:t> </a:t>
            </a:r>
            <a:r>
              <a:rPr sz="3200" dirty="0"/>
              <a:t>insert</a:t>
            </a:r>
            <a:r>
              <a:rPr sz="3200" spc="-30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following</a:t>
            </a:r>
            <a:r>
              <a:rPr sz="3200" spc="-100" dirty="0"/>
              <a:t> </a:t>
            </a:r>
            <a:r>
              <a:rPr sz="3200" dirty="0"/>
              <a:t>values</a:t>
            </a:r>
            <a:r>
              <a:rPr sz="3200" spc="-70" dirty="0"/>
              <a:t> </a:t>
            </a:r>
            <a:r>
              <a:rPr sz="3200" spc="-10" dirty="0">
                <a:solidFill>
                  <a:srgbClr val="006FC0"/>
                </a:solidFill>
              </a:rPr>
              <a:t>15,18,21,65,63,75,36,70,89,90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8385" y="1210690"/>
            <a:ext cx="6105525" cy="353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7180" marR="5080" indent="-1555115">
              <a:lnSpc>
                <a:spcPct val="100000"/>
              </a:lnSpc>
              <a:spcBef>
                <a:spcPts val="100"/>
              </a:spcBef>
            </a:pPr>
            <a:r>
              <a:rPr sz="11500" dirty="0">
                <a:latin typeface="Calibri"/>
                <a:cs typeface="Calibri"/>
              </a:rPr>
              <a:t>MIN</a:t>
            </a:r>
            <a:r>
              <a:rPr sz="11500" spc="-15" dirty="0">
                <a:latin typeface="Calibri"/>
                <a:cs typeface="Calibri"/>
              </a:rPr>
              <a:t> </a:t>
            </a:r>
            <a:r>
              <a:rPr sz="11500" spc="-20" dirty="0">
                <a:solidFill>
                  <a:srgbClr val="006FC0"/>
                </a:solidFill>
                <a:latin typeface="Calibri"/>
                <a:cs typeface="Calibri"/>
              </a:rPr>
              <a:t>HEEP </a:t>
            </a:r>
            <a:r>
              <a:rPr sz="11500" spc="-20" dirty="0">
                <a:solidFill>
                  <a:srgbClr val="00AF50"/>
                </a:solidFill>
                <a:latin typeface="Calibri"/>
                <a:cs typeface="Calibri"/>
              </a:rPr>
              <a:t>TREE</a:t>
            </a:r>
            <a:endParaRPr sz="11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430" y="-25826"/>
            <a:ext cx="11294110" cy="674497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dirty="0">
                <a:solidFill>
                  <a:srgbClr val="DF0D50"/>
                </a:solidFill>
                <a:latin typeface="Times New Roman"/>
                <a:cs typeface="Times New Roman"/>
              </a:rPr>
              <a:t>MIN</a:t>
            </a:r>
            <a:r>
              <a:rPr sz="2400" b="1" spc="-2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DF0D50"/>
                </a:solidFill>
                <a:latin typeface="Times New Roman"/>
                <a:cs typeface="Times New Roman"/>
              </a:rPr>
              <a:t>HEAP</a:t>
            </a:r>
            <a:endParaRPr sz="2400">
              <a:latin typeface="Times New Roman"/>
              <a:cs typeface="Times New Roman"/>
            </a:endParaRPr>
          </a:p>
          <a:p>
            <a:pPr marL="12700" marR="66040" indent="914400">
              <a:lnSpc>
                <a:spcPct val="150100"/>
              </a:lnSpc>
            </a:pP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Min</a:t>
            </a:r>
            <a:r>
              <a:rPr sz="2400" spc="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heap</a:t>
            </a:r>
            <a:r>
              <a:rPr sz="2400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2400" spc="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structure</a:t>
            </a:r>
            <a:r>
              <a:rPr sz="2400" spc="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is</a:t>
            </a:r>
            <a:r>
              <a:rPr sz="2400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specialized</a:t>
            </a:r>
            <a:r>
              <a:rPr sz="2400" spc="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full</a:t>
            </a:r>
            <a:r>
              <a:rPr sz="2400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binary</a:t>
            </a:r>
            <a:r>
              <a:rPr sz="2400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tree</a:t>
            </a:r>
            <a:r>
              <a:rPr sz="2400" spc="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2400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structure.</a:t>
            </a:r>
            <a:r>
              <a:rPr sz="2400" spc="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In</a:t>
            </a:r>
            <a:r>
              <a:rPr sz="2400" spc="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400" spc="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min</a:t>
            </a:r>
            <a:r>
              <a:rPr sz="2400" spc="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Times New Roman"/>
                <a:cs typeface="Times New Roman"/>
              </a:rPr>
              <a:t>heap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nodes</a:t>
            </a:r>
            <a:r>
              <a:rPr sz="2400" spc="-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are</a:t>
            </a:r>
            <a:r>
              <a:rPr sz="2400" spc="-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arranged</a:t>
            </a:r>
            <a:r>
              <a:rPr sz="2400" spc="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based</a:t>
            </a:r>
            <a:r>
              <a:rPr sz="24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on</a:t>
            </a:r>
            <a:r>
              <a:rPr sz="24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node</a:t>
            </a:r>
            <a:r>
              <a:rPr sz="2400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  <a:p>
            <a:pPr marL="339725" marR="5080" indent="914400">
              <a:lnSpc>
                <a:spcPct val="150100"/>
              </a:lnSpc>
              <a:spcBef>
                <a:spcPts val="106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Min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heap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specialized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full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binary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which</a:t>
            </a:r>
            <a:r>
              <a:rPr sz="24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every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parent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node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contains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lesser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equal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value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than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its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child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nodes</a:t>
            </a:r>
            <a:r>
              <a:rPr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R="439420" algn="ctr">
              <a:lnSpc>
                <a:spcPct val="100000"/>
              </a:lnSpc>
              <a:spcBef>
                <a:spcPts val="1000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Parent</a:t>
            </a:r>
            <a:r>
              <a:rPr sz="3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3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lesser</a:t>
            </a:r>
            <a:r>
              <a:rPr sz="3200" b="1" spc="-1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Value</a:t>
            </a:r>
            <a:r>
              <a:rPr sz="3200" b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Than</a:t>
            </a:r>
            <a:r>
              <a:rPr sz="3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Child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endParaRPr sz="3200">
              <a:latin typeface="Times New Roman"/>
              <a:cs typeface="Times New Roman"/>
            </a:endParaRPr>
          </a:p>
          <a:p>
            <a:pPr marL="162560">
              <a:lnSpc>
                <a:spcPct val="100000"/>
              </a:lnSpc>
              <a:spcBef>
                <a:spcPts val="1860"/>
              </a:spcBef>
            </a:pPr>
            <a:r>
              <a:rPr sz="2800" b="1" dirty="0">
                <a:solidFill>
                  <a:srgbClr val="DF0D50"/>
                </a:solidFill>
                <a:latin typeface="Times New Roman"/>
                <a:cs typeface="Times New Roman"/>
              </a:rPr>
              <a:t>Operations</a:t>
            </a:r>
            <a:r>
              <a:rPr sz="2800" b="1" spc="-8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DF0D50"/>
                </a:solidFill>
                <a:latin typeface="Times New Roman"/>
                <a:cs typeface="Times New Roman"/>
              </a:rPr>
              <a:t>on</a:t>
            </a:r>
            <a:r>
              <a:rPr sz="2800" b="1" spc="-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DF0D50"/>
                </a:solidFill>
                <a:latin typeface="Times New Roman"/>
                <a:cs typeface="Times New Roman"/>
              </a:rPr>
              <a:t>Min</a:t>
            </a:r>
            <a:r>
              <a:rPr sz="2800" b="1" spc="5" dirty="0">
                <a:solidFill>
                  <a:srgbClr val="DF0D5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DF0D50"/>
                </a:solidFill>
                <a:latin typeface="Times New Roman"/>
                <a:cs typeface="Times New Roman"/>
              </a:rPr>
              <a:t>Heap</a:t>
            </a:r>
            <a:endParaRPr sz="2800">
              <a:latin typeface="Times New Roman"/>
              <a:cs typeface="Times New Roman"/>
            </a:endParaRPr>
          </a:p>
          <a:p>
            <a:pPr marL="619760">
              <a:lnSpc>
                <a:spcPct val="100000"/>
              </a:lnSpc>
              <a:spcBef>
                <a:spcPts val="1685"/>
              </a:spcBef>
            </a:pP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The</a:t>
            </a:r>
            <a:r>
              <a:rPr sz="2800" spc="-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following</a:t>
            </a:r>
            <a:r>
              <a:rPr sz="2800" spc="-7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operations</a:t>
            </a:r>
            <a:r>
              <a:rPr sz="2800" spc="-5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are</a:t>
            </a:r>
            <a:r>
              <a:rPr sz="28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performed</a:t>
            </a:r>
            <a:r>
              <a:rPr sz="2800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on</a:t>
            </a:r>
            <a:r>
              <a:rPr sz="2800" spc="-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Max</a:t>
            </a:r>
            <a:r>
              <a:rPr sz="2800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heap</a:t>
            </a:r>
            <a:r>
              <a:rPr sz="2800" spc="-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data</a:t>
            </a:r>
            <a:r>
              <a:rPr sz="2800" spc="-7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structure...</a:t>
            </a:r>
            <a:endParaRPr sz="2800">
              <a:latin typeface="Times New Roman"/>
              <a:cs typeface="Times New Roman"/>
            </a:endParaRPr>
          </a:p>
          <a:p>
            <a:pPr marL="1802130" indent="-269875">
              <a:lnSpc>
                <a:spcPct val="100000"/>
              </a:lnSpc>
              <a:spcBef>
                <a:spcPts val="1680"/>
              </a:spcBef>
              <a:buSzPct val="96428"/>
              <a:buAutoNum type="arabicPeriod"/>
              <a:tabLst>
                <a:tab pos="1802130" algn="l"/>
              </a:tabLst>
            </a:pPr>
            <a:r>
              <a:rPr sz="2800" b="1" dirty="0">
                <a:solidFill>
                  <a:srgbClr val="333333"/>
                </a:solidFill>
                <a:latin typeface="Times New Roman"/>
                <a:cs typeface="Times New Roman"/>
              </a:rPr>
              <a:t>Finding</a:t>
            </a:r>
            <a:r>
              <a:rPr sz="2800" b="1" spc="-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Minimum</a:t>
            </a:r>
            <a:endParaRPr sz="2800">
              <a:latin typeface="Times New Roman"/>
              <a:cs typeface="Times New Roman"/>
            </a:endParaRPr>
          </a:p>
          <a:p>
            <a:pPr marL="1802130" indent="-269875">
              <a:lnSpc>
                <a:spcPct val="100000"/>
              </a:lnSpc>
              <a:spcBef>
                <a:spcPts val="1685"/>
              </a:spcBef>
              <a:buSzPct val="96428"/>
              <a:buAutoNum type="arabicPeriod"/>
              <a:tabLst>
                <a:tab pos="1802130" algn="l"/>
              </a:tabLst>
            </a:pPr>
            <a:r>
              <a:rPr sz="2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Insertion</a:t>
            </a:r>
            <a:endParaRPr sz="2800">
              <a:latin typeface="Times New Roman"/>
              <a:cs typeface="Times New Roman"/>
            </a:endParaRPr>
          </a:p>
          <a:p>
            <a:pPr marL="1802130" indent="-269875">
              <a:lnSpc>
                <a:spcPct val="100000"/>
              </a:lnSpc>
              <a:spcBef>
                <a:spcPts val="1680"/>
              </a:spcBef>
              <a:buSzPct val="96428"/>
              <a:buAutoNum type="arabicPeriod"/>
              <a:tabLst>
                <a:tab pos="1802130" algn="l"/>
              </a:tabLst>
            </a:pPr>
            <a:r>
              <a:rPr sz="2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Deletion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933656"/>
            <a:ext cx="7391400" cy="13231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4939" y="3207766"/>
            <a:ext cx="11422380" cy="2411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89300" algn="l"/>
              </a:tabLst>
            </a:pPr>
            <a:r>
              <a:rPr sz="3500" dirty="0">
                <a:latin typeface="Calibri"/>
                <a:cs typeface="Calibri"/>
              </a:rPr>
              <a:t>“Green”</a:t>
            </a:r>
            <a:r>
              <a:rPr sz="3500" spc="-114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is</a:t>
            </a:r>
            <a:r>
              <a:rPr sz="3500" spc="-114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added</a:t>
            </a:r>
            <a:r>
              <a:rPr sz="3500" dirty="0">
                <a:latin typeface="Calibri"/>
                <a:cs typeface="Calibri"/>
              </a:rPr>
              <a:t>	to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empty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space,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completing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addition.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35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</a:pPr>
            <a:r>
              <a:rPr sz="3500" b="1" spc="-30" dirty="0">
                <a:solidFill>
                  <a:srgbClr val="FF0000"/>
                </a:solidFill>
                <a:latin typeface="Calibri"/>
                <a:cs typeface="Calibri"/>
              </a:rPr>
              <a:t>Conversely,</a:t>
            </a:r>
            <a:r>
              <a:rPr sz="35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FF0000"/>
                </a:solidFill>
                <a:latin typeface="Calibri"/>
                <a:cs typeface="Calibri"/>
              </a:rPr>
              <a:t>when</a:t>
            </a:r>
            <a:r>
              <a:rPr sz="35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FF0000"/>
                </a:solidFill>
                <a:latin typeface="Calibri"/>
                <a:cs typeface="Calibri"/>
              </a:rPr>
              <a:t>deleting</a:t>
            </a:r>
            <a:r>
              <a:rPr sz="35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5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FF0000"/>
                </a:solidFill>
                <a:latin typeface="Calibri"/>
                <a:cs typeface="Calibri"/>
              </a:rPr>
              <a:t>second</a:t>
            </a:r>
            <a:r>
              <a:rPr sz="35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500" b="1" spc="-10" dirty="0">
                <a:solidFill>
                  <a:srgbClr val="FF0000"/>
                </a:solidFill>
                <a:latin typeface="Calibri"/>
                <a:cs typeface="Calibri"/>
              </a:rPr>
              <a:t>element,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133" y="276458"/>
            <a:ext cx="11346180" cy="606298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Finding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Minimum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Value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Operation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Min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Heap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min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simple.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5"/>
              </a:spcBef>
              <a:buFont typeface="Wingdings"/>
              <a:buChar char="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heap.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Insertion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Operation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Max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Heap</a:t>
            </a:r>
            <a:endParaRPr sz="2400">
              <a:latin typeface="Times New Roman"/>
              <a:cs typeface="Times New Roman"/>
            </a:endParaRPr>
          </a:p>
          <a:p>
            <a:pPr marL="469900" marR="3835400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Insert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right.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 Node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 with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lesser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swap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them.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Repeat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 Node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greater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parent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(or)</a:t>
            </a:r>
            <a:endParaRPr sz="2400">
              <a:latin typeface="Times New Roman"/>
              <a:cs typeface="Times New Roman"/>
            </a:endParaRPr>
          </a:p>
          <a:p>
            <a:pPr marL="1842135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root.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448" y="313943"/>
            <a:ext cx="8732520" cy="5794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247" y="367741"/>
            <a:ext cx="45307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20" dirty="0"/>
              <a:t>APPLICATIONS</a:t>
            </a:r>
            <a:r>
              <a:rPr sz="2800" spc="-50" dirty="0"/>
              <a:t> </a:t>
            </a:r>
            <a:r>
              <a:rPr sz="2800" dirty="0"/>
              <a:t>OF</a:t>
            </a:r>
            <a:r>
              <a:rPr sz="2800" spc="-130" dirty="0"/>
              <a:t> </a:t>
            </a:r>
            <a:r>
              <a:rPr sz="2800" spc="-10" dirty="0"/>
              <a:t>HEAPS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36447" y="1164082"/>
            <a:ext cx="1032827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Heaps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preferred 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includes.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356870" marR="169545" indent="-344805">
              <a:lnSpc>
                <a:spcPct val="100000"/>
              </a:lnSpc>
              <a:buFont typeface="Arial MT"/>
              <a:buChar char="•"/>
              <a:tabLst>
                <a:tab pos="35687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Heap-</a:t>
            </a:r>
            <a:r>
              <a:rPr sz="2400" b="1" dirty="0">
                <a:latin typeface="Times New Roman"/>
                <a:cs typeface="Times New Roman"/>
              </a:rPr>
              <a:t>sort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quadratic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worst-</a:t>
            </a:r>
            <a:r>
              <a:rPr sz="2400" spc="-20" dirty="0">
                <a:latin typeface="Times New Roman"/>
                <a:cs typeface="Times New Roman"/>
              </a:rPr>
              <a:t>case </a:t>
            </a:r>
            <a:r>
              <a:rPr sz="2400" spc="-10" dirty="0">
                <a:latin typeface="Times New Roman"/>
                <a:cs typeface="Times New Roman"/>
              </a:rPr>
              <a:t>scenarios.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Arial MT"/>
              <a:buChar char="•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Selection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algorithms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maximum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values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sub-</a:t>
            </a:r>
            <a:r>
              <a:rPr sz="2400" dirty="0">
                <a:latin typeface="Times New Roman"/>
                <a:cs typeface="Times New Roman"/>
              </a:rPr>
              <a:t>linear </a:t>
            </a:r>
            <a:r>
              <a:rPr sz="2400" spc="-10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356870" marR="59055" indent="-344805">
              <a:lnSpc>
                <a:spcPct val="100000"/>
              </a:lnSpc>
              <a:buFont typeface="Arial MT"/>
              <a:buChar char="•"/>
              <a:tabLst>
                <a:tab pos="356870" algn="l"/>
              </a:tabLst>
            </a:pPr>
            <a:r>
              <a:rPr sz="2400" b="1" dirty="0">
                <a:latin typeface="Times New Roman"/>
                <a:cs typeface="Times New Roman"/>
              </a:rPr>
              <a:t>Graph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algorithms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traversal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structures.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guarantees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reduced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polynomial.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therefore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Prim's minimal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Dijkstra's </a:t>
            </a:r>
            <a:r>
              <a:rPr sz="2400" dirty="0">
                <a:latin typeface="Times New Roman"/>
                <a:cs typeface="Times New Roman"/>
              </a:rPr>
              <a:t>shortest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problem.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1852" y="2623845"/>
            <a:ext cx="436753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dirty="0">
                <a:solidFill>
                  <a:srgbClr val="006FC0"/>
                </a:solidFill>
              </a:rPr>
              <a:t>B+</a:t>
            </a:r>
            <a:r>
              <a:rPr sz="7200" spc="-150" dirty="0">
                <a:solidFill>
                  <a:srgbClr val="006FC0"/>
                </a:solidFill>
              </a:rPr>
              <a:t> </a:t>
            </a:r>
            <a:r>
              <a:rPr sz="7200" spc="-10" dirty="0"/>
              <a:t>TREES</a:t>
            </a:r>
            <a:endParaRPr sz="7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What</a:t>
            </a:r>
            <a:r>
              <a:rPr spc="-1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is a B+</a:t>
            </a:r>
            <a:r>
              <a:rPr spc="-70" dirty="0">
                <a:solidFill>
                  <a:srgbClr val="006FC0"/>
                </a:solidFill>
              </a:rPr>
              <a:t> </a:t>
            </a:r>
            <a:r>
              <a:rPr spc="-40" dirty="0">
                <a:solidFill>
                  <a:srgbClr val="006FC0"/>
                </a:solidFill>
              </a:rPr>
              <a:t>Tree?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853" y="896398"/>
            <a:ext cx="11483975" cy="57042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814069" indent="-344170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B+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primarily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utilized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dynamic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levels.</a:t>
            </a:r>
            <a:endParaRPr sz="2000">
              <a:latin typeface="Times New Roman"/>
              <a:cs typeface="Times New Roman"/>
            </a:endParaRPr>
          </a:p>
          <a:p>
            <a:pPr marL="878205" indent="-40830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878205" algn="l"/>
              </a:tabLst>
            </a:pPr>
            <a:r>
              <a:rPr sz="2000" dirty="0">
                <a:latin typeface="Times New Roman"/>
                <a:cs typeface="Times New Roman"/>
              </a:rPr>
              <a:t>Compared 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B-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B+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which</a:t>
            </a:r>
            <a:endParaRPr sz="20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makes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accurate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faster.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Why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use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B+</a:t>
            </a:r>
            <a:r>
              <a:rPr sz="24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91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primarily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utilized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aid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 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Leaf.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B+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"fill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factor"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manage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decrease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 marL="812800" marR="5080" indent="-343535">
              <a:lnSpc>
                <a:spcPts val="4320"/>
              </a:lnSpc>
              <a:spcBef>
                <a:spcPts val="38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numerous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easily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page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memory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they 	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associated with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interior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nodes.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Therefore,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quickly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access 	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814069" marR="388620" indent="-344805">
              <a:lnSpc>
                <a:spcPts val="4320"/>
              </a:lnSpc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comprehensive full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just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pass </a:t>
            </a:r>
            <a:r>
              <a:rPr sz="2400" dirty="0">
                <a:latin typeface="Times New Roman"/>
                <a:cs typeface="Times New Roman"/>
              </a:rPr>
              <a:t>because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other.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692" y="116281"/>
            <a:ext cx="42087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Description</a:t>
            </a:r>
            <a:r>
              <a:rPr sz="3200" spc="5" dirty="0"/>
              <a:t> </a:t>
            </a:r>
            <a:r>
              <a:rPr sz="3200" dirty="0"/>
              <a:t>of</a:t>
            </a:r>
            <a:r>
              <a:rPr sz="3200" spc="-60" dirty="0"/>
              <a:t> </a:t>
            </a:r>
            <a:r>
              <a:rPr sz="3200" dirty="0">
                <a:solidFill>
                  <a:srgbClr val="006FC0"/>
                </a:solidFill>
              </a:rPr>
              <a:t>B</a:t>
            </a:r>
            <a:r>
              <a:rPr sz="3200" spc="-35" dirty="0">
                <a:solidFill>
                  <a:srgbClr val="006FC0"/>
                </a:solidFill>
              </a:rPr>
              <a:t> </a:t>
            </a:r>
            <a:r>
              <a:rPr sz="3200" dirty="0">
                <a:solidFill>
                  <a:srgbClr val="006FC0"/>
                </a:solidFill>
              </a:rPr>
              <a:t>+</a:t>
            </a:r>
            <a:r>
              <a:rPr sz="3200" spc="-85" dirty="0">
                <a:solidFill>
                  <a:srgbClr val="006FC0"/>
                </a:solidFill>
              </a:rPr>
              <a:t> </a:t>
            </a:r>
            <a:r>
              <a:rPr sz="3200" spc="-35" dirty="0">
                <a:solidFill>
                  <a:srgbClr val="006FC0"/>
                </a:solidFill>
              </a:rPr>
              <a:t>Trees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0692" y="637539"/>
            <a:ext cx="10991215" cy="29972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694690" indent="-286385">
              <a:lnSpc>
                <a:spcPct val="100000"/>
              </a:lnSpc>
              <a:spcBef>
                <a:spcPts val="1540"/>
              </a:spcBef>
              <a:buFont typeface="Wingdings"/>
              <a:buChar char=""/>
              <a:tabLst>
                <a:tab pos="694690" algn="l"/>
              </a:tabLst>
            </a:pP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balanced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694690" indent="-286385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69469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 every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level.</a:t>
            </a:r>
            <a:endParaRPr sz="2400">
              <a:latin typeface="Times New Roman"/>
              <a:cs typeface="Times New Roman"/>
            </a:endParaRPr>
          </a:p>
          <a:p>
            <a:pPr marL="694055" marR="73025" indent="-285750">
              <a:lnSpc>
                <a:spcPts val="4320"/>
              </a:lnSpc>
              <a:spcBef>
                <a:spcPts val="380"/>
              </a:spcBef>
              <a:buFont typeface="Wingdings"/>
              <a:buChar char=""/>
              <a:tabLst>
                <a:tab pos="695325" algn="l"/>
              </a:tabLst>
            </a:pPr>
            <a:r>
              <a:rPr sz="2400" dirty="0">
                <a:latin typeface="Times New Roman"/>
                <a:cs typeface="Times New Roman"/>
              </a:rPr>
              <a:t>B+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multilevel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differs 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	</a:t>
            </a:r>
            <a:r>
              <a:rPr sz="2400" dirty="0">
                <a:latin typeface="Times New Roman"/>
                <a:cs typeface="Times New Roman"/>
              </a:rPr>
              <a:t>multi-level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sequential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file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32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+</a:t>
            </a:r>
            <a:r>
              <a:rPr sz="3200" b="1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32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Node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Structure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90192" y="4000627"/>
          <a:ext cx="5966456" cy="446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055"/>
                <a:gridCol w="476884"/>
                <a:gridCol w="440055"/>
                <a:gridCol w="476884"/>
                <a:gridCol w="1536064"/>
                <a:gridCol w="1054100"/>
                <a:gridCol w="832485"/>
                <a:gridCol w="709929"/>
              </a:tblGrid>
              <a:tr h="4464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K1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K2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4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……………….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Pn-</a:t>
                      </a:r>
                      <a:r>
                        <a:rPr sz="1800" b="1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2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Kn-</a:t>
                      </a:r>
                      <a:r>
                        <a:rPr sz="1800" b="1" spc="-6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28575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97509" y="4711090"/>
            <a:ext cx="11081385" cy="194691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780"/>
              </a:spcBef>
              <a:buSzPct val="96428"/>
              <a:buFont typeface="Wingdings"/>
              <a:buChar char=""/>
              <a:tabLst>
                <a:tab pos="299085" algn="l"/>
              </a:tabLst>
            </a:pPr>
            <a:r>
              <a:rPr sz="2800" dirty="0">
                <a:latin typeface="Times New Roman"/>
                <a:cs typeface="Times New Roman"/>
              </a:rPr>
              <a:t>Contains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up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n-1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search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 values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kn-</a:t>
            </a:r>
            <a:r>
              <a:rPr sz="2800" spc="-50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680"/>
              </a:spcBef>
              <a:buSzPct val="96428"/>
              <a:buFont typeface="Wingdings"/>
              <a:buChar char=""/>
              <a:tabLst>
                <a:tab pos="299085" algn="l"/>
              </a:tabLst>
            </a:pPr>
            <a:r>
              <a:rPr sz="2800" dirty="0">
                <a:latin typeface="Times New Roman"/>
                <a:cs typeface="Times New Roman"/>
              </a:rPr>
              <a:t>Search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values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kept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sorted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order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i.e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i&lt;j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ki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kj.</a:t>
            </a:r>
            <a:endParaRPr sz="2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685"/>
              </a:spcBef>
              <a:buSzPct val="96428"/>
              <a:buFont typeface="Wingdings"/>
              <a:buChar char=""/>
              <a:tabLst>
                <a:tab pos="299085" algn="l"/>
                <a:tab pos="366776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will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stored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	leaf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only.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862" y="258571"/>
            <a:ext cx="30829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Rules</a:t>
            </a:r>
            <a:r>
              <a:rPr sz="3200" spc="-40" dirty="0"/>
              <a:t> </a:t>
            </a:r>
            <a:r>
              <a:rPr sz="3200" dirty="0"/>
              <a:t>for</a:t>
            </a:r>
            <a:r>
              <a:rPr sz="3200" spc="-100" dirty="0"/>
              <a:t> </a:t>
            </a:r>
            <a:r>
              <a:rPr sz="3200" dirty="0"/>
              <a:t>B+</a:t>
            </a:r>
            <a:r>
              <a:rPr sz="3200" spc="-100" dirty="0"/>
              <a:t> </a:t>
            </a:r>
            <a:r>
              <a:rPr sz="3200" spc="-45" dirty="0"/>
              <a:t>Tree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77062" y="671078"/>
            <a:ext cx="10949940" cy="578929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780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Leaves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store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records.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stored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internal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50100"/>
              </a:lnSpc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If 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target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value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less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internal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just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its </a:t>
            </a:r>
            <a:r>
              <a:rPr sz="2800" dirty="0">
                <a:latin typeface="Times New Roman"/>
                <a:cs typeface="Times New Roman"/>
              </a:rPr>
              <a:t>left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side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followed.</a:t>
            </a:r>
            <a:endParaRPr sz="2800">
              <a:latin typeface="Times New Roman"/>
              <a:cs typeface="Times New Roman"/>
            </a:endParaRPr>
          </a:p>
          <a:p>
            <a:pPr marL="469900" marR="151130" indent="-457834">
              <a:lnSpc>
                <a:spcPct val="150100"/>
              </a:lnSpc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If 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target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value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greater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equal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internal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point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just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right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side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followed.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root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minimum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children.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leaf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same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level.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leaf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have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pointers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each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other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5983" rIns="0" bIns="0" rtlCol="0">
            <a:spAutoFit/>
          </a:bodyPr>
          <a:lstStyle/>
          <a:p>
            <a:pPr marL="465836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CC00CC"/>
                </a:solidFill>
              </a:rPr>
              <a:t>For</a:t>
            </a:r>
            <a:r>
              <a:rPr sz="3600" spc="-65" dirty="0">
                <a:solidFill>
                  <a:srgbClr val="CC00CC"/>
                </a:solidFill>
              </a:rPr>
              <a:t> </a:t>
            </a:r>
            <a:r>
              <a:rPr sz="3600" dirty="0">
                <a:solidFill>
                  <a:srgbClr val="CC00CC"/>
                </a:solidFill>
              </a:rPr>
              <a:t>order</a:t>
            </a:r>
            <a:r>
              <a:rPr sz="3600" spc="-70" dirty="0">
                <a:solidFill>
                  <a:srgbClr val="CC00CC"/>
                </a:solidFill>
              </a:rPr>
              <a:t> </a:t>
            </a:r>
            <a:r>
              <a:rPr sz="3600" spc="-50" dirty="0">
                <a:solidFill>
                  <a:srgbClr val="CC00CC"/>
                </a:solidFill>
              </a:rPr>
              <a:t>4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79905" y="1567179"/>
            <a:ext cx="46748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3594735" algn="l"/>
              </a:tabLst>
            </a:pP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Maximum</a:t>
            </a:r>
            <a:r>
              <a:rPr sz="36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child's</a:t>
            </a:r>
            <a:r>
              <a:rPr sz="36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[m] 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Maximum</a:t>
            </a:r>
            <a:r>
              <a:rPr sz="36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keys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3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[m-1]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55638" y="1567179"/>
            <a:ext cx="603250" cy="1671955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-25" dirty="0">
                <a:latin typeface="Times New Roman"/>
                <a:cs typeface="Times New Roman"/>
              </a:rPr>
              <a:t>=4</a:t>
            </a:r>
            <a:endParaRPr sz="36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65"/>
              </a:spcBef>
            </a:pPr>
            <a:r>
              <a:rPr sz="3600" spc="-25" dirty="0">
                <a:latin typeface="Times New Roman"/>
                <a:cs typeface="Times New Roman"/>
              </a:rPr>
              <a:t>=3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5" y="4036984"/>
            <a:ext cx="7430134" cy="1671955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60"/>
              </a:spcBef>
              <a:tabLst>
                <a:tab pos="5463540" algn="l"/>
              </a:tabLst>
            </a:pP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Minimum</a:t>
            </a:r>
            <a:r>
              <a:rPr sz="36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child's </a:t>
            </a: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[m/2]-</a:t>
            </a:r>
            <a:r>
              <a:rPr sz="3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dirty="0">
                <a:latin typeface="Times New Roman"/>
                <a:cs typeface="Times New Roman"/>
              </a:rPr>
              <a:t>=2</a:t>
            </a:r>
            <a:r>
              <a:rPr sz="3600" spc="-10" dirty="0">
                <a:latin typeface="Times New Roman"/>
                <a:cs typeface="Times New Roman"/>
              </a:rPr>
              <a:t> =2-</a:t>
            </a:r>
            <a:r>
              <a:rPr sz="3600" spc="-25" dirty="0">
                <a:latin typeface="Times New Roman"/>
                <a:cs typeface="Times New Roman"/>
              </a:rPr>
              <a:t>1=1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  <a:tabLst>
                <a:tab pos="3518535" algn="l"/>
                <a:tab pos="5475605" algn="l"/>
              </a:tabLst>
            </a:pP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Minimum</a:t>
            </a:r>
            <a:r>
              <a:rPr sz="36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keys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3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[m/2]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spc="-25" dirty="0">
                <a:latin typeface="Times New Roman"/>
                <a:cs typeface="Times New Roman"/>
              </a:rPr>
              <a:t>=2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81" y="294258"/>
            <a:ext cx="99923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585335" algn="l"/>
              </a:tabLst>
            </a:pPr>
            <a:r>
              <a:rPr sz="3200" b="0" dirty="0">
                <a:latin typeface="Times New Roman"/>
                <a:cs typeface="Times New Roman"/>
              </a:rPr>
              <a:t>Insert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following</a:t>
            </a:r>
            <a:r>
              <a:rPr sz="3200" b="0" spc="-90" dirty="0">
                <a:latin typeface="Times New Roman"/>
                <a:cs typeface="Times New Roman"/>
              </a:rPr>
              <a:t> </a:t>
            </a:r>
            <a:r>
              <a:rPr sz="3200" b="0" spc="-20" dirty="0">
                <a:latin typeface="Times New Roman"/>
                <a:cs typeface="Times New Roman"/>
              </a:rPr>
              <a:t>data</a:t>
            </a:r>
            <a:r>
              <a:rPr sz="3200" b="0" dirty="0">
                <a:latin typeface="Times New Roman"/>
                <a:cs typeface="Times New Roman"/>
              </a:rPr>
              <a:t>	</a:t>
            </a:r>
            <a:r>
              <a:rPr sz="3200" spc="-10" dirty="0">
                <a:solidFill>
                  <a:srgbClr val="006FC0"/>
                </a:solidFill>
              </a:rPr>
              <a:t>1,4,7,10,17,21,31,25,19,20,28,42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711" y="1112977"/>
            <a:ext cx="58635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From</a:t>
            </a:r>
            <a:r>
              <a:rPr sz="28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8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order</a:t>
            </a:r>
            <a:r>
              <a:rPr sz="2800" b="1" spc="-1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4</a:t>
            </a:r>
            <a:r>
              <a:rPr sz="2800" b="1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we</a:t>
            </a:r>
            <a:r>
              <a:rPr sz="2800" b="1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have</a:t>
            </a:r>
            <a:r>
              <a:rPr sz="28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3</a:t>
            </a:r>
            <a:r>
              <a:rPr sz="2800" b="1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key</a:t>
            </a:r>
            <a:r>
              <a:rPr sz="2800" b="1" spc="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values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8994" y="2240706"/>
            <a:ext cx="2568687" cy="6605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2483" y="3105149"/>
            <a:ext cx="1778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8477" y="4167486"/>
            <a:ext cx="3252183" cy="6785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7281" y="5001930"/>
            <a:ext cx="11405235" cy="1464945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925"/>
              </a:spcBef>
              <a:buFont typeface="Wingdings"/>
              <a:buChar char=""/>
              <a:tabLst>
                <a:tab pos="469265" algn="l"/>
                <a:tab pos="6758940" algn="l"/>
              </a:tabLst>
            </a:pPr>
            <a:r>
              <a:rPr sz="3200" dirty="0">
                <a:latin typeface="Times New Roman"/>
                <a:cs typeface="Times New Roman"/>
              </a:rPr>
              <a:t>After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inserting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10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overflow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condition</a:t>
            </a:r>
            <a:r>
              <a:rPr sz="3200" dirty="0">
                <a:latin typeface="Times New Roman"/>
                <a:cs typeface="Times New Roman"/>
              </a:rPr>
              <a:t>	occur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because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max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keys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55" dirty="0"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825"/>
              </a:spcBef>
              <a:buFont typeface="Wingdings"/>
              <a:buChar char=""/>
              <a:tabLst>
                <a:tab pos="469265" algn="l"/>
                <a:tab pos="6687184" algn="l"/>
              </a:tabLst>
            </a:pPr>
            <a:r>
              <a:rPr sz="3200" spc="-45" dirty="0">
                <a:latin typeface="Times New Roman"/>
                <a:cs typeface="Times New Roman"/>
              </a:rPr>
              <a:t>To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overcome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this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overflow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condition</a:t>
            </a:r>
            <a:r>
              <a:rPr sz="3200" dirty="0">
                <a:latin typeface="Times New Roman"/>
                <a:cs typeface="Times New Roman"/>
              </a:rPr>
              <a:t>	split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node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8391" y="25053"/>
            <a:ext cx="4974590" cy="1614170"/>
          </a:xfrm>
          <a:prstGeom prst="rect">
            <a:avLst/>
          </a:prstGeom>
        </p:spPr>
        <p:txBody>
          <a:bodyPr vert="horz" wrap="square" lIns="0" tIns="305435" rIns="0" bIns="0" rtlCol="0">
            <a:spAutoFit/>
          </a:bodyPr>
          <a:lstStyle/>
          <a:p>
            <a:pPr marR="803910" algn="ctr">
              <a:lnSpc>
                <a:spcPct val="100000"/>
              </a:lnSpc>
              <a:spcBef>
                <a:spcPts val="2405"/>
              </a:spcBef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3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split</a:t>
            </a:r>
            <a:r>
              <a:rPr sz="3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node</a:t>
            </a:r>
            <a:endParaRPr sz="3600">
              <a:latin typeface="Times New Roman"/>
              <a:cs typeface="Times New Roman"/>
            </a:endParaRPr>
          </a:p>
          <a:p>
            <a:pPr marL="845819" algn="ctr">
              <a:lnSpc>
                <a:spcPct val="100000"/>
              </a:lnSpc>
              <a:spcBef>
                <a:spcPts val="2039"/>
              </a:spcBef>
            </a:pPr>
            <a:r>
              <a:rPr sz="3200" b="1" spc="-120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3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find</a:t>
            </a:r>
            <a:r>
              <a:rPr sz="32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32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mid</a:t>
            </a:r>
            <a:r>
              <a:rPr sz="3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element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7508" y="2026361"/>
            <a:ext cx="25260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[m/2]+1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1680" y="2941507"/>
            <a:ext cx="2936875" cy="2296160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sz="6000" dirty="0">
                <a:latin typeface="Times New Roman"/>
                <a:cs typeface="Times New Roman"/>
              </a:rPr>
              <a:t>=</a:t>
            </a:r>
            <a:r>
              <a:rPr sz="6000" spc="-35" dirty="0">
                <a:latin typeface="Times New Roman"/>
                <a:cs typeface="Times New Roman"/>
              </a:rPr>
              <a:t> </a:t>
            </a:r>
            <a:r>
              <a:rPr sz="6000" spc="-10" dirty="0">
                <a:latin typeface="Times New Roman"/>
                <a:cs typeface="Times New Roman"/>
              </a:rPr>
              <a:t>[4/2]+1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sz="6000" dirty="0">
                <a:latin typeface="Times New Roman"/>
                <a:cs typeface="Times New Roman"/>
              </a:rPr>
              <a:t>=</a:t>
            </a:r>
            <a:r>
              <a:rPr sz="6000" spc="-35" dirty="0">
                <a:latin typeface="Times New Roman"/>
                <a:cs typeface="Times New Roman"/>
              </a:rPr>
              <a:t> </a:t>
            </a:r>
            <a:r>
              <a:rPr sz="6000" spc="-10" dirty="0">
                <a:latin typeface="Times New Roman"/>
                <a:cs typeface="Times New Roman"/>
              </a:rPr>
              <a:t>[2]+1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1680" y="5392013"/>
            <a:ext cx="10274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Times New Roman"/>
                <a:cs typeface="Times New Roman"/>
              </a:rPr>
              <a:t>=</a:t>
            </a:r>
            <a:r>
              <a:rPr sz="6000" spc="-35" dirty="0">
                <a:latin typeface="Times New Roman"/>
                <a:cs typeface="Times New Roman"/>
              </a:rPr>
              <a:t> </a:t>
            </a:r>
            <a:r>
              <a:rPr sz="6000" spc="-50" dirty="0">
                <a:latin typeface="Times New Roman"/>
                <a:cs typeface="Times New Roman"/>
              </a:rPr>
              <a:t>3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4638" y="5524296"/>
            <a:ext cx="65709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4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4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element</a:t>
            </a:r>
            <a:r>
              <a:rPr sz="4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4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4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root</a:t>
            </a:r>
            <a:r>
              <a:rPr sz="44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node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455" y="2362911"/>
            <a:ext cx="5003165" cy="11709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0" b="0" spc="-45" dirty="0">
                <a:solidFill>
                  <a:srgbClr val="006FC0"/>
                </a:solidFill>
                <a:latin typeface="Times New Roman"/>
                <a:cs typeface="Times New Roman"/>
              </a:rPr>
              <a:t>INSERTION</a:t>
            </a:r>
            <a:endParaRPr sz="7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483" y="3842080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17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5500" y="1084681"/>
            <a:ext cx="5487442" cy="20470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75" dirty="0">
                <a:latin typeface="Times New Roman"/>
                <a:cs typeface="Times New Roman"/>
              </a:rPr>
              <a:t>I</a:t>
            </a:r>
            <a:r>
              <a:rPr sz="3200" b="0" spc="-15" dirty="0">
                <a:latin typeface="Times New Roman"/>
                <a:cs typeface="Times New Roman"/>
              </a:rPr>
              <a:t>I</a:t>
            </a:r>
            <a:r>
              <a:rPr sz="3200" b="0" spc="-1630" dirty="0">
                <a:latin typeface="Times New Roman"/>
                <a:cs typeface="Times New Roman"/>
              </a:rPr>
              <a:t>n</a:t>
            </a:r>
            <a:r>
              <a:rPr sz="3200" b="0" spc="-20" dirty="0">
                <a:latin typeface="Times New Roman"/>
                <a:cs typeface="Times New Roman"/>
              </a:rPr>
              <a:t>n</a:t>
            </a:r>
            <a:r>
              <a:rPr sz="3200" b="0" spc="-1270" dirty="0">
                <a:latin typeface="Times New Roman"/>
                <a:cs typeface="Times New Roman"/>
              </a:rPr>
              <a:t>s</a:t>
            </a:r>
            <a:r>
              <a:rPr sz="3200" b="0" spc="-10" dirty="0">
                <a:latin typeface="Times New Roman"/>
                <a:cs typeface="Times New Roman"/>
              </a:rPr>
              <a:t>s</a:t>
            </a:r>
            <a:r>
              <a:rPr sz="3200" b="0" spc="-1440" dirty="0">
                <a:latin typeface="Times New Roman"/>
                <a:cs typeface="Times New Roman"/>
              </a:rPr>
              <a:t>e</a:t>
            </a:r>
            <a:r>
              <a:rPr sz="3200" b="0" spc="-25" dirty="0">
                <a:latin typeface="Times New Roman"/>
                <a:cs typeface="Times New Roman"/>
              </a:rPr>
              <a:t>e</a:t>
            </a:r>
            <a:r>
              <a:rPr sz="3200" b="0" spc="-1070" dirty="0">
                <a:latin typeface="Times New Roman"/>
                <a:cs typeface="Times New Roman"/>
              </a:rPr>
              <a:t>r</a:t>
            </a:r>
            <a:r>
              <a:rPr sz="3200" b="0" spc="-15" dirty="0">
                <a:latin typeface="Times New Roman"/>
                <a:cs typeface="Times New Roman"/>
              </a:rPr>
              <a:t>r</a:t>
            </a:r>
            <a:r>
              <a:rPr sz="3200" b="0" spc="-894" dirty="0">
                <a:latin typeface="Times New Roman"/>
                <a:cs typeface="Times New Roman"/>
              </a:rPr>
              <a:t>t</a:t>
            </a:r>
            <a:r>
              <a:rPr sz="3200" b="0" spc="-10" dirty="0">
                <a:latin typeface="Times New Roman"/>
                <a:cs typeface="Times New Roman"/>
              </a:rPr>
              <a:t>t</a:t>
            </a:r>
            <a:r>
              <a:rPr sz="3200" b="0" spc="20" dirty="0">
                <a:latin typeface="Times New Roman"/>
                <a:cs typeface="Times New Roman"/>
              </a:rPr>
              <a:t> </a:t>
            </a:r>
            <a:r>
              <a:rPr sz="3200" b="0" spc="-915" dirty="0">
                <a:latin typeface="Times New Roman"/>
                <a:cs typeface="Times New Roman"/>
              </a:rPr>
              <a:t>t</a:t>
            </a:r>
            <a:r>
              <a:rPr sz="3200" b="0" spc="-25" dirty="0">
                <a:latin typeface="Times New Roman"/>
                <a:cs typeface="Times New Roman"/>
              </a:rPr>
              <a:t>t</a:t>
            </a:r>
            <a:r>
              <a:rPr sz="3200" b="0" spc="-1635" dirty="0">
                <a:latin typeface="Times New Roman"/>
                <a:cs typeface="Times New Roman"/>
              </a:rPr>
              <a:t>h</a:t>
            </a:r>
            <a:r>
              <a:rPr sz="3200" b="0" spc="-20" dirty="0">
                <a:latin typeface="Times New Roman"/>
                <a:cs typeface="Times New Roman"/>
              </a:rPr>
              <a:t>h</a:t>
            </a:r>
            <a:r>
              <a:rPr sz="3200" b="0" spc="-1455" dirty="0">
                <a:latin typeface="Times New Roman"/>
                <a:cs typeface="Times New Roman"/>
              </a:rPr>
              <a:t>e</a:t>
            </a:r>
            <a:r>
              <a:rPr sz="3200" b="0" spc="-20" dirty="0">
                <a:latin typeface="Times New Roman"/>
                <a:cs typeface="Times New Roman"/>
              </a:rPr>
              <a:t>e</a:t>
            </a:r>
            <a:r>
              <a:rPr sz="3200" b="0" spc="15" dirty="0">
                <a:latin typeface="Times New Roman"/>
                <a:cs typeface="Times New Roman"/>
              </a:rPr>
              <a:t> </a:t>
            </a:r>
            <a:r>
              <a:rPr sz="3200" b="0" spc="-1070" dirty="0">
                <a:latin typeface="Times New Roman"/>
                <a:cs typeface="Times New Roman"/>
              </a:rPr>
              <a:t>f</a:t>
            </a:r>
            <a:r>
              <a:rPr sz="3200" b="0" spc="-10" dirty="0">
                <a:latin typeface="Times New Roman"/>
                <a:cs typeface="Times New Roman"/>
              </a:rPr>
              <a:t>f</a:t>
            </a:r>
            <a:r>
              <a:rPr sz="3200" b="0" spc="-1625" dirty="0">
                <a:latin typeface="Times New Roman"/>
                <a:cs typeface="Times New Roman"/>
              </a:rPr>
              <a:t>o</a:t>
            </a:r>
            <a:r>
              <a:rPr sz="3200" b="0" spc="-5" dirty="0">
                <a:latin typeface="Times New Roman"/>
                <a:cs typeface="Times New Roman"/>
              </a:rPr>
              <a:t>o</a:t>
            </a:r>
            <a:r>
              <a:rPr sz="3200" b="0" spc="-905" dirty="0">
                <a:latin typeface="Times New Roman"/>
                <a:cs typeface="Times New Roman"/>
              </a:rPr>
              <a:t>l</a:t>
            </a:r>
            <a:r>
              <a:rPr sz="3200" b="0" spc="-20" dirty="0">
                <a:latin typeface="Times New Roman"/>
                <a:cs typeface="Times New Roman"/>
              </a:rPr>
              <a:t>l</a:t>
            </a:r>
            <a:r>
              <a:rPr sz="3200" b="0" spc="-905" dirty="0">
                <a:latin typeface="Times New Roman"/>
                <a:cs typeface="Times New Roman"/>
              </a:rPr>
              <a:t>l</a:t>
            </a:r>
            <a:r>
              <a:rPr sz="3200" b="0" spc="-20" dirty="0">
                <a:latin typeface="Times New Roman"/>
                <a:cs typeface="Times New Roman"/>
              </a:rPr>
              <a:t>l</a:t>
            </a:r>
            <a:r>
              <a:rPr sz="3200" b="0" spc="-1620" dirty="0">
                <a:latin typeface="Times New Roman"/>
                <a:cs typeface="Times New Roman"/>
              </a:rPr>
              <a:t>o</a:t>
            </a:r>
            <a:r>
              <a:rPr sz="3200" b="0" spc="-10" dirty="0">
                <a:latin typeface="Times New Roman"/>
                <a:cs typeface="Times New Roman"/>
              </a:rPr>
              <a:t>o</a:t>
            </a:r>
            <a:r>
              <a:rPr sz="3200" b="0" spc="-2340" dirty="0">
                <a:latin typeface="Times New Roman"/>
                <a:cs typeface="Times New Roman"/>
              </a:rPr>
              <a:t>w</a:t>
            </a:r>
            <a:r>
              <a:rPr sz="3200" b="0" spc="-25" dirty="0">
                <a:latin typeface="Times New Roman"/>
                <a:cs typeface="Times New Roman"/>
              </a:rPr>
              <a:t>w</a:t>
            </a:r>
            <a:r>
              <a:rPr sz="3200" b="0" spc="-905" dirty="0">
                <a:latin typeface="Times New Roman"/>
                <a:cs typeface="Times New Roman"/>
              </a:rPr>
              <a:t>i</a:t>
            </a:r>
            <a:r>
              <a:rPr sz="3200" b="0" spc="-20" dirty="0">
                <a:latin typeface="Times New Roman"/>
                <a:cs typeface="Times New Roman"/>
              </a:rPr>
              <a:t>i</a:t>
            </a:r>
            <a:r>
              <a:rPr sz="3200" b="0" spc="-1620" dirty="0">
                <a:latin typeface="Times New Roman"/>
                <a:cs typeface="Times New Roman"/>
              </a:rPr>
              <a:t>n</a:t>
            </a:r>
            <a:r>
              <a:rPr sz="3200" b="0" spc="-10" dirty="0">
                <a:latin typeface="Times New Roman"/>
                <a:cs typeface="Times New Roman"/>
              </a:rPr>
              <a:t>n</a:t>
            </a:r>
            <a:r>
              <a:rPr sz="3200" b="0" spc="-1630" dirty="0">
                <a:latin typeface="Times New Roman"/>
                <a:cs typeface="Times New Roman"/>
              </a:rPr>
              <a:t>g</a:t>
            </a:r>
            <a:r>
              <a:rPr sz="3200" b="0" spc="-10" dirty="0">
                <a:latin typeface="Times New Roman"/>
                <a:cs typeface="Times New Roman"/>
              </a:rPr>
              <a:t>g</a:t>
            </a:r>
            <a:r>
              <a:rPr sz="3200" b="0" spc="-5" dirty="0">
                <a:latin typeface="Times New Roman"/>
                <a:cs typeface="Times New Roman"/>
              </a:rPr>
              <a:t> </a:t>
            </a:r>
            <a:r>
              <a:rPr sz="3200" b="0" spc="-1635" dirty="0">
                <a:latin typeface="Times New Roman"/>
                <a:cs typeface="Times New Roman"/>
              </a:rPr>
              <a:t>d</a:t>
            </a:r>
            <a:r>
              <a:rPr sz="3200" b="0" spc="-20" dirty="0">
                <a:latin typeface="Times New Roman"/>
                <a:cs typeface="Times New Roman"/>
              </a:rPr>
              <a:t>d</a:t>
            </a:r>
            <a:r>
              <a:rPr sz="3200" b="0" spc="-1455" dirty="0">
                <a:latin typeface="Times New Roman"/>
                <a:cs typeface="Times New Roman"/>
              </a:rPr>
              <a:t>a</a:t>
            </a:r>
            <a:r>
              <a:rPr sz="3200" b="0" spc="-30" dirty="0">
                <a:latin typeface="Times New Roman"/>
                <a:cs typeface="Times New Roman"/>
              </a:rPr>
              <a:t>a</a:t>
            </a:r>
            <a:r>
              <a:rPr sz="3200" b="0" spc="-915" dirty="0">
                <a:latin typeface="Times New Roman"/>
                <a:cs typeface="Times New Roman"/>
              </a:rPr>
              <a:t>t</a:t>
            </a:r>
            <a:r>
              <a:rPr sz="3200" b="0" spc="-25" dirty="0">
                <a:latin typeface="Times New Roman"/>
                <a:cs typeface="Times New Roman"/>
              </a:rPr>
              <a:t>t</a:t>
            </a:r>
            <a:r>
              <a:rPr sz="3200" b="0" spc="-1450" dirty="0">
                <a:latin typeface="Times New Roman"/>
                <a:cs typeface="Times New Roman"/>
              </a:rPr>
              <a:t>a</a:t>
            </a:r>
            <a:r>
              <a:rPr sz="3200" b="0" spc="-20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0196" y="295478"/>
            <a:ext cx="5419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7</a:t>
            </a:r>
            <a:r>
              <a:rPr sz="32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7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7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7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3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3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5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5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25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8</a:t>
            </a:r>
            <a:r>
              <a:rPr sz="3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8</a:t>
            </a:r>
            <a:r>
              <a:rPr sz="3200" b="1" spc="-819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200" b="1" spc="-1625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3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3200" b="1" spc="-163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2451" y="4316945"/>
            <a:ext cx="5790068" cy="2140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Times New Roman"/>
                <a:cs typeface="Times New Roman"/>
              </a:rPr>
              <a:t>Insert</a:t>
            </a:r>
            <a:r>
              <a:rPr sz="3200" b="0" spc="-6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following</a:t>
            </a:r>
            <a:r>
              <a:rPr sz="3200" b="0" spc="-90" dirty="0">
                <a:latin typeface="Times New Roman"/>
                <a:cs typeface="Times New Roman"/>
              </a:rPr>
              <a:t> </a:t>
            </a:r>
            <a:r>
              <a:rPr sz="3200" b="0" spc="-20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0196" y="295478"/>
            <a:ext cx="5419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1,4,7,10,17,21,31,25,19,20,28,42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317" y="2094433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652" y="1282841"/>
            <a:ext cx="6396217" cy="21962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5417" y="4157254"/>
            <a:ext cx="7811173" cy="2396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81" y="295478"/>
            <a:ext cx="40068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Times New Roman"/>
                <a:cs typeface="Times New Roman"/>
              </a:rPr>
              <a:t>Insert</a:t>
            </a:r>
            <a:r>
              <a:rPr sz="3200" b="0" spc="-6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following</a:t>
            </a:r>
            <a:r>
              <a:rPr sz="3200" b="0" spc="-90" dirty="0">
                <a:latin typeface="Times New Roman"/>
                <a:cs typeface="Times New Roman"/>
              </a:rPr>
              <a:t> </a:t>
            </a:r>
            <a:r>
              <a:rPr sz="3200" b="0" spc="-20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0196" y="295478"/>
            <a:ext cx="5419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1,4,7,10,17,21,31,25,19,20,28,42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317" y="2094433"/>
            <a:ext cx="177736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31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039" y="1295824"/>
            <a:ext cx="7995555" cy="19913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5317" y="3851859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4136" y="3998081"/>
            <a:ext cx="8523511" cy="2610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720" y="280059"/>
            <a:ext cx="7270213" cy="24155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571" y="3582403"/>
            <a:ext cx="10736424" cy="2705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Times New Roman"/>
                <a:cs typeface="Times New Roman"/>
              </a:rPr>
              <a:t>Insert</a:t>
            </a:r>
            <a:r>
              <a:rPr sz="3200" b="0" spc="-6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following</a:t>
            </a:r>
            <a:r>
              <a:rPr sz="3200" b="0" spc="-90" dirty="0">
                <a:latin typeface="Times New Roman"/>
                <a:cs typeface="Times New Roman"/>
              </a:rPr>
              <a:t> </a:t>
            </a:r>
            <a:r>
              <a:rPr sz="3200" b="0" spc="-20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0196" y="295478"/>
            <a:ext cx="5419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1,4,7,10,17,21,31,25,19,20,28,42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355" y="1144805"/>
            <a:ext cx="9754455" cy="27016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1947" y="1602689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19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456" y="4370626"/>
            <a:ext cx="9869200" cy="2319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Times New Roman"/>
                <a:cs typeface="Times New Roman"/>
              </a:rPr>
              <a:t>Insert</a:t>
            </a:r>
            <a:r>
              <a:rPr sz="3200" b="0" spc="-6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following</a:t>
            </a:r>
            <a:r>
              <a:rPr sz="3200" b="0" spc="-90" dirty="0">
                <a:latin typeface="Times New Roman"/>
                <a:cs typeface="Times New Roman"/>
              </a:rPr>
              <a:t> </a:t>
            </a:r>
            <a:r>
              <a:rPr sz="3200" b="0" spc="-20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0196" y="295478"/>
            <a:ext cx="5419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1,4,7,10,17,21,31,25,19,20,28,42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519" y="1380093"/>
            <a:ext cx="9957096" cy="28065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1947" y="1602689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20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298" y="4469621"/>
            <a:ext cx="10380895" cy="2140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513" y="524446"/>
            <a:ext cx="10796819" cy="21909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8082" y="3748863"/>
            <a:ext cx="10409174" cy="2557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907" y="542318"/>
            <a:ext cx="10626791" cy="23251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952" y="3548042"/>
            <a:ext cx="10355296" cy="2796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831" y="3925646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28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570" y="50783"/>
            <a:ext cx="10332844" cy="29115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7344" y="3633386"/>
            <a:ext cx="10142853" cy="26638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556" y="3857320"/>
            <a:ext cx="1778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8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42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044" y="755991"/>
            <a:ext cx="10094301" cy="433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4639" rIns="0" bIns="0" rtlCol="0">
            <a:spAutoFit/>
          </a:bodyPr>
          <a:lstStyle/>
          <a:p>
            <a:pPr marL="191262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Algorithm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INSERT(</a:t>
            </a:r>
            <a:r>
              <a:rPr spc="-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A,POS,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VAL)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insert</a:t>
            </a:r>
            <a:r>
              <a:rPr spc="-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VAL</a:t>
            </a:r>
            <a:r>
              <a:rPr spc="-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position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POS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44" y="1475612"/>
            <a:ext cx="5300345" cy="5058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1:</a:t>
            </a:r>
            <a:r>
              <a:rPr sz="2200" b="1" spc="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[INITIALIZATION]</a:t>
            </a:r>
            <a:r>
              <a:rPr sz="2200" b="1" spc="-6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200" b="1" spc="-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I</a:t>
            </a:r>
            <a:r>
              <a:rPr sz="2200" b="1" spc="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=</a:t>
            </a:r>
            <a:r>
              <a:rPr sz="2200" b="1" spc="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3333FF"/>
                </a:solidFill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200100"/>
              </a:lnSpc>
            </a:pP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2:</a:t>
            </a:r>
            <a:r>
              <a:rPr sz="2200" b="1" spc="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Repeat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Steps</a:t>
            </a:r>
            <a:r>
              <a:rPr sz="2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3</a:t>
            </a:r>
            <a:r>
              <a:rPr sz="22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and 4</a:t>
            </a:r>
            <a:r>
              <a:rPr sz="2200" b="1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while</a:t>
            </a:r>
            <a:r>
              <a:rPr sz="2200" b="1" spc="-6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I</a:t>
            </a:r>
            <a:r>
              <a:rPr sz="2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&gt;=</a:t>
            </a:r>
            <a:r>
              <a:rPr sz="22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POS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3:</a:t>
            </a:r>
            <a:r>
              <a:rPr sz="2200" b="1" spc="1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200" b="1" spc="-17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A[I</a:t>
            </a:r>
            <a:r>
              <a:rPr sz="2200" b="1" spc="-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+</a:t>
            </a:r>
            <a:r>
              <a:rPr sz="22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1]</a:t>
            </a:r>
            <a:r>
              <a:rPr sz="2200" b="1" spc="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=</a:t>
            </a:r>
            <a:r>
              <a:rPr sz="2200" b="1" spc="-1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A[I]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4:</a:t>
            </a:r>
            <a:r>
              <a:rPr sz="2200" b="1" spc="10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200" b="1" spc="-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I</a:t>
            </a:r>
            <a:r>
              <a:rPr sz="2200" b="1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= I</a:t>
            </a:r>
            <a:r>
              <a:rPr sz="22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– </a:t>
            </a:r>
            <a:r>
              <a:rPr sz="2200" b="1" spc="-50" dirty="0">
                <a:solidFill>
                  <a:srgbClr val="3333FF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12700" marR="2646680" indent="557530">
              <a:lnSpc>
                <a:spcPct val="200100"/>
              </a:lnSpc>
            </a:pP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[End</a:t>
            </a:r>
            <a:r>
              <a:rPr sz="2200" b="1" spc="-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of</a:t>
            </a:r>
            <a:r>
              <a:rPr sz="22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Loop]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5:</a:t>
            </a:r>
            <a:r>
              <a:rPr sz="2200" b="1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200" b="1" spc="-6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N</a:t>
            </a:r>
            <a:r>
              <a:rPr sz="2200" b="1" spc="-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N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+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3333FF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12700" marR="2024380">
              <a:lnSpc>
                <a:spcPct val="200100"/>
              </a:lnSpc>
            </a:pP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6:</a:t>
            </a:r>
            <a:r>
              <a:rPr sz="2200" b="1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SET</a:t>
            </a:r>
            <a:r>
              <a:rPr sz="2200" b="1" spc="-17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A[POS]</a:t>
            </a:r>
            <a:r>
              <a:rPr sz="22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=</a:t>
            </a:r>
            <a:r>
              <a:rPr sz="2200" b="1" spc="-6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80" dirty="0">
                <a:solidFill>
                  <a:srgbClr val="3333FF"/>
                </a:solidFill>
                <a:latin typeface="Times New Roman"/>
                <a:cs typeface="Times New Roman"/>
              </a:rPr>
              <a:t>VAL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Step</a:t>
            </a:r>
            <a:r>
              <a:rPr sz="22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333FF"/>
                </a:solidFill>
                <a:latin typeface="Times New Roman"/>
                <a:cs typeface="Times New Roman"/>
              </a:rPr>
              <a:t>7:</a:t>
            </a:r>
            <a:r>
              <a:rPr sz="2200" b="1" spc="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EXIT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81" y="294258"/>
            <a:ext cx="40062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Insert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7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following</a:t>
            </a:r>
            <a:r>
              <a:rPr sz="3200" b="0" spc="-90" dirty="0">
                <a:latin typeface="Times New Roman"/>
                <a:cs typeface="Times New Roman"/>
              </a:rPr>
              <a:t> </a:t>
            </a:r>
            <a:r>
              <a:rPr sz="3200" b="0" spc="-20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0196" y="294258"/>
            <a:ext cx="28740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1,4,6,12,19,21,31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5108" y="1506868"/>
            <a:ext cx="2580887" cy="5341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8007" y="2116894"/>
            <a:ext cx="974041" cy="9052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8787" y="2879217"/>
            <a:ext cx="581352" cy="4286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99838" y="2889326"/>
            <a:ext cx="1068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imes New Roman"/>
                <a:cs typeface="Times New Roman"/>
              </a:rPr>
              <a:t>INSERT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14137" y="4150807"/>
            <a:ext cx="3912836" cy="6625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7281" y="5001930"/>
            <a:ext cx="11405235" cy="1464945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925"/>
              </a:spcBef>
              <a:buFont typeface="Wingdings"/>
              <a:buChar char=""/>
              <a:tabLst>
                <a:tab pos="469265" algn="l"/>
                <a:tab pos="6758940" algn="l"/>
              </a:tabLst>
            </a:pPr>
            <a:r>
              <a:rPr sz="3200" dirty="0">
                <a:latin typeface="Times New Roman"/>
                <a:cs typeface="Times New Roman"/>
              </a:rPr>
              <a:t>After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inserting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12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overflow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condition</a:t>
            </a:r>
            <a:r>
              <a:rPr sz="3200" dirty="0">
                <a:latin typeface="Times New Roman"/>
                <a:cs typeface="Times New Roman"/>
              </a:rPr>
              <a:t>	occur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because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max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keys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55" dirty="0"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825"/>
              </a:spcBef>
              <a:buFont typeface="Wingdings"/>
              <a:buChar char=""/>
              <a:tabLst>
                <a:tab pos="469265" algn="l"/>
                <a:tab pos="6687184" algn="l"/>
              </a:tabLst>
            </a:pPr>
            <a:r>
              <a:rPr sz="3200" spc="-45" dirty="0">
                <a:latin typeface="Times New Roman"/>
                <a:cs typeface="Times New Roman"/>
              </a:rPr>
              <a:t>To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overcome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this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overflow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condition</a:t>
            </a:r>
            <a:r>
              <a:rPr sz="3200" dirty="0">
                <a:latin typeface="Times New Roman"/>
                <a:cs typeface="Times New Roman"/>
              </a:rPr>
              <a:t>	split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node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6030" y="602548"/>
            <a:ext cx="6076924" cy="17960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483" y="3105149"/>
            <a:ext cx="1778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/>
              <a:t>INSERT</a:t>
            </a:r>
            <a:r>
              <a:rPr sz="2800" spc="-135" dirty="0"/>
              <a:t> </a:t>
            </a:r>
            <a:r>
              <a:rPr sz="2800" spc="-25" dirty="0">
                <a:solidFill>
                  <a:srgbClr val="006FC0"/>
                </a:solidFill>
              </a:rPr>
              <a:t>19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1733" y="4144790"/>
            <a:ext cx="7671954" cy="2069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684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INSERT</a:t>
            </a:r>
            <a:r>
              <a:rPr sz="2800" spc="-145" dirty="0"/>
              <a:t> </a:t>
            </a:r>
            <a:r>
              <a:rPr sz="2800" spc="-25" dirty="0">
                <a:solidFill>
                  <a:srgbClr val="006FC0"/>
                </a:solidFill>
              </a:rPr>
              <a:t>21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288" y="710183"/>
            <a:ext cx="8583167" cy="2154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2081" y="2789920"/>
            <a:ext cx="11405235" cy="140462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689"/>
              </a:spcBef>
              <a:buFont typeface="Wingdings"/>
              <a:buChar char=""/>
              <a:tabLst>
                <a:tab pos="469265" algn="l"/>
                <a:tab pos="6765290" algn="l"/>
              </a:tabLst>
            </a:pPr>
            <a:r>
              <a:rPr sz="3200" dirty="0">
                <a:latin typeface="Times New Roman"/>
                <a:cs typeface="Times New Roman"/>
              </a:rPr>
              <a:t>After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inserting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21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overflow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condition</a:t>
            </a:r>
            <a:r>
              <a:rPr sz="3200" dirty="0">
                <a:latin typeface="Times New Roman"/>
                <a:cs typeface="Times New Roman"/>
              </a:rPr>
              <a:t>	occur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because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max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keys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590"/>
              </a:spcBef>
              <a:buFont typeface="Wingdings"/>
              <a:buChar char=""/>
              <a:tabLst>
                <a:tab pos="469265" algn="l"/>
                <a:tab pos="6692900" algn="l"/>
              </a:tabLst>
            </a:pPr>
            <a:r>
              <a:rPr sz="3200" spc="-45" dirty="0">
                <a:latin typeface="Times New Roman"/>
                <a:cs typeface="Times New Roman"/>
              </a:rPr>
              <a:t>To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overcome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this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overflow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condition</a:t>
            </a:r>
            <a:r>
              <a:rPr sz="3200" dirty="0">
                <a:latin typeface="Times New Roman"/>
                <a:cs typeface="Times New Roman"/>
              </a:rPr>
              <a:t>	split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node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8185" y="4543497"/>
            <a:ext cx="8162990" cy="1874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684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INSERT</a:t>
            </a:r>
            <a:r>
              <a:rPr sz="2800" spc="-145" dirty="0"/>
              <a:t> </a:t>
            </a:r>
            <a:r>
              <a:rPr sz="2800" spc="-25" dirty="0">
                <a:solidFill>
                  <a:srgbClr val="006FC0"/>
                </a:solidFill>
              </a:rPr>
              <a:t>31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121389" y="1027175"/>
            <a:ext cx="8804275" cy="2752090"/>
            <a:chOff x="2121389" y="1027175"/>
            <a:chExt cx="8804275" cy="275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1389" y="1027175"/>
              <a:ext cx="8804196" cy="1783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8272" y="2718841"/>
              <a:ext cx="1724787" cy="10602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79064" y="2962655"/>
              <a:ext cx="1243965" cy="585470"/>
            </a:xfrm>
            <a:custGeom>
              <a:avLst/>
              <a:gdLst/>
              <a:ahLst/>
              <a:cxnLst/>
              <a:rect l="l" t="t" r="r" b="b"/>
              <a:pathLst>
                <a:path w="1243964" h="585470">
                  <a:moveTo>
                    <a:pt x="1097280" y="0"/>
                  </a:moveTo>
                  <a:lnTo>
                    <a:pt x="950976" y="146304"/>
                  </a:lnTo>
                  <a:lnTo>
                    <a:pt x="1024127" y="146304"/>
                  </a:lnTo>
                  <a:lnTo>
                    <a:pt x="1024127" y="438912"/>
                  </a:lnTo>
                  <a:lnTo>
                    <a:pt x="0" y="438912"/>
                  </a:lnTo>
                  <a:lnTo>
                    <a:pt x="0" y="585216"/>
                  </a:lnTo>
                  <a:lnTo>
                    <a:pt x="1170432" y="585216"/>
                  </a:lnTo>
                  <a:lnTo>
                    <a:pt x="1170432" y="146304"/>
                  </a:lnTo>
                  <a:lnTo>
                    <a:pt x="1243584" y="146304"/>
                  </a:lnTo>
                  <a:lnTo>
                    <a:pt x="109728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9064" y="2962655"/>
              <a:ext cx="1243965" cy="585470"/>
            </a:xfrm>
            <a:custGeom>
              <a:avLst/>
              <a:gdLst/>
              <a:ahLst/>
              <a:cxnLst/>
              <a:rect l="l" t="t" r="r" b="b"/>
              <a:pathLst>
                <a:path w="1243964" h="585470">
                  <a:moveTo>
                    <a:pt x="0" y="438912"/>
                  </a:moveTo>
                  <a:lnTo>
                    <a:pt x="1024127" y="438912"/>
                  </a:lnTo>
                  <a:lnTo>
                    <a:pt x="1024127" y="146304"/>
                  </a:lnTo>
                  <a:lnTo>
                    <a:pt x="950976" y="146304"/>
                  </a:lnTo>
                  <a:lnTo>
                    <a:pt x="1097280" y="0"/>
                  </a:lnTo>
                  <a:lnTo>
                    <a:pt x="1243584" y="146304"/>
                  </a:lnTo>
                  <a:lnTo>
                    <a:pt x="1170432" y="146304"/>
                  </a:lnTo>
                  <a:lnTo>
                    <a:pt x="1170432" y="585216"/>
                  </a:lnTo>
                  <a:lnTo>
                    <a:pt x="0" y="585216"/>
                  </a:lnTo>
                  <a:lnTo>
                    <a:pt x="0" y="438912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2472" y="4346747"/>
            <a:ext cx="9190759" cy="20273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38124" y="3363214"/>
            <a:ext cx="23215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solidFill>
                  <a:srgbClr val="FF0000"/>
                </a:solidFill>
                <a:latin typeface="Calibri"/>
                <a:cs typeface="Calibri"/>
              </a:rPr>
              <a:t>INTERMEDIATE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STAGE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666" y="2001977"/>
            <a:ext cx="716915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354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latin typeface="Times New Roman"/>
                <a:cs typeface="Times New Roman"/>
              </a:rPr>
              <a:t>DELETING</a:t>
            </a:r>
            <a:r>
              <a:rPr sz="5400" b="0" spc="-310" dirty="0">
                <a:latin typeface="Times New Roman"/>
                <a:cs typeface="Times New Roman"/>
              </a:rPr>
              <a:t> </a:t>
            </a:r>
            <a:r>
              <a:rPr sz="5400" b="0" dirty="0">
                <a:latin typeface="Times New Roman"/>
                <a:cs typeface="Times New Roman"/>
              </a:rPr>
              <a:t>A</a:t>
            </a:r>
            <a:r>
              <a:rPr sz="5400" b="0" spc="-380" dirty="0">
                <a:latin typeface="Times New Roman"/>
                <a:cs typeface="Times New Roman"/>
              </a:rPr>
              <a:t> </a:t>
            </a:r>
            <a:r>
              <a:rPr sz="5400" b="0" spc="-575" dirty="0">
                <a:latin typeface="Times New Roman"/>
                <a:cs typeface="Times New Roman"/>
              </a:rPr>
              <a:t>V</a:t>
            </a:r>
            <a:r>
              <a:rPr sz="5400" b="0" spc="135" dirty="0">
                <a:latin typeface="Times New Roman"/>
                <a:cs typeface="Times New Roman"/>
              </a:rPr>
              <a:t>A</a:t>
            </a:r>
            <a:r>
              <a:rPr sz="5400" b="0" spc="110" dirty="0">
                <a:latin typeface="Times New Roman"/>
                <a:cs typeface="Times New Roman"/>
              </a:rPr>
              <a:t>L</a:t>
            </a:r>
            <a:r>
              <a:rPr sz="5400" b="0" spc="135" dirty="0">
                <a:latin typeface="Times New Roman"/>
                <a:cs typeface="Times New Roman"/>
              </a:rPr>
              <a:t>UE</a:t>
            </a:r>
            <a:r>
              <a:rPr sz="5400" b="0" spc="-15" dirty="0">
                <a:latin typeface="Times New Roman"/>
                <a:cs typeface="Times New Roman"/>
              </a:rPr>
              <a:t> </a:t>
            </a:r>
            <a:r>
              <a:rPr sz="5400" b="0" dirty="0">
                <a:latin typeface="Times New Roman"/>
                <a:cs typeface="Times New Roman"/>
              </a:rPr>
              <a:t>FROM</a:t>
            </a:r>
            <a:r>
              <a:rPr sz="5400" b="0" spc="-315" dirty="0">
                <a:latin typeface="Times New Roman"/>
                <a:cs typeface="Times New Roman"/>
              </a:rPr>
              <a:t> </a:t>
            </a:r>
            <a:r>
              <a:rPr sz="5400" b="0" dirty="0">
                <a:latin typeface="Times New Roman"/>
                <a:cs typeface="Times New Roman"/>
              </a:rPr>
              <a:t>A</a:t>
            </a:r>
            <a:r>
              <a:rPr sz="5400" b="0" spc="-300" dirty="0">
                <a:latin typeface="Times New Roman"/>
                <a:cs typeface="Times New Roman"/>
              </a:rPr>
              <a:t> </a:t>
            </a:r>
            <a:r>
              <a:rPr sz="5400" b="0" spc="-55" dirty="0">
                <a:latin typeface="Times New Roman"/>
                <a:cs typeface="Times New Roman"/>
              </a:rPr>
              <a:t>BINARY</a:t>
            </a:r>
            <a:r>
              <a:rPr sz="5400" b="0" spc="-290" dirty="0">
                <a:latin typeface="Times New Roman"/>
                <a:cs typeface="Times New Roman"/>
              </a:rPr>
              <a:t> </a:t>
            </a:r>
            <a:r>
              <a:rPr sz="5400" b="0" spc="-20" dirty="0">
                <a:latin typeface="Times New Roman"/>
                <a:cs typeface="Times New Roman"/>
              </a:rPr>
              <a:t>TREE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1391" y="2234844"/>
            <a:ext cx="4685030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spc="-10" dirty="0">
                <a:solidFill>
                  <a:srgbClr val="00AF50"/>
                </a:solidFill>
              </a:rPr>
              <a:t>GRAPHS</a:t>
            </a:r>
            <a:endParaRPr sz="8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840" y="749934"/>
            <a:ext cx="10996295" cy="515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DEFINITION</a:t>
            </a:r>
            <a:endParaRPr sz="2400">
              <a:latin typeface="Times New Roman"/>
              <a:cs typeface="Times New Roman"/>
            </a:endParaRPr>
          </a:p>
          <a:p>
            <a:pPr marL="12700" marR="5080" indent="914400">
              <a:lnSpc>
                <a:spcPct val="150100"/>
              </a:lnSpc>
              <a:spcBef>
                <a:spcPts val="1005"/>
              </a:spcBef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Graph is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non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linear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data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structure, it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contains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set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points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known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nodes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(or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vertices)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set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links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known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edges</a:t>
            </a:r>
            <a:r>
              <a:rPr sz="24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(or</a:t>
            </a:r>
            <a:r>
              <a:rPr sz="2400" spc="-1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Arcs)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which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connects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vertices.</a:t>
            </a:r>
            <a:r>
              <a:rPr sz="2400" spc="-1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400" spc="-1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graph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defined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follows...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400">
              <a:latin typeface="Times New Roman"/>
              <a:cs typeface="Times New Roman"/>
            </a:endParaRPr>
          </a:p>
          <a:p>
            <a:pPr marL="405765" indent="-255904">
              <a:lnSpc>
                <a:spcPct val="100000"/>
              </a:lnSpc>
              <a:buSzPct val="95833"/>
              <a:buFont typeface="Wingdings"/>
              <a:buChar char=""/>
              <a:tabLst>
                <a:tab pos="405765" algn="l"/>
              </a:tabLst>
            </a:pP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Graph</a:t>
            </a:r>
            <a:r>
              <a:rPr sz="2400" b="1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is</a:t>
            </a:r>
            <a:r>
              <a:rPr sz="24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sz="24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collection</a:t>
            </a:r>
            <a:r>
              <a:rPr sz="24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vertices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and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arcs</a:t>
            </a:r>
            <a:r>
              <a:rPr sz="24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which</a:t>
            </a:r>
            <a:r>
              <a:rPr sz="2400" b="1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connects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vertices</a:t>
            </a:r>
            <a:r>
              <a:rPr sz="24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sz="2400" b="1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graph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405765" indent="-255904">
              <a:lnSpc>
                <a:spcPct val="100000"/>
              </a:lnSpc>
              <a:buSzPct val="95833"/>
              <a:buFont typeface="Wingdings"/>
              <a:buChar char=""/>
              <a:tabLst>
                <a:tab pos="405765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Graph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is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a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collection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nodes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and</a:t>
            </a:r>
            <a:r>
              <a:rPr sz="2400" b="1" spc="-5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edges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which</a:t>
            </a:r>
            <a:r>
              <a:rPr sz="2400" b="1" spc="-7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connects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nodes</a:t>
            </a:r>
            <a:r>
              <a:rPr sz="2400" b="1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2400" b="1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graph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405765" indent="-255904">
              <a:lnSpc>
                <a:spcPct val="100000"/>
              </a:lnSpc>
              <a:buSzPct val="95833"/>
              <a:buFont typeface="Wingdings"/>
              <a:buChar char=""/>
              <a:tabLst>
                <a:tab pos="40576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Generally,</a:t>
            </a:r>
            <a:r>
              <a:rPr sz="24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graph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represented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where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set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vertices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10769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set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edges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483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solidFill>
                  <a:srgbClr val="FFD966"/>
                </a:solidFill>
                <a:latin typeface="Calibri Light"/>
                <a:cs typeface="Calibri Light"/>
              </a:rPr>
              <a:t>GRAPHS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965" y="3551671"/>
            <a:ext cx="8294370" cy="288226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  <a:p>
            <a:pPr marL="749300" marR="5080" indent="-282575">
              <a:lnSpc>
                <a:spcPct val="130100"/>
              </a:lnSpc>
              <a:spcBef>
                <a:spcPts val="415"/>
              </a:spcBef>
              <a:buSzPct val="96428"/>
              <a:buFont typeface="Wingdings"/>
              <a:buChar char=""/>
              <a:tabLst>
                <a:tab pos="184213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following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5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vertices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7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edges. 	</a:t>
            </a:r>
            <a:r>
              <a:rPr sz="2800" dirty="0">
                <a:latin typeface="Times New Roman"/>
                <a:cs typeface="Times New Roman"/>
              </a:rPr>
              <a:t>This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 can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defined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 =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 </a:t>
            </a:r>
            <a:r>
              <a:rPr sz="2800" spc="-5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010"/>
              </a:spcBef>
            </a:pPr>
            <a:r>
              <a:rPr sz="2800" dirty="0">
                <a:latin typeface="Times New Roman"/>
                <a:cs typeface="Times New Roman"/>
              </a:rPr>
              <a:t>Where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V</a:t>
            </a:r>
            <a:r>
              <a:rPr sz="2800" b="1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{A,B,C,D,E}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15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{(A,B),(A,C)(A,D),(B,D),(C,D),(B,E),(E,D)}.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44" y="679704"/>
            <a:ext cx="746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247" y="139649"/>
            <a:ext cx="3463925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solidFill>
                  <a:srgbClr val="FFC000"/>
                </a:solidFill>
              </a:rPr>
              <a:t>Graph</a:t>
            </a:r>
            <a:r>
              <a:rPr sz="3200" spc="-135" dirty="0">
                <a:solidFill>
                  <a:srgbClr val="FFC000"/>
                </a:solidFill>
              </a:rPr>
              <a:t> </a:t>
            </a:r>
            <a:r>
              <a:rPr sz="3200" spc="-25" dirty="0">
                <a:solidFill>
                  <a:srgbClr val="FFC000"/>
                </a:solidFill>
              </a:rPr>
              <a:t>Terminology</a:t>
            </a:r>
            <a:endParaRPr sz="3200"/>
          </a:p>
          <a:p>
            <a:pPr marL="469900">
              <a:lnSpc>
                <a:spcPct val="100000"/>
              </a:lnSpc>
              <a:spcBef>
                <a:spcPts val="2520"/>
              </a:spcBef>
            </a:pPr>
            <a:r>
              <a:rPr sz="3200" spc="-10" dirty="0">
                <a:solidFill>
                  <a:srgbClr val="00AF50"/>
                </a:solidFill>
              </a:rPr>
              <a:t>Vertex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90752" y="1439036"/>
            <a:ext cx="10878185" cy="4763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8844" indent="4572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individual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Vertex.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Vertex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known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node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graph,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B, C,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2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Edge</a:t>
            </a:r>
            <a:endParaRPr sz="320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944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b="1" dirty="0">
                <a:latin typeface="Times New Roman"/>
                <a:cs typeface="Times New Roman"/>
              </a:rPr>
              <a:t>Edge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 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Arc</a:t>
            </a:r>
            <a:r>
              <a:rPr sz="2400" spc="-2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 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(starting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Vertex, </a:t>
            </a:r>
            <a:r>
              <a:rPr sz="2400" dirty="0">
                <a:latin typeface="Times New Roman"/>
                <a:cs typeface="Times New Roman"/>
              </a:rPr>
              <a:t>ending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Vertex).</a:t>
            </a:r>
            <a:endParaRPr sz="2400">
              <a:latin typeface="Times New Roman"/>
              <a:cs typeface="Times New Roman"/>
            </a:endParaRPr>
          </a:p>
          <a:p>
            <a:pPr marL="814069" marR="5080" indent="-344805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graph,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(A,B).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above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(i.e.,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(A,B),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(A,C),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(A,D),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(B,D), </a:t>
            </a:r>
            <a:r>
              <a:rPr sz="2400" dirty="0">
                <a:latin typeface="Times New Roman"/>
                <a:cs typeface="Times New Roman"/>
              </a:rPr>
              <a:t>(B,E),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(C,D),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(D,E)).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8242"/>
            <a:ext cx="33534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Edges</a:t>
            </a:r>
            <a:r>
              <a:rPr sz="2800" spc="-75" dirty="0"/>
              <a:t> </a:t>
            </a:r>
            <a:r>
              <a:rPr sz="2800" dirty="0"/>
              <a:t>are</a:t>
            </a:r>
            <a:r>
              <a:rPr sz="2800" spc="-60" dirty="0"/>
              <a:t> </a:t>
            </a:r>
            <a:r>
              <a:rPr sz="2800" dirty="0"/>
              <a:t>three</a:t>
            </a:r>
            <a:r>
              <a:rPr sz="2800" spc="-55" dirty="0"/>
              <a:t> </a:t>
            </a:r>
            <a:r>
              <a:rPr sz="2800" spc="-10" dirty="0"/>
              <a:t>types.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444" y="661288"/>
            <a:ext cx="10734040" cy="289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40665">
              <a:lnSpc>
                <a:spcPct val="150100"/>
              </a:lnSpc>
              <a:spcBef>
                <a:spcPts val="100"/>
              </a:spcBef>
              <a:buSzPct val="95833"/>
              <a:buFont typeface="Wingdings"/>
              <a:buChar char=""/>
              <a:tabLst>
                <a:tab pos="241300" algn="l"/>
                <a:tab pos="253365" algn="l"/>
              </a:tabLst>
            </a:pPr>
            <a:r>
              <a:rPr sz="2400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Undirected</a:t>
            </a:r>
            <a:r>
              <a:rPr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Edge</a:t>
            </a:r>
            <a:r>
              <a:rPr sz="24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-</a:t>
            </a:r>
            <a:r>
              <a:rPr sz="24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undirected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bidirectional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edge.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undirected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10" dirty="0">
                <a:latin typeface="Times New Roman"/>
                <a:cs typeface="Times New Roman"/>
              </a:rPr>
              <a:t> vertices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 (A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B) 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equal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A).</a:t>
            </a:r>
            <a:endParaRPr sz="2400">
              <a:latin typeface="Times New Roman"/>
              <a:cs typeface="Times New Roman"/>
            </a:endParaRPr>
          </a:p>
          <a:p>
            <a:pPr marL="241300" marR="324485" indent="-240665">
              <a:lnSpc>
                <a:spcPct val="150000"/>
              </a:lnSpc>
              <a:spcBef>
                <a:spcPts val="505"/>
              </a:spcBef>
              <a:buSzPct val="95833"/>
              <a:buFont typeface="Wingdings"/>
              <a:buChar char=""/>
              <a:tabLst>
                <a:tab pos="241300" algn="l"/>
                <a:tab pos="253365" algn="l"/>
              </a:tabLst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Directed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Edge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-</a:t>
            </a:r>
            <a:r>
              <a:rPr sz="2400" b="1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unidirectional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edge.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edge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B) 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equal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A).</a:t>
            </a:r>
            <a:endParaRPr sz="2400">
              <a:latin typeface="Times New Roman"/>
              <a:cs typeface="Times New Roman"/>
            </a:endParaRPr>
          </a:p>
          <a:p>
            <a:pPr marL="252729" indent="-252729">
              <a:lnSpc>
                <a:spcPct val="100000"/>
              </a:lnSpc>
              <a:spcBef>
                <a:spcPts val="1945"/>
              </a:spcBef>
              <a:buSzPct val="95833"/>
              <a:buFont typeface="Wingdings"/>
              <a:buChar char=""/>
              <a:tabLst>
                <a:tab pos="252729" algn="l"/>
              </a:tabLst>
            </a:pP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Weighted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Edge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-</a:t>
            </a:r>
            <a:r>
              <a:rPr sz="24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weighted edge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it.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744" y="3691128"/>
            <a:ext cx="5547359" cy="29230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3241" y="3903892"/>
            <a:ext cx="2979016" cy="2553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075" y="-28416"/>
            <a:ext cx="11598910" cy="679259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295"/>
              </a:spcBef>
            </a:pP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ATTRIBUTE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ENTITY:</a:t>
            </a:r>
            <a:r>
              <a:rPr sz="2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class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certain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attributes.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property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FIELD:</a:t>
            </a:r>
            <a:r>
              <a:rPr sz="20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Field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elementary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0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0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STRUCTURES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getting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increasing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day,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arise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problems: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Processor</a:t>
            </a:r>
            <a:r>
              <a:rPr sz="20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speed:</a:t>
            </a:r>
            <a:r>
              <a:rPr sz="20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To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large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000" dirty="0">
                <a:latin typeface="Times New Roman"/>
                <a:cs typeface="Times New Roman"/>
              </a:rPr>
              <a:t>growing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billions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entity,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processor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fail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deal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Search: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 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inventory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size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106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items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particular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item,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traverse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106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items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slowing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down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41910">
              <a:lnSpc>
                <a:spcPct val="115100"/>
              </a:lnSpc>
              <a:spcBef>
                <a:spcPts val="5"/>
              </a:spcBef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Multiple</a:t>
            </a:r>
            <a:r>
              <a:rPr sz="20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requests:</a:t>
            </a:r>
            <a:r>
              <a:rPr sz="20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thousands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simultaneously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chances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large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failed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problems,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organized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be </a:t>
            </a:r>
            <a:r>
              <a:rPr sz="2000" dirty="0">
                <a:latin typeface="Times New Roman"/>
                <a:cs typeface="Times New Roman"/>
              </a:rPr>
              <a:t>searched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instantly.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322834"/>
            <a:ext cx="1535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Initial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array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60450" y="831850"/>
          <a:ext cx="6374128" cy="700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55"/>
                <a:gridCol w="1062355"/>
                <a:gridCol w="1062355"/>
                <a:gridCol w="1062355"/>
                <a:gridCol w="1062354"/>
                <a:gridCol w="1062354"/>
              </a:tblGrid>
              <a:tr h="3505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8739" y="1923364"/>
            <a:ext cx="5990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Calling Insert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(Data,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array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9450" y="2584450"/>
          <a:ext cx="10059031" cy="385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005"/>
                <a:gridCol w="1437005"/>
                <a:gridCol w="1437005"/>
                <a:gridCol w="1437004"/>
                <a:gridCol w="1437004"/>
                <a:gridCol w="1437004"/>
                <a:gridCol w="1437004"/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Data[6]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Data[6]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Data[6]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Data[6]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51" y="749934"/>
            <a:ext cx="10984230" cy="3458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55904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Undirected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Graph:-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undirected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said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undirected</a:t>
            </a:r>
            <a:r>
              <a:rPr sz="2400" spc="-10" dirty="0">
                <a:latin typeface="Times New Roman"/>
                <a:cs typeface="Times New Roman"/>
              </a:rPr>
              <a:t> graph.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3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255904" indent="-255904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Directed </a:t>
            </a:r>
            <a:r>
              <a:rPr sz="24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Graph:-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said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40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255904" indent="-255270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Mixed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Graph:-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undirected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said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mixed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89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241300" marR="653415" indent="-241300">
              <a:lnSpc>
                <a:spcPts val="259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End</a:t>
            </a:r>
            <a:r>
              <a:rPr sz="2400" b="1" spc="-3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vertices</a:t>
            </a:r>
            <a:r>
              <a:rPr sz="2400" b="1" spc="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or</a:t>
            </a:r>
            <a:r>
              <a:rPr sz="2400" b="1" spc="-5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Times New Roman"/>
                <a:cs typeface="Times New Roman"/>
              </a:rPr>
              <a:t>Endpoints:-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joined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end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endpoints)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574" y="21081"/>
            <a:ext cx="346329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solidFill>
                  <a:srgbClr val="FFC000"/>
                </a:solidFill>
              </a:rPr>
              <a:t>Graph</a:t>
            </a:r>
            <a:r>
              <a:rPr sz="3200" spc="-105" dirty="0">
                <a:solidFill>
                  <a:srgbClr val="FFC000"/>
                </a:solidFill>
              </a:rPr>
              <a:t> </a:t>
            </a:r>
            <a:r>
              <a:rPr sz="3200" spc="-30" dirty="0">
                <a:solidFill>
                  <a:srgbClr val="FFC000"/>
                </a:solidFill>
              </a:rPr>
              <a:t>Terminology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3996" y="4459490"/>
            <a:ext cx="4758699" cy="2053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972" y="186639"/>
            <a:ext cx="11148695" cy="47231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275" indent="-295275">
              <a:lnSpc>
                <a:spcPct val="100000"/>
              </a:lnSpc>
              <a:spcBef>
                <a:spcPts val="110"/>
              </a:spcBef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b="1" spc="-10" dirty="0">
                <a:solidFill>
                  <a:srgbClr val="92D050"/>
                </a:solidFill>
                <a:latin typeface="Times New Roman"/>
                <a:cs typeface="Times New Roman"/>
              </a:rPr>
              <a:t>Origin:-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edge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directed,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first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endpoint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said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origin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 marL="12700" marR="5080" indent="-12700">
              <a:lnSpc>
                <a:spcPct val="100000"/>
              </a:lnSpc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	Destination:-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edge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directed,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first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endpoint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said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origin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it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endpoint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said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destination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edge.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 marL="12700" marR="311785" indent="-12700">
              <a:lnSpc>
                <a:spcPct val="100000"/>
              </a:lnSpc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b="1" spc="-10" dirty="0">
                <a:solidFill>
                  <a:srgbClr val="BE9000"/>
                </a:solidFill>
                <a:latin typeface="Times New Roman"/>
                <a:cs typeface="Times New Roman"/>
              </a:rPr>
              <a:t>	Adjacent:-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there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 edge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vertices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 B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both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-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said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adjacent.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words,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Two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vertices</a:t>
            </a:r>
            <a:r>
              <a:rPr sz="2800" spc="-2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said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be </a:t>
            </a:r>
            <a:r>
              <a:rPr sz="2800" dirty="0">
                <a:latin typeface="Times New Roman"/>
                <a:cs typeface="Times New Roman"/>
              </a:rPr>
              <a:t>adjacent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there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edge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whose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vertices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B.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 marL="12700" marR="353060" indent="-12065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Incident:-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edge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said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incident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vertex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vertex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endpoints of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edge.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9008" y="4584191"/>
            <a:ext cx="4687824" cy="2273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840" y="113664"/>
            <a:ext cx="11137265" cy="39154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55904" indent="-255904">
              <a:lnSpc>
                <a:spcPct val="100000"/>
              </a:lnSpc>
              <a:spcBef>
                <a:spcPts val="80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Outgoing</a:t>
            </a:r>
            <a:r>
              <a:rPr sz="2400" b="1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Edge:-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outgoing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origin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vertex.</a:t>
            </a:r>
            <a:endParaRPr sz="2400">
              <a:latin typeface="Calibri"/>
              <a:cs typeface="Calibri"/>
            </a:endParaRPr>
          </a:p>
          <a:p>
            <a:pPr marL="255904" indent="-255904">
              <a:lnSpc>
                <a:spcPct val="100000"/>
              </a:lnSpc>
              <a:spcBef>
                <a:spcPts val="69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Incoming</a:t>
            </a:r>
            <a:r>
              <a:rPr sz="2400" b="1" spc="-9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Edge:-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said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incoming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destination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vertex.</a:t>
            </a:r>
            <a:endParaRPr sz="2400">
              <a:latin typeface="Calibri"/>
              <a:cs typeface="Calibri"/>
            </a:endParaRPr>
          </a:p>
          <a:p>
            <a:pPr marL="255904" indent="-255270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Degree:-</a:t>
            </a:r>
            <a:r>
              <a:rPr sz="2100" spc="-30" dirty="0">
                <a:latin typeface="Calibri"/>
                <a:cs typeface="Calibri"/>
              </a:rPr>
              <a:t>Total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number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edges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connected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vertex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said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degree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that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vertex.</a:t>
            </a:r>
            <a:endParaRPr sz="2100">
              <a:latin typeface="Calibri"/>
              <a:cs typeface="Calibri"/>
            </a:endParaRPr>
          </a:p>
          <a:p>
            <a:pPr marL="255904" indent="-255904">
              <a:lnSpc>
                <a:spcPts val="2750"/>
              </a:lnSpc>
              <a:spcBef>
                <a:spcPts val="72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2D75B6"/>
                </a:solidFill>
                <a:latin typeface="Calibri"/>
                <a:cs typeface="Calibri"/>
              </a:rPr>
              <a:t>In-</a:t>
            </a:r>
            <a:r>
              <a:rPr sz="2400" b="1" spc="-20" dirty="0">
                <a:solidFill>
                  <a:srgbClr val="2D75B6"/>
                </a:solidFill>
                <a:latin typeface="Calibri"/>
                <a:cs typeface="Calibri"/>
              </a:rPr>
              <a:t>degree:-</a:t>
            </a:r>
            <a:r>
              <a:rPr sz="2200" spc="-40" dirty="0">
                <a:latin typeface="Calibri"/>
                <a:cs typeface="Calibri"/>
              </a:rPr>
              <a:t>Total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number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incoming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edges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connected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vertex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said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in-degree</a:t>
            </a:r>
            <a:r>
              <a:rPr sz="2200" spc="-25" dirty="0">
                <a:latin typeface="Calibri"/>
                <a:cs typeface="Calibri"/>
              </a:rPr>
              <a:t> of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that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vertex.</a:t>
            </a:r>
            <a:endParaRPr sz="2200">
              <a:latin typeface="Calibri"/>
              <a:cs typeface="Calibri"/>
            </a:endParaRPr>
          </a:p>
          <a:p>
            <a:pPr marL="255904" indent="-255270">
              <a:lnSpc>
                <a:spcPts val="2755"/>
              </a:lnSpc>
              <a:spcBef>
                <a:spcPts val="69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Out</a:t>
            </a:r>
            <a:r>
              <a:rPr sz="24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degree:-</a:t>
            </a:r>
            <a:r>
              <a:rPr sz="2200" spc="-30" dirty="0">
                <a:latin typeface="Calibri"/>
                <a:cs typeface="Calibri"/>
              </a:rPr>
              <a:t>Total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number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outgoing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edges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connected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vertex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said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degree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5"/>
              </a:lnSpc>
            </a:pPr>
            <a:r>
              <a:rPr sz="2200" dirty="0">
                <a:latin typeface="Calibri"/>
                <a:cs typeface="Calibri"/>
              </a:rPr>
              <a:t>that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vertex.</a:t>
            </a:r>
            <a:endParaRPr sz="2200">
              <a:latin typeface="Calibri"/>
              <a:cs typeface="Calibri"/>
            </a:endParaRPr>
          </a:p>
          <a:p>
            <a:pPr marL="241300" marR="5080" indent="-240665">
              <a:lnSpc>
                <a:spcPct val="90500"/>
              </a:lnSpc>
              <a:spcBef>
                <a:spcPts val="985"/>
              </a:spcBef>
              <a:buSzPct val="95833"/>
              <a:buFont typeface="Wingdings"/>
              <a:buChar char=""/>
              <a:tabLst>
                <a:tab pos="241300" algn="l"/>
                <a:tab pos="255904" algn="l"/>
              </a:tabLst>
            </a:pP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Parallel</a:t>
            </a:r>
            <a:r>
              <a:rPr sz="2400" b="1" spc="-7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edges</a:t>
            </a:r>
            <a:r>
              <a:rPr sz="2400" b="1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or</a:t>
            </a:r>
            <a:r>
              <a:rPr sz="2400" b="1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Multiple</a:t>
            </a:r>
            <a:r>
              <a:rPr sz="2400" b="1" spc="-1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edges:-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undirected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vertices,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directed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origin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destination.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called </a:t>
            </a:r>
            <a:r>
              <a:rPr sz="2000" dirty="0">
                <a:latin typeface="Calibri"/>
                <a:cs typeface="Calibri"/>
              </a:rPr>
              <a:t>parallel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multiple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edges.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96" y="3877974"/>
            <a:ext cx="3835799" cy="27567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632" y="4179198"/>
            <a:ext cx="3509417" cy="26224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5423" y="4117847"/>
            <a:ext cx="2788920" cy="2602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976" y="546049"/>
            <a:ext cx="11118850" cy="3096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275" indent="-295275">
              <a:lnSpc>
                <a:spcPct val="100000"/>
              </a:lnSpc>
              <a:spcBef>
                <a:spcPts val="110"/>
              </a:spcBef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b="1" dirty="0">
                <a:solidFill>
                  <a:srgbClr val="538235"/>
                </a:solidFill>
                <a:latin typeface="Times New Roman"/>
                <a:cs typeface="Times New Roman"/>
              </a:rPr>
              <a:t>Self-</a:t>
            </a:r>
            <a:r>
              <a:rPr sz="2800" b="1" spc="-10" dirty="0">
                <a:solidFill>
                  <a:srgbClr val="538235"/>
                </a:solidFill>
                <a:latin typeface="Times New Roman"/>
                <a:cs typeface="Times New Roman"/>
              </a:rPr>
              <a:t>loop:-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(undirected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directed)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self-</a:t>
            </a:r>
            <a:r>
              <a:rPr sz="2400" dirty="0">
                <a:latin typeface="Times New Roman"/>
                <a:cs typeface="Times New Roman"/>
              </a:rPr>
              <a:t>loop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endpoints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coincide.</a:t>
            </a:r>
            <a:endParaRPr sz="2400">
              <a:latin typeface="Times New Roman"/>
              <a:cs typeface="Times New Roman"/>
            </a:endParaRPr>
          </a:p>
          <a:p>
            <a:pPr marL="241300" marR="610870" indent="-240665">
              <a:lnSpc>
                <a:spcPct val="146200"/>
              </a:lnSpc>
              <a:spcBef>
                <a:spcPts val="1115"/>
              </a:spcBef>
              <a:buSzPct val="96428"/>
              <a:buFont typeface="Wingdings"/>
              <a:buChar char=""/>
              <a:tabLst>
                <a:tab pos="241300" algn="l"/>
                <a:tab pos="295910" algn="l"/>
              </a:tabLst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Simple</a:t>
            </a:r>
            <a:r>
              <a:rPr sz="2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Graph:-</a:t>
            </a:r>
            <a:r>
              <a:rPr sz="2400" spc="-25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said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simple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parallel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self-</a:t>
            </a:r>
            <a:r>
              <a:rPr sz="2400" spc="-20" dirty="0">
                <a:latin typeface="Times New Roman"/>
                <a:cs typeface="Times New Roman"/>
              </a:rPr>
              <a:t>loop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 marL="241300" marR="257175" indent="-240665">
              <a:lnSpc>
                <a:spcPct val="145500"/>
              </a:lnSpc>
              <a:spcBef>
                <a:spcPts val="1050"/>
              </a:spcBef>
              <a:buSzPct val="96428"/>
              <a:buFont typeface="Wingdings"/>
              <a:buChar char=""/>
              <a:tabLst>
                <a:tab pos="241300" algn="l"/>
                <a:tab pos="295910" algn="l"/>
              </a:tabLst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Path:-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sequence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alternating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ends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incident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predecessor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successor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3950208"/>
            <a:ext cx="9744456" cy="2688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9773" y="1232103"/>
            <a:ext cx="7713980" cy="257556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5080" indent="2256155">
              <a:lnSpc>
                <a:spcPts val="9510"/>
              </a:lnSpc>
              <a:spcBef>
                <a:spcPts val="1255"/>
              </a:spcBef>
            </a:pPr>
            <a:r>
              <a:rPr sz="8800" spc="-20" dirty="0">
                <a:solidFill>
                  <a:srgbClr val="00AF50"/>
                </a:solidFill>
              </a:rPr>
              <a:t>Graph </a:t>
            </a:r>
            <a:r>
              <a:rPr sz="8800" spc="-10" dirty="0">
                <a:solidFill>
                  <a:srgbClr val="00AF50"/>
                </a:solidFill>
              </a:rPr>
              <a:t>Representations</a:t>
            </a:r>
            <a:endParaRPr sz="8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78" y="406349"/>
            <a:ext cx="8412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Graph</a:t>
            </a:r>
            <a:r>
              <a:rPr b="0" spc="-1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data</a:t>
            </a:r>
            <a:r>
              <a:rPr b="0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structure</a:t>
            </a:r>
            <a:r>
              <a:rPr b="0" spc="-1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is</a:t>
            </a:r>
            <a:r>
              <a:rPr b="0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represented</a:t>
            </a:r>
            <a:r>
              <a:rPr b="0" spc="1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using</a:t>
            </a:r>
            <a:r>
              <a:rPr b="0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EF"/>
                </a:solidFill>
                <a:latin typeface="Times New Roman"/>
                <a:cs typeface="Times New Roman"/>
              </a:rPr>
              <a:t>following</a:t>
            </a:r>
            <a:r>
              <a:rPr b="0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00AFEF"/>
                </a:solidFill>
                <a:latin typeface="Times New Roman"/>
                <a:cs typeface="Times New Roman"/>
              </a:rPr>
              <a:t>representations...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0588" y="761628"/>
            <a:ext cx="11432540" cy="507365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050290" indent="-295275">
              <a:lnSpc>
                <a:spcPct val="100000"/>
              </a:lnSpc>
              <a:spcBef>
                <a:spcPts val="1780"/>
              </a:spcBef>
              <a:buSzPct val="96428"/>
              <a:buFont typeface="Wingdings"/>
              <a:buChar char=""/>
              <a:tabLst>
                <a:tab pos="1050290" algn="l"/>
              </a:tabLst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Adjacency</a:t>
            </a:r>
            <a:r>
              <a:rPr sz="2800" b="1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Matrix</a:t>
            </a:r>
            <a:endParaRPr sz="2800">
              <a:latin typeface="Times New Roman"/>
              <a:cs typeface="Times New Roman"/>
            </a:endParaRPr>
          </a:p>
          <a:p>
            <a:pPr marL="1050290" indent="-295275">
              <a:lnSpc>
                <a:spcPct val="100000"/>
              </a:lnSpc>
              <a:spcBef>
                <a:spcPts val="1680"/>
              </a:spcBef>
              <a:buSzPct val="96428"/>
              <a:buFont typeface="Wingdings"/>
              <a:buChar char=""/>
              <a:tabLst>
                <a:tab pos="1050290" algn="l"/>
              </a:tabLst>
            </a:pPr>
            <a:r>
              <a:rPr sz="2800" b="1" dirty="0">
                <a:solidFill>
                  <a:srgbClr val="8496AF"/>
                </a:solidFill>
                <a:latin typeface="Times New Roman"/>
                <a:cs typeface="Times New Roman"/>
              </a:rPr>
              <a:t>Incidence</a:t>
            </a:r>
            <a:r>
              <a:rPr sz="2800" b="1" spc="-70" dirty="0">
                <a:solidFill>
                  <a:srgbClr val="8496AF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8496AF"/>
                </a:solidFill>
                <a:latin typeface="Times New Roman"/>
                <a:cs typeface="Times New Roman"/>
              </a:rPr>
              <a:t>Matrix</a:t>
            </a:r>
            <a:endParaRPr sz="2800">
              <a:latin typeface="Times New Roman"/>
              <a:cs typeface="Times New Roman"/>
            </a:endParaRPr>
          </a:p>
          <a:p>
            <a:pPr marL="1050290" indent="-295275">
              <a:lnSpc>
                <a:spcPct val="100000"/>
              </a:lnSpc>
              <a:spcBef>
                <a:spcPts val="1685"/>
              </a:spcBef>
              <a:buSzPct val="96428"/>
              <a:buFont typeface="Wingdings"/>
              <a:buChar char=""/>
              <a:tabLst>
                <a:tab pos="1050290" algn="l"/>
              </a:tabLst>
            </a:pPr>
            <a:r>
              <a:rPr sz="2800" b="1" dirty="0">
                <a:solidFill>
                  <a:srgbClr val="FFC000"/>
                </a:solidFill>
                <a:latin typeface="Times New Roman"/>
                <a:cs typeface="Times New Roman"/>
              </a:rPr>
              <a:t>Adjacency</a:t>
            </a:r>
            <a:r>
              <a:rPr sz="2800" b="1" spc="-6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C000"/>
                </a:solidFill>
                <a:latin typeface="Times New Roman"/>
                <a:cs typeface="Times New Roman"/>
              </a:rPr>
              <a:t>List</a:t>
            </a:r>
            <a:endParaRPr sz="2800">
              <a:latin typeface="Times New Roman"/>
              <a:cs typeface="Times New Roman"/>
            </a:endParaRPr>
          </a:p>
          <a:p>
            <a:pPr marL="4603750" lvl="1" indent="-514984">
              <a:lnSpc>
                <a:spcPct val="100000"/>
              </a:lnSpc>
              <a:spcBef>
                <a:spcPts val="1085"/>
              </a:spcBef>
              <a:buAutoNum type="alphaLcPeriod"/>
              <a:tabLst>
                <a:tab pos="4603750" algn="l"/>
              </a:tabLst>
            </a:pPr>
            <a:r>
              <a:rPr sz="2800" b="1" u="sng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Adjacency</a:t>
            </a:r>
            <a:r>
              <a:rPr sz="2800" b="1" u="sng" spc="-40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Matrix:-</a:t>
            </a:r>
            <a:endParaRPr sz="2800">
              <a:latin typeface="Calibri"/>
              <a:cs typeface="Calibri"/>
            </a:endParaRPr>
          </a:p>
          <a:p>
            <a:pPr marL="241300" marR="614045" indent="-228600">
              <a:lnSpc>
                <a:spcPts val="2160"/>
              </a:lnSpc>
              <a:spcBef>
                <a:spcPts val="110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representation,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graph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matrix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vertices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vertices.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graph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vertices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matrix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4X4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matrix,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rows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vertices.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matrix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filled 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either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0.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spcBef>
                <a:spcPts val="745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Here,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row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vertex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vertex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from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row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vertex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vertex.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16" y="140772"/>
            <a:ext cx="6436995" cy="94424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32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example,</a:t>
            </a:r>
            <a:r>
              <a:rPr sz="3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consider</a:t>
            </a:r>
            <a:r>
              <a:rPr sz="32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2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following</a:t>
            </a:r>
            <a:endParaRPr sz="3200">
              <a:latin typeface="Times New Roman"/>
              <a:cs typeface="Times New Roman"/>
            </a:endParaRPr>
          </a:p>
          <a:p>
            <a:pPr marL="652145">
              <a:lnSpc>
                <a:spcPct val="100000"/>
              </a:lnSpc>
              <a:spcBef>
                <a:spcPts val="225"/>
              </a:spcBef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undirected</a:t>
            </a:r>
            <a:r>
              <a:rPr sz="24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graph</a:t>
            </a:r>
            <a:r>
              <a:rPr sz="2400" b="1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representation...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8538" y="1094232"/>
            <a:ext cx="6911530" cy="23038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9997" y="4297679"/>
            <a:ext cx="6506188" cy="22991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4391" y="3690873"/>
            <a:ext cx="48793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Directed</a:t>
            </a:r>
            <a:r>
              <a:rPr sz="2800" b="1" spc="-9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graph</a:t>
            </a:r>
            <a:r>
              <a:rPr sz="2800" b="1" spc="-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representation...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693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95"/>
              </a:spcBef>
            </a:pPr>
            <a:r>
              <a:rPr sz="3200" b="0" spc="-25" dirty="0">
                <a:latin typeface="Calibri Light"/>
                <a:cs typeface="Calibri Light"/>
              </a:rPr>
              <a:t>Adjacency</a:t>
            </a:r>
            <a:r>
              <a:rPr sz="3200" b="0" spc="-120" dirty="0">
                <a:latin typeface="Calibri Light"/>
                <a:cs typeface="Calibri Light"/>
              </a:rPr>
              <a:t> </a:t>
            </a:r>
            <a:r>
              <a:rPr sz="3200" b="0" spc="-25" dirty="0">
                <a:latin typeface="Calibri Light"/>
                <a:cs typeface="Calibri Light"/>
              </a:rPr>
              <a:t>Matrix</a:t>
            </a:r>
            <a:r>
              <a:rPr sz="3200" b="0" spc="-150" dirty="0">
                <a:latin typeface="Calibri Light"/>
                <a:cs typeface="Calibri Light"/>
              </a:rPr>
              <a:t> </a:t>
            </a:r>
            <a:r>
              <a:rPr sz="3200" b="0" spc="-25" dirty="0">
                <a:latin typeface="Calibri Light"/>
                <a:cs typeface="Calibri Light"/>
              </a:rPr>
              <a:t>Representation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744" y="899160"/>
            <a:ext cx="10201656" cy="5739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074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90"/>
              </a:spcBef>
            </a:pPr>
            <a:r>
              <a:rPr sz="3200" b="0" spc="-30" dirty="0">
                <a:solidFill>
                  <a:srgbClr val="6F2F9F"/>
                </a:solidFill>
                <a:latin typeface="Calibri Light"/>
                <a:cs typeface="Calibri Light"/>
              </a:rPr>
              <a:t>Adjacency</a:t>
            </a:r>
            <a:r>
              <a:rPr sz="3200" b="0" spc="-10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3200" b="0" spc="-25" dirty="0">
                <a:solidFill>
                  <a:srgbClr val="6F2F9F"/>
                </a:solidFill>
                <a:latin typeface="Calibri Light"/>
                <a:cs typeface="Calibri Light"/>
              </a:rPr>
              <a:t>Matrix</a:t>
            </a:r>
            <a:r>
              <a:rPr sz="3200" b="0" spc="-13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3200" b="0" spc="-25" dirty="0">
                <a:solidFill>
                  <a:srgbClr val="6F2F9F"/>
                </a:solidFill>
                <a:latin typeface="Calibri Light"/>
                <a:cs typeface="Calibri Light"/>
              </a:rPr>
              <a:t>Representation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278" y="914444"/>
            <a:ext cx="7061031" cy="495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10"/>
              </a:spcBef>
            </a:pPr>
            <a:r>
              <a:rPr sz="4000" b="0" spc="-30" dirty="0">
                <a:solidFill>
                  <a:srgbClr val="92D050"/>
                </a:solidFill>
                <a:latin typeface="Calibri Light"/>
                <a:cs typeface="Calibri Light"/>
              </a:rPr>
              <a:t>Graph</a:t>
            </a:r>
            <a:r>
              <a:rPr sz="4000" b="0" spc="-175" dirty="0">
                <a:solidFill>
                  <a:srgbClr val="92D050"/>
                </a:solidFill>
                <a:latin typeface="Calibri Light"/>
                <a:cs typeface="Calibri Light"/>
              </a:rPr>
              <a:t> </a:t>
            </a:r>
            <a:r>
              <a:rPr sz="4000" b="0" spc="-45" dirty="0">
                <a:solidFill>
                  <a:srgbClr val="92D050"/>
                </a:solidFill>
                <a:latin typeface="Calibri Light"/>
                <a:cs typeface="Calibri Light"/>
              </a:rPr>
              <a:t>Representations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148918"/>
            <a:ext cx="11270615" cy="5109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Incidence</a:t>
            </a:r>
            <a:r>
              <a:rPr sz="28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Matrix</a:t>
            </a:r>
            <a:endParaRPr sz="2800">
              <a:latin typeface="Times New Roman"/>
              <a:cs typeface="Times New Roman"/>
            </a:endParaRPr>
          </a:p>
          <a:p>
            <a:pPr marL="698500" marR="143510" indent="-229870">
              <a:lnSpc>
                <a:spcPct val="150100"/>
              </a:lnSpc>
              <a:spcBef>
                <a:spcPts val="590"/>
              </a:spcBef>
              <a:buSzPct val="95833"/>
              <a:buFont typeface="Wingdings"/>
              <a:buChar char=""/>
              <a:tabLst>
                <a:tab pos="698500" algn="l"/>
                <a:tab pos="713105" algn="l"/>
              </a:tabLst>
            </a:pPr>
            <a:r>
              <a:rPr sz="2400" dirty="0">
                <a:latin typeface="Times New Roman"/>
                <a:cs typeface="Times New Roman"/>
              </a:rPr>
              <a:t>	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matrix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of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 marL="698500" marR="5080" indent="-229870">
              <a:lnSpc>
                <a:spcPct val="150100"/>
              </a:lnSpc>
              <a:spcBef>
                <a:spcPts val="505"/>
              </a:spcBef>
              <a:buSzPct val="95833"/>
              <a:buFont typeface="Wingdings"/>
              <a:buChar char=""/>
              <a:tabLst>
                <a:tab pos="698500" algn="l"/>
                <a:tab pos="713105" algn="l"/>
              </a:tabLst>
            </a:pPr>
            <a:r>
              <a:rPr sz="2400" dirty="0">
                <a:latin typeface="Times New Roman"/>
                <a:cs typeface="Times New Roman"/>
              </a:rPr>
              <a:t>	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represented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matrix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4X6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matrix,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rows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columns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-10" dirty="0">
                <a:latin typeface="Times New Roman"/>
                <a:cs typeface="Times New Roman"/>
              </a:rPr>
              <a:t> edges.</a:t>
            </a:r>
            <a:endParaRPr sz="2400">
              <a:latin typeface="Times New Roman"/>
              <a:cs typeface="Times New Roman"/>
            </a:endParaRPr>
          </a:p>
          <a:p>
            <a:pPr marL="713105" indent="-244475">
              <a:lnSpc>
                <a:spcPct val="100000"/>
              </a:lnSpc>
              <a:spcBef>
                <a:spcPts val="1945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filled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either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 or 1 or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-1.</a:t>
            </a:r>
            <a:endParaRPr sz="2400">
              <a:latin typeface="Times New Roman"/>
              <a:cs typeface="Times New Roman"/>
            </a:endParaRPr>
          </a:p>
          <a:p>
            <a:pPr marL="698500" marR="113664" indent="-229870">
              <a:lnSpc>
                <a:spcPct val="150000"/>
              </a:lnSpc>
              <a:spcBef>
                <a:spcPts val="480"/>
              </a:spcBef>
              <a:buSzPct val="95833"/>
              <a:buFont typeface="Wingdings"/>
              <a:buChar char=""/>
              <a:tabLst>
                <a:tab pos="698500" algn="l"/>
                <a:tab pos="713105" algn="l"/>
              </a:tabLst>
            </a:pPr>
            <a:r>
              <a:rPr sz="2400" dirty="0">
                <a:latin typeface="Times New Roman"/>
                <a:cs typeface="Times New Roman"/>
              </a:rPr>
              <a:t>	Here,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row edge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column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edge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outgoing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column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-</a:t>
            </a:r>
            <a:r>
              <a:rPr sz="2400" dirty="0">
                <a:latin typeface="Times New Roman"/>
                <a:cs typeface="Times New Roman"/>
              </a:rPr>
              <a:t>1 represents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incoming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column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8175" y="1272362"/>
            <a:ext cx="7124065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Calibri"/>
              <a:cs typeface="Calibri"/>
            </a:endParaRPr>
          </a:p>
          <a:p>
            <a:pPr marL="546100">
              <a:lnSpc>
                <a:spcPct val="100000"/>
              </a:lnSpc>
            </a:pP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Step</a:t>
            </a:r>
            <a:r>
              <a:rPr sz="1800" b="1" spc="-4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1:</a:t>
            </a:r>
            <a:r>
              <a:rPr sz="1800" b="1" spc="-6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Set</a:t>
            </a:r>
            <a:r>
              <a:rPr sz="1800" b="1" spc="-5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upper_bound</a:t>
            </a:r>
            <a:r>
              <a:rPr sz="1800" b="1" spc="-3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=</a:t>
            </a:r>
            <a:r>
              <a:rPr sz="1800" b="1" spc="-3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upper_bound</a:t>
            </a:r>
            <a:r>
              <a:rPr sz="1800" b="1" spc="-6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-</a:t>
            </a:r>
            <a:r>
              <a:rPr sz="1800" b="1" spc="-3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6F2F9F"/>
                </a:solidFill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</a:pP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Step</a:t>
            </a:r>
            <a:r>
              <a:rPr sz="1800" b="1" spc="-2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ourier New"/>
                <a:cs typeface="Courier New"/>
              </a:rPr>
              <a:t>2:</a:t>
            </a:r>
            <a:r>
              <a:rPr sz="1800" b="1" spc="-3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6F2F9F"/>
                </a:solidFill>
                <a:latin typeface="Courier New"/>
                <a:cs typeface="Courier New"/>
              </a:rPr>
              <a:t>EXIT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DELETE(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6822" y="228041"/>
            <a:ext cx="71513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latin typeface="Calibri"/>
                <a:cs typeface="Calibri"/>
              </a:rPr>
              <a:t>Deleting</a:t>
            </a:r>
            <a:r>
              <a:rPr sz="4000" b="0" spc="-9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an</a:t>
            </a:r>
            <a:r>
              <a:rPr sz="4000" b="0" spc="-8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Element</a:t>
            </a:r>
            <a:r>
              <a:rPr sz="4000" b="0" spc="-6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from</a:t>
            </a:r>
            <a:r>
              <a:rPr sz="4000" b="0" spc="-5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an</a:t>
            </a:r>
            <a:r>
              <a:rPr sz="4000" b="0" spc="-50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Array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87473" y="3819583"/>
          <a:ext cx="5938519" cy="272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605"/>
                <a:gridCol w="410209"/>
                <a:gridCol w="2870835"/>
                <a:gridCol w="2007870"/>
              </a:tblGrid>
              <a:tr h="335280">
                <a:tc>
                  <a:txBody>
                    <a:bodyPr/>
                    <a:lstStyle/>
                    <a:p>
                      <a:pPr marR="29209" algn="ctr">
                        <a:lnSpc>
                          <a:spcPts val="1860"/>
                        </a:lnSpc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60"/>
                        </a:lnSpc>
                      </a:pP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1: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[INITIALIZATION]</a:t>
                      </a:r>
                      <a:r>
                        <a:rPr sz="1800" b="1" spc="-11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00" b="1" spc="-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00" b="1" spc="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POS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2: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Repeat</a:t>
                      </a: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Steps</a:t>
                      </a:r>
                      <a:r>
                        <a:rPr sz="1800" b="1" spc="-4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800" b="1" spc="-3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while</a:t>
                      </a:r>
                      <a:r>
                        <a:rPr sz="1800" b="1" spc="-4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00" b="1" spc="-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1800" b="1" spc="-1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3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N-</a:t>
                      </a:r>
                      <a:r>
                        <a:rPr sz="1800" b="1" spc="-5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</a:tr>
              <a:tr h="411480"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3: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1800" b="1" spc="-5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A[I]</a:t>
                      </a:r>
                      <a:r>
                        <a:rPr sz="1800" b="1" spc="-4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00" b="1" spc="-1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A[I</a:t>
                      </a:r>
                      <a:r>
                        <a:rPr sz="1800" b="1" spc="-4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b="1" spc="-1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1]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4: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1800" b="1" spc="-3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00" b="1" spc="-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00" b="1" spc="-3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00" b="1" spc="-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b="1" spc="-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[End</a:t>
                      </a:r>
                      <a:r>
                        <a:rPr sz="1800" b="1" spc="-3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sz="1800" b="1" spc="-3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Loop]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5: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N =</a:t>
                      </a: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800" b="1" spc="-3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- </a:t>
                      </a:r>
                      <a:r>
                        <a:rPr sz="1800" b="1" spc="-5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35280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5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6: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3333FF"/>
                          </a:solidFill>
                          <a:latin typeface="Courier New"/>
                          <a:cs typeface="Courier New"/>
                        </a:rPr>
                        <a:t>EXIT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049" y="353314"/>
            <a:ext cx="8536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example,</a:t>
            </a:r>
            <a:r>
              <a:rPr sz="24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consider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following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directed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graph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representation...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807" y="1613916"/>
            <a:ext cx="7900987" cy="394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10"/>
              </a:spcBef>
            </a:pPr>
            <a:r>
              <a:rPr sz="4000" b="0" spc="-30" dirty="0">
                <a:solidFill>
                  <a:srgbClr val="92D050"/>
                </a:solidFill>
                <a:latin typeface="Calibri Light"/>
                <a:cs typeface="Calibri Light"/>
              </a:rPr>
              <a:t>Graph</a:t>
            </a:r>
            <a:r>
              <a:rPr sz="4000" b="0" spc="-185" dirty="0">
                <a:solidFill>
                  <a:srgbClr val="92D050"/>
                </a:solidFill>
                <a:latin typeface="Calibri Light"/>
                <a:cs typeface="Calibri Light"/>
              </a:rPr>
              <a:t> </a:t>
            </a:r>
            <a:r>
              <a:rPr sz="4000" b="0" spc="-45" dirty="0">
                <a:solidFill>
                  <a:srgbClr val="92D050"/>
                </a:solidFill>
                <a:latin typeface="Calibri Light"/>
                <a:cs typeface="Calibri Light"/>
              </a:rPr>
              <a:t>Representations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86" y="804163"/>
            <a:ext cx="10697845" cy="2312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Adjacency</a:t>
            </a:r>
            <a:r>
              <a:rPr sz="32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List</a:t>
            </a:r>
            <a:endParaRPr sz="3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265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adjacent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  <a:p>
            <a:pPr marL="241300" marR="5080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 implemented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linked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list...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7261" y="3293831"/>
            <a:ext cx="7466959" cy="3187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10"/>
              </a:spcBef>
            </a:pPr>
            <a:r>
              <a:rPr sz="4000" b="0" spc="-30" dirty="0">
                <a:latin typeface="Calibri Light"/>
                <a:cs typeface="Calibri Light"/>
              </a:rPr>
              <a:t>Graph</a:t>
            </a:r>
            <a:r>
              <a:rPr sz="4000" b="0" spc="-19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Array</a:t>
            </a:r>
            <a:r>
              <a:rPr sz="4000" b="0" spc="-17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Representations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218" y="816990"/>
            <a:ext cx="867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representation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implemented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follows..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393" y="1600200"/>
            <a:ext cx="7807896" cy="4639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345" y="100406"/>
            <a:ext cx="43008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40" dirty="0">
                <a:latin typeface="Calibri Light"/>
                <a:cs typeface="Calibri Light"/>
              </a:rPr>
              <a:t>Operations</a:t>
            </a:r>
            <a:r>
              <a:rPr sz="4000" b="0" spc="-15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of</a:t>
            </a:r>
            <a:r>
              <a:rPr sz="4000" b="0" spc="-85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Graphs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255" y="820038"/>
            <a:ext cx="11256010" cy="56781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42950" indent="-274320">
              <a:lnSpc>
                <a:spcPts val="3000"/>
              </a:lnSpc>
              <a:spcBef>
                <a:spcPts val="110"/>
              </a:spcBef>
              <a:buSzPct val="96296"/>
              <a:buFont typeface="Wingdings"/>
              <a:buChar char=""/>
              <a:tabLst>
                <a:tab pos="742950" algn="l"/>
              </a:tabLst>
            </a:pPr>
            <a:r>
              <a:rPr sz="2700" spc="-10" dirty="0">
                <a:solidFill>
                  <a:srgbClr val="00AFEF"/>
                </a:solidFill>
                <a:latin typeface="Times New Roman"/>
                <a:cs typeface="Times New Roman"/>
              </a:rPr>
              <a:t>INSERTING</a:t>
            </a:r>
            <a:endParaRPr sz="2700">
              <a:latin typeface="Times New Roman"/>
              <a:cs typeface="Times New Roman"/>
            </a:endParaRPr>
          </a:p>
          <a:p>
            <a:pPr marL="742950" indent="-274955">
              <a:lnSpc>
                <a:spcPts val="2775"/>
              </a:lnSpc>
              <a:buSzPct val="96296"/>
              <a:buFont typeface="Wingdings"/>
              <a:buChar char=""/>
              <a:tabLst>
                <a:tab pos="742950" algn="l"/>
              </a:tabLst>
            </a:pPr>
            <a:r>
              <a:rPr sz="2700" spc="-10" dirty="0">
                <a:solidFill>
                  <a:srgbClr val="00AFEF"/>
                </a:solidFill>
                <a:latin typeface="Times New Roman"/>
                <a:cs typeface="Times New Roman"/>
              </a:rPr>
              <a:t>DELETING</a:t>
            </a:r>
            <a:endParaRPr sz="2700">
              <a:latin typeface="Times New Roman"/>
              <a:cs typeface="Times New Roman"/>
            </a:endParaRPr>
          </a:p>
          <a:p>
            <a:pPr marL="742950" indent="-274320">
              <a:lnSpc>
                <a:spcPts val="2775"/>
              </a:lnSpc>
              <a:buSzPct val="96296"/>
              <a:buFont typeface="Wingdings"/>
              <a:buChar char=""/>
              <a:tabLst>
                <a:tab pos="742950" algn="l"/>
              </a:tabLst>
            </a:pPr>
            <a:r>
              <a:rPr sz="2700" spc="-10" dirty="0">
                <a:solidFill>
                  <a:srgbClr val="00AFEF"/>
                </a:solidFill>
                <a:latin typeface="Times New Roman"/>
                <a:cs typeface="Times New Roman"/>
              </a:rPr>
              <a:t>MERGING</a:t>
            </a:r>
            <a:endParaRPr sz="2700">
              <a:latin typeface="Times New Roman"/>
              <a:cs typeface="Times New Roman"/>
            </a:endParaRPr>
          </a:p>
          <a:p>
            <a:pPr marL="742950" indent="-274955">
              <a:lnSpc>
                <a:spcPts val="3000"/>
              </a:lnSpc>
              <a:buSzPct val="96296"/>
              <a:buFont typeface="Wingdings"/>
              <a:buChar char=""/>
              <a:tabLst>
                <a:tab pos="742950" algn="l"/>
              </a:tabLst>
            </a:pPr>
            <a:r>
              <a:rPr sz="2700" spc="-10" dirty="0">
                <a:solidFill>
                  <a:srgbClr val="00AFEF"/>
                </a:solidFill>
                <a:latin typeface="Times New Roman"/>
                <a:cs typeface="Times New Roman"/>
              </a:rPr>
              <a:t>TRAVERSING</a:t>
            </a:r>
            <a:endParaRPr sz="27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96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Graph</a:t>
            </a:r>
            <a:r>
              <a:rPr sz="19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traversal</a:t>
            </a:r>
            <a:r>
              <a:rPr sz="19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9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technique</a:t>
            </a:r>
            <a:r>
              <a:rPr sz="19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used</a:t>
            </a:r>
            <a:r>
              <a:rPr sz="19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19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searching</a:t>
            </a:r>
            <a:r>
              <a:rPr sz="19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9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vertex</a:t>
            </a:r>
            <a:r>
              <a:rPr sz="19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19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9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0000"/>
                </a:solidFill>
                <a:latin typeface="Times New Roman"/>
                <a:cs typeface="Times New Roman"/>
              </a:rPr>
              <a:t>graph.</a:t>
            </a:r>
            <a:r>
              <a:rPr sz="19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graph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traversal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also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used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to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decide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order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vertices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to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be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visit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search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process.</a:t>
            </a:r>
            <a:endParaRPr sz="19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45"/>
              </a:spcBef>
              <a:buFont typeface="Arial MT"/>
              <a:buChar char="•"/>
              <a:tabLst>
                <a:tab pos="286385" algn="l"/>
              </a:tabLst>
            </a:pP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1900" b="1" spc="-1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graph</a:t>
            </a:r>
            <a:r>
              <a:rPr sz="19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traversal</a:t>
            </a:r>
            <a:r>
              <a:rPr sz="1900" b="1" spc="-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finds</a:t>
            </a:r>
            <a:r>
              <a:rPr sz="1900" b="1" spc="-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sz="19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edges</a:t>
            </a:r>
            <a:r>
              <a:rPr sz="19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to</a:t>
            </a:r>
            <a:r>
              <a:rPr sz="19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be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used</a:t>
            </a:r>
            <a:r>
              <a:rPr sz="19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in</a:t>
            </a:r>
            <a:r>
              <a:rPr sz="19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search</a:t>
            </a:r>
            <a:r>
              <a:rPr sz="19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process</a:t>
            </a:r>
            <a:r>
              <a:rPr sz="1900" b="1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without</a:t>
            </a:r>
            <a:r>
              <a:rPr sz="19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creating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loops</a:t>
            </a:r>
            <a:r>
              <a:rPr sz="1900" b="1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that</a:t>
            </a:r>
            <a:r>
              <a:rPr sz="1900" b="1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means</a:t>
            </a:r>
            <a:r>
              <a:rPr sz="19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using</a:t>
            </a:r>
            <a:endParaRPr sz="19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125"/>
              </a:spcBef>
            </a:pP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graph</a:t>
            </a:r>
            <a:r>
              <a:rPr sz="19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traversal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we</a:t>
            </a:r>
            <a:r>
              <a:rPr sz="19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visit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all</a:t>
            </a:r>
            <a:r>
              <a:rPr sz="19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vertices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of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graph</a:t>
            </a:r>
            <a:r>
              <a:rPr sz="19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without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getting</a:t>
            </a:r>
            <a:r>
              <a:rPr sz="19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into</a:t>
            </a:r>
            <a:r>
              <a:rPr sz="19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C00000"/>
                </a:solidFill>
                <a:latin typeface="Times New Roman"/>
                <a:cs typeface="Times New Roman"/>
              </a:rPr>
              <a:t>looping</a:t>
            </a:r>
            <a:r>
              <a:rPr sz="19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path.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9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500" dirty="0">
                <a:latin typeface="Times New Roman"/>
                <a:cs typeface="Times New Roman"/>
              </a:rPr>
              <a:t>There</a:t>
            </a:r>
            <a:r>
              <a:rPr sz="2500" spc="-6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are</a:t>
            </a:r>
            <a:r>
              <a:rPr sz="2500" spc="-3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two</a:t>
            </a:r>
            <a:r>
              <a:rPr sz="2500" spc="-5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graph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traversal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techniques</a:t>
            </a:r>
            <a:r>
              <a:rPr sz="2500" spc="-2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and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they</a:t>
            </a:r>
            <a:r>
              <a:rPr sz="2500" spc="-5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are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as</a:t>
            </a:r>
            <a:r>
              <a:rPr sz="2500" spc="-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follows...</a:t>
            </a:r>
            <a:endParaRPr sz="2500">
              <a:latin typeface="Times New Roman"/>
              <a:cs typeface="Times New Roman"/>
            </a:endParaRPr>
          </a:p>
          <a:p>
            <a:pPr marL="1200785" lvl="1" indent="-285750">
              <a:lnSpc>
                <a:spcPct val="100000"/>
              </a:lnSpc>
              <a:spcBef>
                <a:spcPts val="2085"/>
              </a:spcBef>
              <a:buSzPct val="96296"/>
              <a:buFont typeface="Wingdings"/>
              <a:buChar char=""/>
              <a:tabLst>
                <a:tab pos="1200785" algn="l"/>
              </a:tabLst>
            </a:pPr>
            <a:r>
              <a:rPr sz="2700" b="1" dirty="0">
                <a:solidFill>
                  <a:srgbClr val="2E5496"/>
                </a:solidFill>
                <a:latin typeface="Times New Roman"/>
                <a:cs typeface="Times New Roman"/>
              </a:rPr>
              <a:t>DFS</a:t>
            </a:r>
            <a:r>
              <a:rPr sz="2700" b="1" spc="-2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2E5496"/>
                </a:solidFill>
                <a:latin typeface="Times New Roman"/>
                <a:cs typeface="Times New Roman"/>
              </a:rPr>
              <a:t>(Depth</a:t>
            </a:r>
            <a:r>
              <a:rPr sz="2700" b="1" spc="-7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2E5496"/>
                </a:solidFill>
                <a:latin typeface="Times New Roman"/>
                <a:cs typeface="Times New Roman"/>
              </a:rPr>
              <a:t>First</a:t>
            </a:r>
            <a:r>
              <a:rPr sz="2700" b="1" spc="-2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2700" b="1" spc="-10" dirty="0">
                <a:solidFill>
                  <a:srgbClr val="2E5496"/>
                </a:solidFill>
                <a:latin typeface="Times New Roman"/>
                <a:cs typeface="Times New Roman"/>
              </a:rPr>
              <a:t>Search)</a:t>
            </a:r>
            <a:endParaRPr sz="2700">
              <a:latin typeface="Times New Roman"/>
              <a:cs typeface="Times New Roman"/>
            </a:endParaRPr>
          </a:p>
          <a:p>
            <a:pPr marL="1200785" lvl="1" indent="-285750">
              <a:lnSpc>
                <a:spcPct val="100000"/>
              </a:lnSpc>
              <a:spcBef>
                <a:spcPts val="2110"/>
              </a:spcBef>
              <a:buSzPct val="96296"/>
              <a:buFont typeface="Wingdings"/>
              <a:buChar char=""/>
              <a:tabLst>
                <a:tab pos="1200785" algn="l"/>
              </a:tabLst>
            </a:pPr>
            <a:r>
              <a:rPr sz="2700" b="1" dirty="0">
                <a:solidFill>
                  <a:srgbClr val="538235"/>
                </a:solidFill>
                <a:latin typeface="Times New Roman"/>
                <a:cs typeface="Times New Roman"/>
              </a:rPr>
              <a:t>BFS</a:t>
            </a:r>
            <a:r>
              <a:rPr sz="2700" b="1" spc="-6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538235"/>
                </a:solidFill>
                <a:latin typeface="Times New Roman"/>
                <a:cs typeface="Times New Roman"/>
              </a:rPr>
              <a:t>(Breadth</a:t>
            </a:r>
            <a:r>
              <a:rPr sz="2700" b="1" spc="-7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538235"/>
                </a:solidFill>
                <a:latin typeface="Times New Roman"/>
                <a:cs typeface="Times New Roman"/>
              </a:rPr>
              <a:t>First</a:t>
            </a:r>
            <a:r>
              <a:rPr sz="2700" b="1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700" b="1" spc="-10" dirty="0">
                <a:solidFill>
                  <a:srgbClr val="538235"/>
                </a:solidFill>
                <a:latin typeface="Times New Roman"/>
                <a:cs typeface="Times New Roman"/>
              </a:rPr>
              <a:t>Search)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457" y="2169312"/>
            <a:ext cx="82480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dirty="0">
                <a:solidFill>
                  <a:srgbClr val="00AFEF"/>
                </a:solidFill>
              </a:rPr>
              <a:t>D</a:t>
            </a:r>
            <a:r>
              <a:rPr sz="8000" dirty="0"/>
              <a:t>epth</a:t>
            </a:r>
            <a:r>
              <a:rPr sz="8000" spc="-145" dirty="0"/>
              <a:t> </a:t>
            </a:r>
            <a:r>
              <a:rPr sz="8000" dirty="0">
                <a:solidFill>
                  <a:srgbClr val="00AFEF"/>
                </a:solidFill>
              </a:rPr>
              <a:t>F</a:t>
            </a:r>
            <a:r>
              <a:rPr sz="8000" dirty="0"/>
              <a:t>irst</a:t>
            </a:r>
            <a:r>
              <a:rPr sz="8000" spc="-155" dirty="0"/>
              <a:t> </a:t>
            </a:r>
            <a:r>
              <a:rPr sz="8000" spc="-10" dirty="0">
                <a:solidFill>
                  <a:srgbClr val="00AFEF"/>
                </a:solidFill>
              </a:rPr>
              <a:t>S</a:t>
            </a:r>
            <a:r>
              <a:rPr sz="8000" spc="-10" dirty="0"/>
              <a:t>earch</a:t>
            </a:r>
            <a:endParaRPr sz="8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0932" y="1360754"/>
            <a:ext cx="83312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AFEF"/>
                </a:solidFill>
              </a:rPr>
              <a:t>DFS</a:t>
            </a:r>
            <a:r>
              <a:rPr sz="6000" spc="-65" dirty="0">
                <a:solidFill>
                  <a:srgbClr val="00AFEF"/>
                </a:solidFill>
              </a:rPr>
              <a:t> </a:t>
            </a:r>
            <a:r>
              <a:rPr sz="6000" dirty="0"/>
              <a:t>(</a:t>
            </a:r>
            <a:r>
              <a:rPr sz="6000" dirty="0">
                <a:solidFill>
                  <a:srgbClr val="00AFEF"/>
                </a:solidFill>
              </a:rPr>
              <a:t>Depth</a:t>
            </a:r>
            <a:r>
              <a:rPr sz="6000" spc="-75" dirty="0">
                <a:solidFill>
                  <a:srgbClr val="00AFEF"/>
                </a:solidFill>
              </a:rPr>
              <a:t> </a:t>
            </a:r>
            <a:r>
              <a:rPr sz="6000" dirty="0">
                <a:solidFill>
                  <a:srgbClr val="00AFEF"/>
                </a:solidFill>
              </a:rPr>
              <a:t>First</a:t>
            </a:r>
            <a:r>
              <a:rPr sz="6000" spc="-65" dirty="0">
                <a:solidFill>
                  <a:srgbClr val="00AFEF"/>
                </a:solidFill>
              </a:rPr>
              <a:t> </a:t>
            </a:r>
            <a:r>
              <a:rPr sz="6000" spc="-10" dirty="0">
                <a:solidFill>
                  <a:srgbClr val="00AFEF"/>
                </a:solidFill>
              </a:rPr>
              <a:t>Search</a:t>
            </a:r>
            <a:r>
              <a:rPr sz="6000" spc="-10" dirty="0"/>
              <a:t>)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954" rIns="0" bIns="0" rtlCol="0">
            <a:spAutoFit/>
          </a:bodyPr>
          <a:lstStyle/>
          <a:p>
            <a:pPr marL="490855" indent="-344170">
              <a:lnSpc>
                <a:spcPct val="100000"/>
              </a:lnSpc>
              <a:spcBef>
                <a:spcPts val="1540"/>
              </a:spcBef>
              <a:buFont typeface="Wingdings"/>
              <a:buChar char=""/>
              <a:tabLst>
                <a:tab pos="491490" algn="l"/>
              </a:tabLst>
            </a:pPr>
            <a:r>
              <a:rPr dirty="0"/>
              <a:t>DFS</a:t>
            </a:r>
            <a:r>
              <a:rPr spc="-20" dirty="0"/>
              <a:t> </a:t>
            </a:r>
            <a:r>
              <a:rPr dirty="0"/>
              <a:t>traversal</a:t>
            </a:r>
            <a:r>
              <a:rPr spc="-1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dirty="0"/>
              <a:t>graph,</a:t>
            </a:r>
            <a:r>
              <a:rPr spc="5" dirty="0"/>
              <a:t> </a:t>
            </a:r>
            <a:r>
              <a:rPr dirty="0"/>
              <a:t>produces</a:t>
            </a:r>
            <a:r>
              <a:rPr spc="-2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spanning</a:t>
            </a:r>
            <a:r>
              <a:rPr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dirty="0"/>
              <a:t>final</a:t>
            </a:r>
            <a:r>
              <a:rPr spc="-40" dirty="0"/>
              <a:t> </a:t>
            </a:r>
            <a:r>
              <a:rPr spc="-10" dirty="0"/>
              <a:t>result.</a:t>
            </a:r>
          </a:p>
          <a:p>
            <a:pPr marL="490855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491490" algn="l"/>
              </a:tabLst>
            </a:pP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Spanning</a:t>
            </a:r>
            <a:r>
              <a:rPr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graph</a:t>
            </a:r>
            <a:r>
              <a:rPr spc="-10" dirty="0"/>
              <a:t> </a:t>
            </a:r>
            <a:r>
              <a:rPr dirty="0"/>
              <a:t>without</a:t>
            </a:r>
            <a:r>
              <a:rPr spc="-50" dirty="0"/>
              <a:t> </a:t>
            </a:r>
            <a:r>
              <a:rPr dirty="0"/>
              <a:t>any</a:t>
            </a:r>
            <a:r>
              <a:rPr spc="-10" dirty="0"/>
              <a:t> loops.</a:t>
            </a:r>
          </a:p>
          <a:p>
            <a:pPr marL="489584" marR="5080" indent="-343535">
              <a:lnSpc>
                <a:spcPts val="4320"/>
              </a:lnSpc>
              <a:spcBef>
                <a:spcPts val="180"/>
              </a:spcBef>
              <a:buFont typeface="Wingdings"/>
              <a:buChar char=""/>
              <a:tabLst>
                <a:tab pos="491490" algn="l"/>
              </a:tabLst>
            </a:pPr>
            <a:r>
              <a:rPr spc="-50" dirty="0"/>
              <a:t>We</a:t>
            </a:r>
            <a:r>
              <a:rPr spc="-35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Stack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structure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maximum</a:t>
            </a:r>
            <a:r>
              <a:rPr spc="-70" dirty="0"/>
              <a:t> </a:t>
            </a:r>
            <a:r>
              <a:rPr dirty="0"/>
              <a:t>size</a:t>
            </a:r>
            <a:r>
              <a:rPr spc="-5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total</a:t>
            </a:r>
            <a:r>
              <a:rPr spc="-45" dirty="0"/>
              <a:t> </a:t>
            </a:r>
            <a:r>
              <a:rPr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vertices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graph 	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implement</a:t>
            </a:r>
            <a:r>
              <a:rPr spc="-65" dirty="0"/>
              <a:t> </a:t>
            </a:r>
            <a:r>
              <a:rPr dirty="0"/>
              <a:t>DFS traversal of</a:t>
            </a:r>
            <a:r>
              <a:rPr spc="-3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graph.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latin typeface="Calibri Light"/>
                <a:cs typeface="Calibri Light"/>
              </a:rPr>
              <a:t>DFS</a:t>
            </a:r>
            <a:r>
              <a:rPr sz="4000" b="0" spc="-18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(Depth</a:t>
            </a:r>
            <a:r>
              <a:rPr sz="4000" b="0" spc="-19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First</a:t>
            </a:r>
            <a:r>
              <a:rPr sz="4000" b="0" spc="-175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Search)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11729"/>
            <a:ext cx="11709400" cy="556260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3600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Algorithm</a:t>
            </a:r>
            <a:endParaRPr sz="36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  <a:p>
            <a:pPr marL="240029" marR="5080" indent="-227329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Step</a:t>
            </a:r>
            <a:r>
              <a:rPr sz="2400" b="1" spc="-2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2:</a:t>
            </a:r>
            <a:r>
              <a:rPr sz="2400" b="1" spc="-3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starting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point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traversal.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Visit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push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the 	</a:t>
            </a:r>
            <a:r>
              <a:rPr sz="2400" spc="-10" dirty="0">
                <a:latin typeface="Times New Roman"/>
                <a:cs typeface="Times New Roman"/>
              </a:rPr>
              <a:t>Stack.</a:t>
            </a:r>
            <a:endParaRPr sz="2400">
              <a:latin typeface="Times New Roman"/>
              <a:cs typeface="Times New Roman"/>
            </a:endParaRPr>
          </a:p>
          <a:p>
            <a:pPr marL="240029" marR="13335" indent="-227329">
              <a:lnSpc>
                <a:spcPts val="259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Step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3:</a:t>
            </a:r>
            <a:r>
              <a:rPr sz="24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Visit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adjacent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 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 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stack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is 	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visited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push 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to the</a:t>
            </a:r>
            <a:r>
              <a:rPr sz="2400" spc="-10" dirty="0">
                <a:latin typeface="Times New Roman"/>
                <a:cs typeface="Times New Roman"/>
              </a:rPr>
              <a:t> stack.</a:t>
            </a:r>
            <a:endParaRPr sz="2400">
              <a:latin typeface="Times New Roman"/>
              <a:cs typeface="Times New Roman"/>
            </a:endParaRPr>
          </a:p>
          <a:p>
            <a:pPr marL="240029" marR="419734" indent="-227329">
              <a:lnSpc>
                <a:spcPts val="259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2D75B6"/>
                </a:solidFill>
                <a:latin typeface="Times New Roman"/>
                <a:cs typeface="Times New Roman"/>
              </a:rPr>
              <a:t>Step</a:t>
            </a:r>
            <a:r>
              <a:rPr sz="2400" b="1" spc="-10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D75B6"/>
                </a:solidFill>
                <a:latin typeface="Times New Roman"/>
                <a:cs typeface="Times New Roman"/>
              </a:rPr>
              <a:t>4:</a:t>
            </a:r>
            <a:r>
              <a:rPr sz="2400" b="1" spc="-20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Repeat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visit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	</a:t>
            </a:r>
            <a:r>
              <a:rPr sz="2400" spc="-10" dirty="0">
                <a:latin typeface="Times New Roman"/>
                <a:cs typeface="Times New Roman"/>
              </a:rPr>
              <a:t>stack.</a:t>
            </a:r>
            <a:endParaRPr sz="2400">
              <a:latin typeface="Times New Roman"/>
              <a:cs typeface="Times New Roman"/>
            </a:endParaRPr>
          </a:p>
          <a:p>
            <a:pPr marL="240029" indent="-227329">
              <a:lnSpc>
                <a:spcPts val="2735"/>
              </a:lnSpc>
              <a:spcBef>
                <a:spcPts val="69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Step</a:t>
            </a:r>
            <a:r>
              <a:rPr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5:</a:t>
            </a:r>
            <a:r>
              <a:rPr sz="24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 vertex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back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tracking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stack.</a:t>
            </a:r>
            <a:endParaRPr sz="24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Step</a:t>
            </a:r>
            <a:r>
              <a:rPr sz="2400" b="1" spc="-1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6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Repeat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stack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becomes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Empty.</a:t>
            </a:r>
            <a:endParaRPr sz="2400">
              <a:latin typeface="Times New Roman"/>
              <a:cs typeface="Times New Roman"/>
            </a:endParaRPr>
          </a:p>
          <a:p>
            <a:pPr marL="240029" marR="411480" indent="-227329">
              <a:lnSpc>
                <a:spcPts val="259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7:</a:t>
            </a:r>
            <a:r>
              <a:rPr sz="2400" b="1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becomes</a:t>
            </a:r>
            <a:r>
              <a:rPr sz="2400" spc="-10" dirty="0">
                <a:latin typeface="Times New Roman"/>
                <a:cs typeface="Times New Roman"/>
              </a:rPr>
              <a:t> Empty,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unused 	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graph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674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6F2F9F"/>
                </a:solidFill>
              </a:rPr>
              <a:t>EXAMPLE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24585" y="826135"/>
            <a:ext cx="8642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Back</a:t>
            </a:r>
            <a:r>
              <a:rPr sz="20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tracking</a:t>
            </a:r>
            <a:r>
              <a:rPr sz="20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coming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back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vertex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which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came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current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vertex.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6759" y="1547262"/>
            <a:ext cx="10354310" cy="5311140"/>
            <a:chOff x="746759" y="1547262"/>
            <a:chExt cx="10354310" cy="53111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954" y="1547262"/>
              <a:ext cx="6006804" cy="22214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9" y="3730751"/>
              <a:ext cx="10354056" cy="31272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899"/>
            <a:ext cx="10058400" cy="6293485"/>
            <a:chOff x="0" y="396899"/>
            <a:chExt cx="10058400" cy="6293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070" y="396899"/>
              <a:ext cx="8369276" cy="30915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13759"/>
              <a:ext cx="10058400" cy="3276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333" y="243943"/>
            <a:ext cx="8818308" cy="23988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245" y="3063252"/>
            <a:ext cx="8484337" cy="3104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086296"/>
            <a:ext cx="8060964" cy="21272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24760" y="4057650"/>
            <a:ext cx="508825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Calibri"/>
                <a:cs typeface="Calibri"/>
              </a:rPr>
              <a:t>We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first</a:t>
            </a:r>
            <a:r>
              <a:rPr sz="3500" spc="-10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delete</a:t>
            </a:r>
            <a:r>
              <a:rPr sz="3500" spc="-114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114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element.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9" y="349207"/>
            <a:ext cx="10342245" cy="6509384"/>
            <a:chOff x="426719" y="349207"/>
            <a:chExt cx="10342245" cy="65093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660" y="349207"/>
              <a:ext cx="9298348" cy="29474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9" y="3230879"/>
              <a:ext cx="10341864" cy="36271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128" y="221530"/>
            <a:ext cx="8513352" cy="28727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572" y="3365120"/>
            <a:ext cx="8652630" cy="2862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76" y="283463"/>
            <a:ext cx="7590767" cy="29708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474" y="3688079"/>
            <a:ext cx="7998076" cy="260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72" y="108152"/>
            <a:ext cx="9193448" cy="289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931" y="3832250"/>
            <a:ext cx="7873350" cy="2638505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73" y="257504"/>
            <a:ext cx="9483052" cy="289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084" y="3800352"/>
            <a:ext cx="8712717" cy="2611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5732" y="1025423"/>
            <a:ext cx="6855459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dirty="0">
                <a:solidFill>
                  <a:srgbClr val="00AF50"/>
                </a:solidFill>
              </a:rPr>
              <a:t>B</a:t>
            </a:r>
            <a:r>
              <a:rPr sz="6000" dirty="0">
                <a:solidFill>
                  <a:srgbClr val="00AFEF"/>
                </a:solidFill>
              </a:rPr>
              <a:t>readth</a:t>
            </a:r>
            <a:r>
              <a:rPr sz="6000" spc="-90" dirty="0">
                <a:solidFill>
                  <a:srgbClr val="00AFEF"/>
                </a:solidFill>
              </a:rPr>
              <a:t> </a:t>
            </a:r>
            <a:r>
              <a:rPr sz="6000" dirty="0">
                <a:solidFill>
                  <a:srgbClr val="00AF50"/>
                </a:solidFill>
              </a:rPr>
              <a:t>F</a:t>
            </a:r>
            <a:r>
              <a:rPr sz="6000" dirty="0">
                <a:solidFill>
                  <a:srgbClr val="00AFEF"/>
                </a:solidFill>
              </a:rPr>
              <a:t>irst</a:t>
            </a:r>
            <a:r>
              <a:rPr sz="6000" spc="-75" dirty="0">
                <a:solidFill>
                  <a:srgbClr val="00AFEF"/>
                </a:solidFill>
              </a:rPr>
              <a:t> </a:t>
            </a:r>
            <a:r>
              <a:rPr sz="6000" spc="-10" dirty="0">
                <a:solidFill>
                  <a:srgbClr val="00AF50"/>
                </a:solidFill>
              </a:rPr>
              <a:t>S</a:t>
            </a:r>
            <a:r>
              <a:rPr sz="6000" spc="-10" dirty="0">
                <a:solidFill>
                  <a:srgbClr val="00AFEF"/>
                </a:solidFill>
              </a:rPr>
              <a:t>earch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2023" rIns="0" bIns="0" rtlCol="0">
            <a:spAutoFit/>
          </a:bodyPr>
          <a:lstStyle/>
          <a:p>
            <a:pPr marL="1153160" indent="-344170">
              <a:lnSpc>
                <a:spcPct val="100000"/>
              </a:lnSpc>
              <a:spcBef>
                <a:spcPts val="1540"/>
              </a:spcBef>
              <a:buFont typeface="Wingdings"/>
              <a:buChar char=""/>
              <a:tabLst>
                <a:tab pos="1153160" algn="l"/>
              </a:tabLst>
            </a:pPr>
            <a:r>
              <a:rPr dirty="0"/>
              <a:t>BFS</a:t>
            </a:r>
            <a:r>
              <a:rPr spc="-20" dirty="0"/>
              <a:t> </a:t>
            </a:r>
            <a:r>
              <a:rPr dirty="0"/>
              <a:t>traversal</a:t>
            </a:r>
            <a:r>
              <a:rPr spc="-1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graph,</a:t>
            </a:r>
            <a:r>
              <a:rPr spc="5" dirty="0"/>
              <a:t> </a:t>
            </a:r>
            <a:r>
              <a:rPr dirty="0"/>
              <a:t>produces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spanning</a:t>
            </a:r>
            <a:r>
              <a:rPr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as</a:t>
            </a:r>
            <a:r>
              <a:rPr spc="-20" dirty="0"/>
              <a:t> </a:t>
            </a:r>
            <a:r>
              <a:rPr dirty="0"/>
              <a:t>final</a:t>
            </a:r>
            <a:r>
              <a:rPr spc="-60" dirty="0"/>
              <a:t> </a:t>
            </a:r>
            <a:r>
              <a:rPr spc="-10" dirty="0"/>
              <a:t>result.</a:t>
            </a:r>
          </a:p>
          <a:p>
            <a:pPr marL="115316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"/>
              <a:tabLst>
                <a:tab pos="1153160" algn="l"/>
              </a:tabLst>
            </a:pP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Spanning</a:t>
            </a:r>
            <a:r>
              <a:rPr b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graph</a:t>
            </a:r>
            <a:r>
              <a:rPr spc="-15" dirty="0"/>
              <a:t> </a:t>
            </a:r>
            <a:r>
              <a:rPr dirty="0"/>
              <a:t>without</a:t>
            </a:r>
            <a:r>
              <a:rPr spc="-55" dirty="0"/>
              <a:t> </a:t>
            </a:r>
            <a:r>
              <a:rPr dirty="0"/>
              <a:t>any</a:t>
            </a:r>
            <a:r>
              <a:rPr spc="-20" dirty="0"/>
              <a:t> </a:t>
            </a:r>
            <a:r>
              <a:rPr spc="-10" dirty="0"/>
              <a:t>loops.</a:t>
            </a:r>
          </a:p>
          <a:p>
            <a:pPr marL="1153160" marR="5080" indent="-344805">
              <a:lnSpc>
                <a:spcPts val="4320"/>
              </a:lnSpc>
              <a:spcBef>
                <a:spcPts val="185"/>
              </a:spcBef>
              <a:buFont typeface="Wingdings"/>
              <a:buChar char=""/>
              <a:tabLst>
                <a:tab pos="1153160" algn="l"/>
              </a:tabLst>
            </a:pPr>
            <a:r>
              <a:rPr spc="-50" dirty="0"/>
              <a:t>We</a:t>
            </a:r>
            <a:r>
              <a:rPr spc="-35" dirty="0"/>
              <a:t> </a:t>
            </a:r>
            <a:r>
              <a:rPr dirty="0"/>
              <a:t>use</a:t>
            </a:r>
            <a:r>
              <a:rPr spc="-30" dirty="0"/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Queue</a:t>
            </a:r>
            <a:r>
              <a:rPr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structure</a:t>
            </a:r>
            <a:r>
              <a:rPr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maximum</a:t>
            </a:r>
            <a:r>
              <a:rPr spc="-85" dirty="0"/>
              <a:t> </a:t>
            </a:r>
            <a:r>
              <a:rPr dirty="0"/>
              <a:t>size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total</a:t>
            </a:r>
            <a:r>
              <a:rPr spc="-50" dirty="0"/>
              <a:t> </a:t>
            </a:r>
            <a:r>
              <a:rPr dirty="0"/>
              <a:t>number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vertices</a:t>
            </a:r>
            <a:r>
              <a:rPr spc="-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25" dirty="0"/>
              <a:t>the </a:t>
            </a:r>
            <a:r>
              <a:rPr dirty="0"/>
              <a:t>graph</a:t>
            </a:r>
            <a:r>
              <a:rPr spc="1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implement</a:t>
            </a:r>
            <a:r>
              <a:rPr spc="-50" dirty="0"/>
              <a:t> </a:t>
            </a:r>
            <a:r>
              <a:rPr dirty="0"/>
              <a:t>BFS traversal</a:t>
            </a:r>
            <a:r>
              <a:rPr spc="-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10" dirty="0"/>
              <a:t>graph.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5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538235"/>
                </a:solidFill>
              </a:rPr>
              <a:t>BFS</a:t>
            </a:r>
            <a:r>
              <a:rPr sz="2900" spc="-20" dirty="0">
                <a:solidFill>
                  <a:srgbClr val="538235"/>
                </a:solidFill>
              </a:rPr>
              <a:t> </a:t>
            </a:r>
            <a:r>
              <a:rPr sz="2900" dirty="0">
                <a:solidFill>
                  <a:srgbClr val="538235"/>
                </a:solidFill>
              </a:rPr>
              <a:t>(Breadth</a:t>
            </a:r>
            <a:r>
              <a:rPr sz="2900" spc="-55" dirty="0">
                <a:solidFill>
                  <a:srgbClr val="538235"/>
                </a:solidFill>
              </a:rPr>
              <a:t> </a:t>
            </a:r>
            <a:r>
              <a:rPr sz="2900" dirty="0">
                <a:solidFill>
                  <a:srgbClr val="538235"/>
                </a:solidFill>
              </a:rPr>
              <a:t>First</a:t>
            </a:r>
            <a:r>
              <a:rPr sz="2900" spc="-50" dirty="0">
                <a:solidFill>
                  <a:srgbClr val="538235"/>
                </a:solidFill>
              </a:rPr>
              <a:t> </a:t>
            </a:r>
            <a:r>
              <a:rPr sz="2900" spc="-10" dirty="0">
                <a:solidFill>
                  <a:srgbClr val="538235"/>
                </a:solidFill>
              </a:rPr>
              <a:t>Search)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313131" y="917574"/>
            <a:ext cx="11489055" cy="548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ALGORITHM</a:t>
            </a:r>
            <a:endParaRPr sz="2200">
              <a:latin typeface="Times New Roman"/>
              <a:cs typeface="Times New Roman"/>
            </a:endParaRPr>
          </a:p>
          <a:p>
            <a:pPr marL="240665" indent="-231775">
              <a:lnSpc>
                <a:spcPct val="100000"/>
              </a:lnSpc>
              <a:spcBef>
                <a:spcPts val="180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r>
              <a:rPr sz="22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Define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Queue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size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total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vertices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graph.</a:t>
            </a:r>
            <a:endParaRPr sz="2200">
              <a:latin typeface="Times New Roman"/>
              <a:cs typeface="Times New Roman"/>
            </a:endParaRPr>
          </a:p>
          <a:p>
            <a:pPr marL="240665" indent="-231775">
              <a:lnSpc>
                <a:spcPct val="100000"/>
              </a:lnSpc>
              <a:spcBef>
                <a:spcPts val="1800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FFC000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C000"/>
                </a:solidFill>
                <a:latin typeface="Times New Roman"/>
                <a:cs typeface="Times New Roman"/>
              </a:rPr>
              <a:t>2:</a:t>
            </a:r>
            <a:r>
              <a:rPr sz="2200" b="1" spc="1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Select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any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 </a:t>
            </a:r>
            <a:r>
              <a:rPr sz="2200" b="1" dirty="0">
                <a:latin typeface="Times New Roman"/>
                <a:cs typeface="Times New Roman"/>
              </a:rPr>
              <a:t>starting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point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traversal.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Visit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5" dirty="0">
                <a:latin typeface="Times New Roman"/>
                <a:cs typeface="Times New Roman"/>
              </a:rPr>
              <a:t> the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795"/>
              </a:spcBef>
            </a:pPr>
            <a:r>
              <a:rPr sz="2200" spc="-10" dirty="0">
                <a:latin typeface="Times New Roman"/>
                <a:cs typeface="Times New Roman"/>
              </a:rPr>
              <a:t>Queue.</a:t>
            </a:r>
            <a:endParaRPr sz="2200">
              <a:latin typeface="Times New Roman"/>
              <a:cs typeface="Times New Roman"/>
            </a:endParaRPr>
          </a:p>
          <a:p>
            <a:pPr marL="241300" marR="702310" indent="-232410">
              <a:lnSpc>
                <a:spcPct val="130100"/>
              </a:lnSpc>
              <a:spcBef>
                <a:spcPts val="980"/>
              </a:spcBef>
              <a:buSzPct val="95454"/>
              <a:buFont typeface="Wingdings"/>
              <a:buChar char=""/>
              <a:tabLst>
                <a:tab pos="241300" algn="l"/>
              </a:tabLst>
            </a:pPr>
            <a:r>
              <a:rPr sz="2200" b="1" dirty="0">
                <a:solidFill>
                  <a:srgbClr val="00AF50"/>
                </a:solidFill>
                <a:latin typeface="Times New Roman"/>
                <a:cs typeface="Times New Roman"/>
              </a:rPr>
              <a:t>Step</a:t>
            </a:r>
            <a:r>
              <a:rPr sz="22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AF50"/>
                </a:solidFill>
                <a:latin typeface="Times New Roman"/>
                <a:cs typeface="Times New Roman"/>
              </a:rPr>
              <a:t>3:</a:t>
            </a:r>
            <a:r>
              <a:rPr sz="22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Visit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adjacent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vertices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front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Queue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not </a:t>
            </a:r>
            <a:r>
              <a:rPr sz="2200" dirty="0">
                <a:latin typeface="Times New Roman"/>
                <a:cs typeface="Times New Roman"/>
              </a:rPr>
              <a:t>visited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them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Queue.</a:t>
            </a:r>
            <a:endParaRPr sz="2200">
              <a:latin typeface="Times New Roman"/>
              <a:cs typeface="Times New Roman"/>
            </a:endParaRPr>
          </a:p>
          <a:p>
            <a:pPr marL="240665" indent="-231775">
              <a:lnSpc>
                <a:spcPct val="100000"/>
              </a:lnSpc>
              <a:spcBef>
                <a:spcPts val="180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BE9000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BE9000"/>
                </a:solidFill>
                <a:latin typeface="Times New Roman"/>
                <a:cs typeface="Times New Roman"/>
              </a:rPr>
              <a:t>4:</a:t>
            </a:r>
            <a:r>
              <a:rPr sz="2200" b="1" spc="-3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When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there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 new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 visit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Queue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delete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that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790"/>
              </a:spcBef>
            </a:pP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Queue.</a:t>
            </a:r>
            <a:endParaRPr sz="2200">
              <a:latin typeface="Times New Roman"/>
              <a:cs typeface="Times New Roman"/>
            </a:endParaRPr>
          </a:p>
          <a:p>
            <a:pPr marL="240665" indent="-231775">
              <a:lnSpc>
                <a:spcPct val="100000"/>
              </a:lnSpc>
              <a:spcBef>
                <a:spcPts val="180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538235"/>
                </a:solidFill>
                <a:latin typeface="Times New Roman"/>
                <a:cs typeface="Times New Roman"/>
              </a:rPr>
              <a:t>Step</a:t>
            </a:r>
            <a:r>
              <a:rPr sz="2200" b="1" spc="-3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38235"/>
                </a:solidFill>
                <a:latin typeface="Times New Roman"/>
                <a:cs typeface="Times New Roman"/>
              </a:rPr>
              <a:t>5:</a:t>
            </a:r>
            <a:r>
              <a:rPr sz="2200" b="1" spc="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Repeat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 until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queue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becomes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empty.</a:t>
            </a:r>
            <a:endParaRPr sz="2200">
              <a:latin typeface="Times New Roman"/>
              <a:cs typeface="Times New Roman"/>
            </a:endParaRPr>
          </a:p>
          <a:p>
            <a:pPr marL="241300" marR="304800" indent="-232410">
              <a:lnSpc>
                <a:spcPct val="130100"/>
              </a:lnSpc>
              <a:spcBef>
                <a:spcPts val="985"/>
              </a:spcBef>
              <a:buSzPct val="95454"/>
              <a:buFont typeface="Wingdings"/>
              <a:buChar char=""/>
              <a:tabLst>
                <a:tab pos="241300" algn="l"/>
              </a:tabLst>
            </a:pPr>
            <a:r>
              <a:rPr sz="2200" b="1" dirty="0">
                <a:solidFill>
                  <a:srgbClr val="7B7B7B"/>
                </a:solidFill>
                <a:latin typeface="Times New Roman"/>
                <a:cs typeface="Times New Roman"/>
              </a:rPr>
              <a:t>Step</a:t>
            </a:r>
            <a:r>
              <a:rPr sz="2200" b="1" spc="-45" dirty="0">
                <a:solidFill>
                  <a:srgbClr val="7B7B7B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7B7B7B"/>
                </a:solidFill>
                <a:latin typeface="Times New Roman"/>
                <a:cs typeface="Times New Roman"/>
              </a:rPr>
              <a:t>6:</a:t>
            </a:r>
            <a:r>
              <a:rPr sz="2200" b="1" spc="-45" dirty="0">
                <a:solidFill>
                  <a:srgbClr val="7B7B7B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When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queue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becomes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Empty,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produce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final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spanning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removing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unused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edges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graph.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357" y="418848"/>
            <a:ext cx="7370897" cy="27315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182" y="3486084"/>
            <a:ext cx="9783671" cy="271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506" y="249936"/>
            <a:ext cx="10281596" cy="25041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257" y="3380232"/>
            <a:ext cx="10412256" cy="2702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001" y="237743"/>
            <a:ext cx="11297317" cy="27625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51" y="3496055"/>
            <a:ext cx="11073677" cy="2804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3664" y="914453"/>
            <a:ext cx="8238341" cy="28966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98675" y="4122242"/>
            <a:ext cx="696975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Then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fill</a:t>
            </a:r>
            <a:r>
              <a:rPr sz="3500" spc="-7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in</a:t>
            </a:r>
            <a:r>
              <a:rPr sz="3500" spc="-2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2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empty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space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by</a:t>
            </a:r>
            <a:r>
              <a:rPr sz="3500" spc="-10" dirty="0">
                <a:latin typeface="Calibri"/>
                <a:cs typeface="Calibri"/>
              </a:rPr>
              <a:t> shifting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data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one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element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at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time.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91" y="216408"/>
            <a:ext cx="11458267" cy="30723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512" y="3700271"/>
            <a:ext cx="11598812" cy="2847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5" y="216408"/>
            <a:ext cx="11069153" cy="2590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259" y="3643339"/>
            <a:ext cx="8612333" cy="2710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851" y="2490038"/>
            <a:ext cx="71913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00AFEF"/>
                </a:solidFill>
              </a:rPr>
              <a:t>Shortest</a:t>
            </a:r>
            <a:r>
              <a:rPr sz="5400" spc="-35" dirty="0">
                <a:solidFill>
                  <a:srgbClr val="00AFEF"/>
                </a:solidFill>
              </a:rPr>
              <a:t> </a:t>
            </a:r>
            <a:r>
              <a:rPr sz="5400" dirty="0">
                <a:solidFill>
                  <a:srgbClr val="00AFEF"/>
                </a:solidFill>
              </a:rPr>
              <a:t>Path</a:t>
            </a:r>
            <a:r>
              <a:rPr sz="5400" spc="-305" dirty="0">
                <a:solidFill>
                  <a:srgbClr val="00AFEF"/>
                </a:solidFill>
              </a:rPr>
              <a:t> </a:t>
            </a:r>
            <a:r>
              <a:rPr sz="5400" spc="-10" dirty="0">
                <a:solidFill>
                  <a:srgbClr val="00AFEF"/>
                </a:solidFill>
              </a:rPr>
              <a:t>Algorithm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80" y="442544"/>
            <a:ext cx="11134090" cy="578929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78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Spanning</a:t>
            </a:r>
            <a:r>
              <a:rPr sz="2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 marL="469900" marR="532130" indent="-457834" algn="just">
              <a:lnSpc>
                <a:spcPct val="150100"/>
              </a:lnSpc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spanning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sub-graph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undirected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connected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graph, </a:t>
            </a:r>
            <a:r>
              <a:rPr sz="2800" dirty="0">
                <a:latin typeface="Times New Roman"/>
                <a:cs typeface="Times New Roman"/>
              </a:rPr>
              <a:t>which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includes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vertices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having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 minimum</a:t>
            </a:r>
            <a:r>
              <a:rPr sz="2800" spc="-10" dirty="0">
                <a:latin typeface="Times New Roman"/>
                <a:cs typeface="Times New Roman"/>
              </a:rPr>
              <a:t> possible </a:t>
            </a:r>
            <a:r>
              <a:rPr sz="2800" dirty="0">
                <a:latin typeface="Times New Roman"/>
                <a:cs typeface="Times New Roman"/>
              </a:rPr>
              <a:t>number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edges.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vertex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missed,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spanning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edges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have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weights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assigned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them.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50100"/>
              </a:lnSpc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total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number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spanning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vertices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created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from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complete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equal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n(n-</a:t>
            </a:r>
            <a:r>
              <a:rPr sz="2800" spc="-25" dirty="0">
                <a:latin typeface="Times New Roman"/>
                <a:cs typeface="Times New Roman"/>
              </a:rPr>
              <a:t>2).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526" y="274142"/>
            <a:ext cx="74320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Shortest</a:t>
            </a:r>
            <a:r>
              <a:rPr sz="6000" b="0" u="sng" spc="-2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6000" b="0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Path</a:t>
            </a:r>
            <a:r>
              <a:rPr sz="6000" b="0" u="sng" spc="-2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6000" b="0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Algorithm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684" y="1810588"/>
            <a:ext cx="10891520" cy="28816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section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28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discuss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three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algorithms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calculate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shortest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path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between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vertices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2800">
              <a:latin typeface="Calibri"/>
              <a:cs typeface="Calibri"/>
            </a:endParaRPr>
          </a:p>
          <a:p>
            <a:pPr marL="294640" marR="6915150" indent="-285750">
              <a:lnSpc>
                <a:spcPct val="120100"/>
              </a:lnSpc>
              <a:buSzPct val="96428"/>
              <a:buFont typeface="Wingdings"/>
              <a:buChar char=""/>
              <a:tabLst>
                <a:tab pos="927100" algn="l"/>
              </a:tabLst>
            </a:pPr>
            <a:r>
              <a:rPr sz="2800" dirty="0">
                <a:solidFill>
                  <a:srgbClr val="333E50"/>
                </a:solidFill>
                <a:latin typeface="Calibri"/>
                <a:cs typeface="Calibri"/>
              </a:rPr>
              <a:t>Minimum</a:t>
            </a:r>
            <a:r>
              <a:rPr sz="2800" spc="-40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E50"/>
                </a:solidFill>
                <a:latin typeface="Calibri"/>
                <a:cs typeface="Calibri"/>
              </a:rPr>
              <a:t>Spanning</a:t>
            </a:r>
            <a:r>
              <a:rPr sz="2800" spc="-2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333E50"/>
                </a:solidFill>
                <a:latin typeface="Calibri"/>
                <a:cs typeface="Calibri"/>
              </a:rPr>
              <a:t>Trees 	</a:t>
            </a:r>
            <a:r>
              <a:rPr sz="2800" spc="-20" dirty="0">
                <a:solidFill>
                  <a:srgbClr val="FFC000"/>
                </a:solidFill>
                <a:latin typeface="Calibri"/>
                <a:cs typeface="Calibri"/>
              </a:rPr>
              <a:t>Prim’s</a:t>
            </a:r>
            <a:r>
              <a:rPr sz="2800" spc="-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50"/>
              </a:spcBef>
            </a:pPr>
            <a:r>
              <a:rPr sz="2800" spc="-25" dirty="0">
                <a:solidFill>
                  <a:srgbClr val="00AF50"/>
                </a:solidFill>
                <a:latin typeface="Calibri"/>
                <a:cs typeface="Calibri"/>
              </a:rPr>
              <a:t>Kruskal’s</a:t>
            </a:r>
            <a:r>
              <a:rPr sz="2800" spc="-10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553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latin typeface="Times New Roman"/>
                <a:cs typeface="Times New Roman"/>
              </a:rPr>
              <a:t>Minimum</a:t>
            </a:r>
            <a:r>
              <a:rPr sz="3200" b="0" spc="-10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Spanning</a:t>
            </a:r>
            <a:r>
              <a:rPr sz="3200" b="0" spc="-200" dirty="0">
                <a:latin typeface="Times New Roman"/>
                <a:cs typeface="Times New Roman"/>
              </a:rPr>
              <a:t> </a:t>
            </a:r>
            <a:r>
              <a:rPr sz="3200" b="0" spc="-10" dirty="0">
                <a:latin typeface="Times New Roman"/>
                <a:cs typeface="Times New Roman"/>
              </a:rPr>
              <a:t>Trees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950" y="809421"/>
            <a:ext cx="11112500" cy="556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962025" indent="-228600">
              <a:lnSpc>
                <a:spcPct val="1501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2000" b="1" spc="-1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spanning</a:t>
            </a:r>
            <a:r>
              <a:rPr sz="20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tree</a:t>
            </a:r>
            <a:r>
              <a:rPr sz="20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of</a:t>
            </a:r>
            <a:r>
              <a:rPr sz="20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20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connected,</a:t>
            </a:r>
            <a:r>
              <a:rPr sz="20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undirected</a:t>
            </a:r>
            <a:r>
              <a:rPr sz="20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graph</a:t>
            </a:r>
            <a:r>
              <a:rPr sz="20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G,</a:t>
            </a:r>
            <a:r>
              <a:rPr sz="20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is</a:t>
            </a:r>
            <a:r>
              <a:rPr sz="20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20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sub-graph</a:t>
            </a:r>
            <a:r>
              <a:rPr sz="20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of</a:t>
            </a:r>
            <a:r>
              <a:rPr sz="20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G</a:t>
            </a:r>
            <a:r>
              <a:rPr sz="20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which</a:t>
            </a:r>
            <a:r>
              <a:rPr sz="2000" b="1" spc="-3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is</a:t>
            </a:r>
            <a:r>
              <a:rPr sz="2000" b="1" spc="-3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20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tree</a:t>
            </a:r>
            <a:r>
              <a:rPr sz="20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that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connects</a:t>
            </a:r>
            <a:r>
              <a:rPr sz="2000" b="1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all</a:t>
            </a:r>
            <a:r>
              <a:rPr sz="20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the</a:t>
            </a:r>
            <a:r>
              <a:rPr sz="20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vertices</a:t>
            </a:r>
            <a:r>
              <a:rPr sz="20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together.</a:t>
            </a:r>
            <a:r>
              <a:rPr sz="2000" b="1" spc="-114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2000" b="1" spc="-1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graph</a:t>
            </a:r>
            <a:r>
              <a:rPr sz="2000" b="1" spc="-4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G</a:t>
            </a:r>
            <a:r>
              <a:rPr sz="20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can</a:t>
            </a:r>
            <a:r>
              <a:rPr sz="20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have</a:t>
            </a:r>
            <a:r>
              <a:rPr sz="20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many</a:t>
            </a:r>
            <a:r>
              <a:rPr sz="2000" b="1" spc="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different</a:t>
            </a:r>
            <a:r>
              <a:rPr sz="20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EF"/>
                </a:solidFill>
                <a:latin typeface="Times New Roman"/>
                <a:cs typeface="Times New Roman"/>
              </a:rPr>
              <a:t>spanning</a:t>
            </a:r>
            <a:r>
              <a:rPr sz="20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 trees.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0"/>
              </a:spcBef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 marL="241300" marR="309880" indent="-228600">
              <a:lnSpc>
                <a:spcPct val="150100"/>
              </a:lnSpc>
              <a:spcBef>
                <a:spcPts val="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When</a:t>
            </a:r>
            <a:r>
              <a:rPr sz="20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we</a:t>
            </a:r>
            <a:r>
              <a:rPr sz="20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assign</a:t>
            </a:r>
            <a:r>
              <a:rPr sz="200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weights</a:t>
            </a:r>
            <a:r>
              <a:rPr sz="2000" spc="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2000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each</a:t>
            </a:r>
            <a:r>
              <a:rPr sz="2000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edge</a:t>
            </a:r>
            <a:r>
              <a:rPr sz="2000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(which</a:t>
            </a:r>
            <a:r>
              <a:rPr sz="2000" spc="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is</a:t>
            </a:r>
            <a:r>
              <a:rPr sz="2000" spc="-6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sz="2000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number that</a:t>
            </a:r>
            <a:r>
              <a:rPr sz="200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represents</a:t>
            </a:r>
            <a:r>
              <a:rPr sz="2000" spc="-8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how</a:t>
            </a:r>
            <a:r>
              <a:rPr sz="2000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unfavorable</a:t>
            </a:r>
            <a:r>
              <a:rPr sz="200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edge</a:t>
            </a:r>
            <a:r>
              <a:rPr sz="2000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AF50"/>
                </a:solidFill>
                <a:latin typeface="Times New Roman"/>
                <a:cs typeface="Times New Roman"/>
              </a:rPr>
              <a:t>is),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and</a:t>
            </a:r>
            <a:r>
              <a:rPr sz="20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use</a:t>
            </a:r>
            <a:r>
              <a:rPr sz="20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it</a:t>
            </a:r>
            <a:r>
              <a:rPr sz="2000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2000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assign</a:t>
            </a:r>
            <a:r>
              <a:rPr sz="20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sz="2000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weight</a:t>
            </a:r>
            <a:r>
              <a:rPr sz="2000" spc="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2000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sz="20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spanning</a:t>
            </a:r>
            <a:r>
              <a:rPr sz="20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tree</a:t>
            </a:r>
            <a:r>
              <a:rPr sz="20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by</a:t>
            </a:r>
            <a:r>
              <a:rPr sz="2000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calculating</a:t>
            </a:r>
            <a:r>
              <a:rPr sz="200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sum</a:t>
            </a:r>
            <a:r>
              <a:rPr sz="200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of</a:t>
            </a:r>
            <a:r>
              <a:rPr sz="2000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weights</a:t>
            </a:r>
            <a:r>
              <a:rPr sz="2000" spc="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of</a:t>
            </a:r>
            <a:r>
              <a:rPr sz="2000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edges</a:t>
            </a:r>
            <a:r>
              <a:rPr sz="2000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sz="200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AF50"/>
                </a:solidFill>
                <a:latin typeface="Times New Roman"/>
                <a:cs typeface="Times New Roman"/>
              </a:rPr>
              <a:t>that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spanning</a:t>
            </a:r>
            <a:r>
              <a:rPr sz="2000" spc="-7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AF50"/>
                </a:solidFill>
                <a:latin typeface="Times New Roman"/>
                <a:cs typeface="Times New Roman"/>
              </a:rPr>
              <a:t>tree.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0"/>
              </a:spcBef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</a:t>
            </a:r>
            <a:r>
              <a:rPr sz="2000" spc="-12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minimum</a:t>
            </a:r>
            <a:r>
              <a:rPr sz="2000" spc="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spanning</a:t>
            </a:r>
            <a:r>
              <a:rPr sz="2000" spc="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tree</a:t>
            </a:r>
            <a:r>
              <a:rPr sz="2000" spc="-6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(MST)</a:t>
            </a:r>
            <a:r>
              <a:rPr sz="2000" spc="-7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defined</a:t>
            </a:r>
            <a:r>
              <a:rPr sz="2000" spc="-3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as</a:t>
            </a:r>
            <a:r>
              <a:rPr sz="2000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</a:t>
            </a:r>
            <a:r>
              <a:rPr sz="2000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spanning</a:t>
            </a:r>
            <a:r>
              <a:rPr sz="2000" spc="-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tree</a:t>
            </a:r>
            <a:r>
              <a:rPr sz="2000" spc="-5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with</a:t>
            </a:r>
            <a:r>
              <a:rPr sz="2000" spc="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weight</a:t>
            </a:r>
            <a:r>
              <a:rPr sz="2000" spc="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less</a:t>
            </a:r>
            <a:r>
              <a:rPr sz="2000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than</a:t>
            </a: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or</a:t>
            </a:r>
            <a:r>
              <a:rPr sz="2000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equal</a:t>
            </a:r>
            <a:r>
              <a:rPr sz="2000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to</a:t>
            </a:r>
            <a:r>
              <a:rPr sz="2000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Times New Roman"/>
                <a:cs typeface="Times New Roman"/>
              </a:rPr>
              <a:t>weight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of</a:t>
            </a:r>
            <a:r>
              <a:rPr sz="2000" spc="-6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every</a:t>
            </a:r>
            <a:r>
              <a:rPr sz="2000" spc="-3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other</a:t>
            </a:r>
            <a:r>
              <a:rPr sz="2000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spanning</a:t>
            </a:r>
            <a:r>
              <a:rPr sz="2000" spc="-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tree.</a:t>
            </a:r>
            <a:r>
              <a:rPr sz="2000" spc="-6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In</a:t>
            </a:r>
            <a:r>
              <a:rPr sz="2000" spc="-6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other</a:t>
            </a:r>
            <a:r>
              <a:rPr sz="2000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words,</a:t>
            </a:r>
            <a:r>
              <a:rPr sz="2000" spc="-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</a:t>
            </a:r>
            <a:r>
              <a:rPr sz="2000" spc="1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minimum</a:t>
            </a:r>
            <a:r>
              <a:rPr sz="2000" b="1" spc="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spanning</a:t>
            </a:r>
            <a:r>
              <a:rPr sz="20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r>
              <a:rPr sz="20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is</a:t>
            </a:r>
            <a:r>
              <a:rPr sz="2000" spc="-6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</a:t>
            </a:r>
            <a:r>
              <a:rPr sz="2000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spanning</a:t>
            </a:r>
            <a:r>
              <a:rPr sz="2000" spc="-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tree</a:t>
            </a:r>
            <a:r>
              <a:rPr sz="2000" spc="-6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that</a:t>
            </a:r>
            <a:r>
              <a:rPr sz="2000" spc="-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has</a:t>
            </a:r>
            <a:r>
              <a:rPr sz="2000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Times New Roman"/>
                <a:cs typeface="Times New Roman"/>
              </a:rPr>
              <a:t>weights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associated</a:t>
            </a:r>
            <a:r>
              <a:rPr sz="2000" spc="-3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with</a:t>
            </a:r>
            <a:r>
              <a:rPr sz="2000" spc="-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its</a:t>
            </a:r>
            <a:r>
              <a:rPr sz="2000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edges,</a:t>
            </a:r>
            <a:r>
              <a:rPr sz="2000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and the</a:t>
            </a:r>
            <a:r>
              <a:rPr sz="2000" spc="-3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total</a:t>
            </a:r>
            <a:r>
              <a:rPr sz="2000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weight</a:t>
            </a:r>
            <a:r>
              <a:rPr sz="2000" spc="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of</a:t>
            </a:r>
            <a:r>
              <a:rPr sz="2000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tree</a:t>
            </a:r>
            <a:r>
              <a:rPr sz="2000" spc="-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(the</a:t>
            </a:r>
            <a:r>
              <a:rPr sz="20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sum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0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weights</a:t>
            </a:r>
            <a:r>
              <a:rPr sz="2000" spc="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0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its</a:t>
            </a:r>
            <a:r>
              <a:rPr sz="20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edges)</a:t>
            </a:r>
            <a:r>
              <a:rPr sz="20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0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at</a:t>
            </a:r>
            <a:r>
              <a:rPr sz="20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006FC0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006FC0"/>
                </a:solidFill>
                <a:latin typeface="Times New Roman"/>
                <a:cs typeface="Times New Roman"/>
              </a:rPr>
              <a:t>minimum.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788" y="145237"/>
            <a:ext cx="8066405" cy="1734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Spanning</a:t>
            </a:r>
            <a:r>
              <a:rPr sz="28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Let's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understand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spanning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examples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below: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Times New Roman"/>
                <a:cs typeface="Times New Roman"/>
              </a:rPr>
              <a:t>Let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original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be: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2224" y="429700"/>
            <a:ext cx="1690966" cy="16887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476" y="2420044"/>
            <a:ext cx="1688726" cy="16887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3152" y="2420044"/>
            <a:ext cx="1690966" cy="16887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9284" y="2471860"/>
            <a:ext cx="1688726" cy="16887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980" y="4718640"/>
            <a:ext cx="1688726" cy="16909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3436" y="4864539"/>
            <a:ext cx="1688726" cy="16887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27196" y="4864539"/>
            <a:ext cx="1688726" cy="1688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256" y="164973"/>
            <a:ext cx="38423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Minimum</a:t>
            </a:r>
            <a:r>
              <a:rPr sz="2800" spc="-20" dirty="0"/>
              <a:t> </a:t>
            </a:r>
            <a:r>
              <a:rPr sz="2800" dirty="0"/>
              <a:t>Spanning</a:t>
            </a:r>
            <a:r>
              <a:rPr sz="2800" spc="-105" dirty="0"/>
              <a:t> </a:t>
            </a:r>
            <a:r>
              <a:rPr sz="2800" spc="-30" dirty="0"/>
              <a:t>Tree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7256" y="1018793"/>
            <a:ext cx="11349990" cy="3014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23900" indent="9144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minimum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spanning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spanning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tree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which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sum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weight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edges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minimum as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possible.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Example</a:t>
            </a:r>
            <a:r>
              <a:rPr sz="28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8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8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Spanning</a:t>
            </a:r>
            <a:r>
              <a:rPr sz="2800" b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Let's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understand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above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definition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help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example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below.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initial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is: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180" y="4406835"/>
            <a:ext cx="1688726" cy="1701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163" y="1209307"/>
            <a:ext cx="1847744" cy="2408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9271" y="1179963"/>
            <a:ext cx="1910456" cy="2478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6936" y="1061881"/>
            <a:ext cx="1979886" cy="2584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5596" y="4357918"/>
            <a:ext cx="1688726" cy="2201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03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The</a:t>
            </a:r>
            <a:r>
              <a:rPr sz="2800" spc="-35" dirty="0"/>
              <a:t> </a:t>
            </a:r>
            <a:r>
              <a:rPr sz="2800" dirty="0"/>
              <a:t>possible</a:t>
            </a:r>
            <a:r>
              <a:rPr sz="2800" spc="-75" dirty="0"/>
              <a:t> </a:t>
            </a:r>
            <a:r>
              <a:rPr sz="2800" dirty="0"/>
              <a:t>spanning</a:t>
            </a:r>
            <a:r>
              <a:rPr sz="2800" spc="-45" dirty="0"/>
              <a:t> </a:t>
            </a:r>
            <a:r>
              <a:rPr sz="2800" dirty="0"/>
              <a:t>trees</a:t>
            </a:r>
            <a:r>
              <a:rPr sz="2800" spc="-45" dirty="0"/>
              <a:t> </a:t>
            </a:r>
            <a:r>
              <a:rPr sz="2800" spc="-20" dirty="0"/>
              <a:t>are: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979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Applications</a:t>
            </a:r>
            <a:r>
              <a:rPr sz="3200" spc="-75" dirty="0"/>
              <a:t> </a:t>
            </a:r>
            <a:r>
              <a:rPr sz="3200" dirty="0"/>
              <a:t>of</a:t>
            </a:r>
            <a:r>
              <a:rPr sz="3200" spc="-100" dirty="0"/>
              <a:t> </a:t>
            </a:r>
            <a:r>
              <a:rPr sz="3200" spc="-25" dirty="0"/>
              <a:t>MST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11225" y="1130630"/>
            <a:ext cx="9702800" cy="404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3204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"/>
              <a:tabLst>
                <a:tab pos="252729" algn="l"/>
              </a:tabLst>
            </a:pPr>
            <a:r>
              <a:rPr sz="2400" dirty="0">
                <a:latin typeface="Times New Roman"/>
                <a:cs typeface="Times New Roman"/>
              </a:rPr>
              <a:t>MST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widely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networks.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4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253365" indent="-243204">
              <a:lnSpc>
                <a:spcPct val="100000"/>
              </a:lnSpc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dirty="0">
                <a:latin typeface="Times New Roman"/>
                <a:cs typeface="Times New Roman"/>
              </a:rPr>
              <a:t>MST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determine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cycles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network.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4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253365" indent="-243204">
              <a:lnSpc>
                <a:spcPct val="100000"/>
              </a:lnSpc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dirty="0">
                <a:latin typeface="Times New Roman"/>
                <a:cs typeface="Times New Roman"/>
              </a:rPr>
              <a:t>MST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airline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routers.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252729" indent="-243204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"/>
              <a:tabLst>
                <a:tab pos="252729" algn="l"/>
              </a:tabLst>
            </a:pPr>
            <a:r>
              <a:rPr sz="2400" dirty="0">
                <a:latin typeface="Times New Roman"/>
                <a:cs typeface="Times New Roman"/>
              </a:rPr>
              <a:t>MST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cheapest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terminals.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4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253365" indent="-243204">
              <a:lnSpc>
                <a:spcPct val="100000"/>
              </a:lnSpc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dirty="0">
                <a:latin typeface="Times New Roman"/>
                <a:cs typeface="Times New Roman"/>
              </a:rPr>
              <a:t>MST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routing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efficient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path.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967" y="793267"/>
            <a:ext cx="8145122" cy="20485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36775" y="3806138"/>
            <a:ext cx="696975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Then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fill</a:t>
            </a:r>
            <a:r>
              <a:rPr sz="3500" spc="-7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in</a:t>
            </a:r>
            <a:r>
              <a:rPr sz="3500" spc="-2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2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empty</a:t>
            </a:r>
            <a:r>
              <a:rPr sz="3500" spc="-4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space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by</a:t>
            </a:r>
            <a:r>
              <a:rPr sz="3500" spc="-10" dirty="0">
                <a:latin typeface="Calibri"/>
                <a:cs typeface="Calibri"/>
              </a:rPr>
              <a:t> shifting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data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one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element</a:t>
            </a:r>
            <a:r>
              <a:rPr sz="3500" spc="-9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at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a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time.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983" y="2282088"/>
            <a:ext cx="8231505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2620" algn="l"/>
              </a:tabLst>
            </a:pPr>
            <a:r>
              <a:rPr sz="6600" b="0" spc="-10" dirty="0">
                <a:solidFill>
                  <a:srgbClr val="00AFEF"/>
                </a:solidFill>
                <a:latin typeface="Times New Roman"/>
                <a:cs typeface="Times New Roman"/>
              </a:rPr>
              <a:t>PRIM’S</a:t>
            </a:r>
            <a:r>
              <a:rPr sz="6600" b="0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6600" b="0" spc="-10" dirty="0">
                <a:latin typeface="Times New Roman"/>
                <a:cs typeface="Times New Roman"/>
              </a:rPr>
              <a:t>ALGORITHM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840" y="360045"/>
            <a:ext cx="11410315" cy="624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Prim's</a:t>
            </a:r>
            <a:r>
              <a:rPr sz="2400" b="1" spc="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algorithm</a:t>
            </a:r>
            <a:r>
              <a:rPr sz="2400" b="1" spc="-1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finds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 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 vertex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among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formed 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Prim's</a:t>
            </a:r>
            <a:r>
              <a:rPr sz="24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works</a:t>
            </a:r>
            <a:endParaRPr sz="2400">
              <a:latin typeface="Times New Roman"/>
              <a:cs typeface="Times New Roman"/>
            </a:endParaRPr>
          </a:p>
          <a:p>
            <a:pPr marL="12700" marR="749935" indent="9144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falls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greedy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local </a:t>
            </a:r>
            <a:r>
              <a:rPr sz="2400" dirty="0">
                <a:latin typeface="Times New Roman"/>
                <a:cs typeface="Times New Roman"/>
              </a:rPr>
              <a:t>optimum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hopes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global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optimum.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400" spc="-50" dirty="0">
                <a:latin typeface="Times New Roman"/>
                <a:cs typeface="Times New Roman"/>
              </a:rPr>
              <a:t>We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one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lowest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 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our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goal.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steps</a:t>
            </a:r>
            <a:r>
              <a:rPr sz="24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for</a:t>
            </a:r>
            <a:r>
              <a:rPr sz="2400" b="1" spc="-10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implementing</a:t>
            </a:r>
            <a:r>
              <a:rPr sz="24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Prim's</a:t>
            </a:r>
            <a:r>
              <a:rPr sz="24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algorithm</a:t>
            </a:r>
            <a:r>
              <a:rPr sz="2400" b="1" spc="-5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are</a:t>
            </a:r>
            <a:r>
              <a:rPr sz="24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as</a:t>
            </a:r>
            <a:r>
              <a:rPr sz="2400" b="1" spc="-4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follows: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Initialize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 chosen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random.</a:t>
            </a:r>
            <a:endParaRPr sz="2400">
              <a:latin typeface="Times New Roman"/>
              <a:cs typeface="Times New Roman"/>
            </a:endParaRPr>
          </a:p>
          <a:p>
            <a:pPr marL="356870" marR="54610" indent="-34480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20" dirty="0"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Keep repeating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20" dirty="0">
                <a:latin typeface="Times New Roman"/>
                <a:cs typeface="Times New Roman"/>
              </a:rPr>
              <a:t> tree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083" y="483184"/>
            <a:ext cx="32791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Calibri Light"/>
                <a:cs typeface="Calibri Light"/>
              </a:rPr>
              <a:t>PRIM’S</a:t>
            </a:r>
            <a:r>
              <a:rPr sz="3200" b="0" spc="-80" dirty="0">
                <a:latin typeface="Calibri Light"/>
                <a:cs typeface="Calibri Light"/>
              </a:rPr>
              <a:t> </a:t>
            </a:r>
            <a:r>
              <a:rPr sz="3200" b="0" spc="-10" dirty="0">
                <a:latin typeface="Calibri Light"/>
                <a:cs typeface="Calibri Light"/>
              </a:rPr>
              <a:t>ALGORITHM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83214"/>
            <a:ext cx="7543800" cy="407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 Light"/>
                <a:cs typeface="Calibri Light"/>
              </a:rPr>
              <a:t>PRIM’S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sz="3600" b="0" spc="-10" dirty="0">
                <a:latin typeface="Calibri Light"/>
                <a:cs typeface="Calibri Light"/>
              </a:rPr>
              <a:t>ALGORITHM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5350" y="804003"/>
            <a:ext cx="9979025" cy="16319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b="1" u="sng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Calibri"/>
                <a:cs typeface="Calibri"/>
              </a:rPr>
              <a:t>Step</a:t>
            </a:r>
            <a:r>
              <a:rPr sz="2000" b="1" u="sng" spc="-4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Calibri"/>
                <a:cs typeface="Calibri"/>
              </a:rPr>
              <a:t>1:</a:t>
            </a:r>
            <a:r>
              <a:rPr sz="2000" b="1" u="sng" spc="-35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starting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vertex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b="1" u="sng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Step</a:t>
            </a:r>
            <a:r>
              <a:rPr sz="2000" b="1" u="sng" spc="-4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2:</a:t>
            </a:r>
            <a:r>
              <a:rPr sz="2000" b="1" u="sng" spc="-5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fringe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vertices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Step</a:t>
            </a:r>
            <a:r>
              <a:rPr sz="2000" b="1" u="sng" spc="-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3:</a:t>
            </a: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vertex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fringe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vertex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minimum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weight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Step</a:t>
            </a:r>
            <a:r>
              <a:rPr sz="2000" b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4:</a:t>
            </a:r>
            <a:r>
              <a:rPr sz="2000" dirty="0">
                <a:latin typeface="Calibri"/>
                <a:cs typeface="Calibri"/>
              </a:rPr>
              <a:t>Add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vertex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minimum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spanning</a:t>
            </a:r>
            <a:r>
              <a:rPr sz="2000" spc="4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841" y="3014266"/>
            <a:ext cx="6806062" cy="340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39344"/>
            <a:ext cx="11708765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  <a:tab pos="116459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	Remove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loops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parallel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edges</a:t>
            </a:r>
            <a:endParaRPr sz="2400">
              <a:latin typeface="Times New Roman"/>
              <a:cs typeface="Times New Roman"/>
            </a:endParaRPr>
          </a:p>
          <a:p>
            <a:pPr marL="834390">
              <a:lnSpc>
                <a:spcPts val="2735"/>
              </a:lnSpc>
              <a:spcBef>
                <a:spcPts val="2045"/>
              </a:spcBef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Remove</a:t>
            </a:r>
            <a:r>
              <a:rPr sz="24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all</a:t>
            </a:r>
            <a:r>
              <a:rPr sz="24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loops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parallel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edges</a:t>
            </a:r>
            <a:r>
              <a:rPr sz="24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from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given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graph.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spc="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case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4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parallel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edges,</a:t>
            </a:r>
            <a:r>
              <a:rPr sz="2400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keep</a:t>
            </a:r>
            <a:endParaRPr sz="2400">
              <a:latin typeface="Times New Roman"/>
              <a:cs typeface="Times New Roman"/>
            </a:endParaRPr>
          </a:p>
          <a:p>
            <a:pPr marL="1062990">
              <a:lnSpc>
                <a:spcPts val="2735"/>
              </a:lnSpc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one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which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has</a:t>
            </a:r>
            <a:r>
              <a:rPr sz="2400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least</a:t>
            </a:r>
            <a:r>
              <a:rPr sz="24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cost</a:t>
            </a:r>
            <a:r>
              <a:rPr sz="24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associated</a:t>
            </a:r>
            <a:r>
              <a:rPr sz="2400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remove all</a:t>
            </a:r>
            <a:r>
              <a:rPr sz="24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/>
                <a:cs typeface="Times New Roman"/>
              </a:rPr>
              <a:t>others.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147" y="2351641"/>
            <a:ext cx="4242816" cy="32034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4174" y="2627656"/>
            <a:ext cx="4901183" cy="2937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37" y="9999"/>
            <a:ext cx="11546205" cy="27298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Choose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any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arbitrary</a:t>
            </a:r>
            <a:r>
              <a:rPr sz="2000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node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as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root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AF50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In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this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case, we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choose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root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Prim's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spanning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tree.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This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arbitrarily</a:t>
            </a:r>
            <a:r>
              <a:rPr sz="20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chosen,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so</a:t>
            </a:r>
            <a:r>
              <a:rPr sz="20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any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root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node.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One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may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wonder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why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any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video</a:t>
            </a:r>
            <a:r>
              <a:rPr sz="20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root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node.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So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answer</a:t>
            </a:r>
            <a:r>
              <a:rPr sz="20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is,</a:t>
            </a:r>
            <a:r>
              <a:rPr sz="20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spanning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tree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nodes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graph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included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because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connected</a:t>
            </a:r>
            <a:r>
              <a:rPr sz="20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there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must</a:t>
            </a:r>
            <a:r>
              <a:rPr sz="20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at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least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one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edge,</a:t>
            </a:r>
            <a:r>
              <a:rPr sz="20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will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rest</a:t>
            </a:r>
            <a:r>
              <a:rPr sz="20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Step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000" spc="3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Check</a:t>
            </a:r>
            <a:r>
              <a:rPr sz="2000" spc="-20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4B083"/>
                </a:solidFill>
                <a:latin typeface="Calibri"/>
                <a:cs typeface="Calibri"/>
              </a:rPr>
              <a:t>outgoing</a:t>
            </a:r>
            <a:r>
              <a:rPr sz="2000" spc="-60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edges</a:t>
            </a:r>
            <a:r>
              <a:rPr sz="2000" spc="-10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select</a:t>
            </a:r>
            <a:r>
              <a:rPr sz="2000" spc="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one</a:t>
            </a:r>
            <a:r>
              <a:rPr sz="2000" spc="-5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with</a:t>
            </a:r>
            <a:r>
              <a:rPr sz="2000" spc="-3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4B083"/>
                </a:solidFill>
                <a:latin typeface="Calibri"/>
                <a:cs typeface="Calibri"/>
              </a:rPr>
              <a:t>less</a:t>
            </a:r>
            <a:r>
              <a:rPr sz="2000" spc="-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4B083"/>
                </a:solidFill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After</a:t>
            </a:r>
            <a:r>
              <a:rPr sz="20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choosing</a:t>
            </a:r>
            <a:r>
              <a:rPr sz="20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root</a:t>
            </a:r>
            <a:r>
              <a:rPr sz="20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,</a:t>
            </a:r>
            <a:r>
              <a:rPr sz="2000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we</a:t>
            </a:r>
            <a:r>
              <a:rPr sz="20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see</a:t>
            </a:r>
            <a:r>
              <a:rPr sz="20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S,A</a:t>
            </a:r>
            <a:r>
              <a:rPr sz="2000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S,C</a:t>
            </a:r>
            <a:r>
              <a:rPr sz="20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two</a:t>
            </a:r>
            <a:r>
              <a:rPr sz="2000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edges</a:t>
            </a:r>
            <a:r>
              <a:rPr sz="20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with</a:t>
            </a:r>
            <a:r>
              <a:rPr sz="20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weight</a:t>
            </a:r>
            <a:r>
              <a:rPr sz="2000" spc="-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7</a:t>
            </a:r>
            <a:r>
              <a:rPr sz="20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8,</a:t>
            </a:r>
            <a:r>
              <a:rPr sz="20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5496"/>
                </a:solidFill>
                <a:latin typeface="Calibri"/>
                <a:cs typeface="Calibri"/>
              </a:rPr>
              <a:t>respectively.</a:t>
            </a:r>
            <a:r>
              <a:rPr sz="2000" spc="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5496"/>
                </a:solidFill>
                <a:latin typeface="Calibri"/>
                <a:cs typeface="Calibri"/>
              </a:rPr>
              <a:t>We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choose</a:t>
            </a:r>
            <a:r>
              <a:rPr sz="2000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edge</a:t>
            </a:r>
            <a:r>
              <a:rPr sz="2000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S,A</a:t>
            </a:r>
            <a:r>
              <a:rPr sz="2000" spc="-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as</a:t>
            </a:r>
            <a:r>
              <a:rPr sz="20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lesser</a:t>
            </a:r>
            <a:r>
              <a:rPr sz="2000" spc="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than</a:t>
            </a:r>
            <a:r>
              <a:rPr sz="20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5496"/>
                </a:solidFill>
                <a:latin typeface="Calibri"/>
                <a:cs typeface="Calibri"/>
              </a:rPr>
              <a:t>other.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7228" y="3299469"/>
            <a:ext cx="6811914" cy="304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070" y="184861"/>
            <a:ext cx="1069086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Now,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tree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S-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7-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treated</a:t>
            </a:r>
            <a:r>
              <a:rPr sz="2000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as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one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node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check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all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edges</a:t>
            </a:r>
            <a:r>
              <a:rPr sz="2000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going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out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it.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select 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one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which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has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lowest</a:t>
            </a:r>
            <a:r>
              <a:rPr sz="2000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cost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include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it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070" y="4874717"/>
            <a:ext cx="10720705" cy="878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9235">
              <a:lnSpc>
                <a:spcPct val="90100"/>
              </a:lnSpc>
              <a:spcBef>
                <a:spcPts val="3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After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this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step,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S-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7-A-3-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20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formed.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Now</a:t>
            </a:r>
            <a:r>
              <a:rPr sz="20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we'll again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treat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20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will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check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all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edges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again.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However,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will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choose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only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least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cost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edge.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case,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C-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3-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edge,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which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is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less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other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edges'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cost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8,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6,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4,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1353" y="1493202"/>
            <a:ext cx="7458577" cy="2932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4648" y="300648"/>
            <a:ext cx="6174028" cy="18901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4009" y="3855346"/>
            <a:ext cx="7157191" cy="20814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3987" y="2404617"/>
            <a:ext cx="115303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adding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spanning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tree,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now</a:t>
            </a:r>
            <a:r>
              <a:rPr sz="1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edges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going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out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having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same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cost,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i.e.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D-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2-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D-2-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B.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Thus,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can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either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one.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But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next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again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yield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edge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least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cost.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Hence,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showing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spanning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both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edges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included.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6254" y="1001420"/>
            <a:ext cx="8563610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15360" algn="l"/>
              </a:tabLst>
            </a:pPr>
            <a:r>
              <a:rPr sz="6600" b="0" spc="-10" dirty="0">
                <a:solidFill>
                  <a:srgbClr val="00AFEF"/>
                </a:solidFill>
                <a:latin typeface="Times New Roman"/>
                <a:cs typeface="Times New Roman"/>
              </a:rPr>
              <a:t>Kruskal's</a:t>
            </a:r>
            <a:r>
              <a:rPr sz="6600" b="0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6600" b="0" spc="-10" dirty="0">
                <a:latin typeface="Times New Roman"/>
                <a:cs typeface="Times New Roman"/>
              </a:rPr>
              <a:t>ALGORITHM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8" y="3032693"/>
            <a:ext cx="11175365" cy="222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925">
              <a:lnSpc>
                <a:spcPct val="150100"/>
              </a:lnSpc>
              <a:spcBef>
                <a:spcPts val="9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Kruskal's algorithm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 algorithm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finds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 </a:t>
            </a:r>
            <a:r>
              <a:rPr sz="2400" spc="-10" dirty="0">
                <a:latin typeface="Times New Roman"/>
                <a:cs typeface="Times New Roman"/>
              </a:rPr>
              <a:t>which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form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0" dirty="0">
                <a:latin typeface="Times New Roman"/>
                <a:cs typeface="Times New Roman"/>
              </a:rPr>
              <a:t> vertex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Has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among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trees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680" y="430784"/>
            <a:ext cx="10892155" cy="581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How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Kruskal's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algorithm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works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814069" marR="344170" indent="-344805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falls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greedy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local </a:t>
            </a:r>
            <a:r>
              <a:rPr sz="2400" dirty="0">
                <a:latin typeface="Times New Roman"/>
                <a:cs typeface="Times New Roman"/>
              </a:rPr>
              <a:t>optimum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hopes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global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optimum.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buFont typeface="Wingdings"/>
              <a:buChar char=""/>
              <a:tabLst>
                <a:tab pos="813435" algn="l"/>
              </a:tabLst>
            </a:pPr>
            <a:r>
              <a:rPr sz="2400" spc="-50" dirty="0">
                <a:latin typeface="Times New Roman"/>
                <a:cs typeface="Times New Roman"/>
              </a:rPr>
              <a:t>We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we</a:t>
            </a:r>
            <a:endParaRPr sz="24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reach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goal.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Kruskal's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follows: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Sort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 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high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spc="-10" dirty="0">
                <a:latin typeface="Times New Roman"/>
                <a:cs typeface="Times New Roman"/>
              </a:rPr>
              <a:t>Take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 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 it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spanning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 marL="890269" indent="-4203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90269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 created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cycle,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reject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949673"/>
            <a:ext cx="7018832" cy="19934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8351" y="4350842"/>
            <a:ext cx="105086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20" dirty="0">
                <a:latin typeface="Calibri"/>
                <a:cs typeface="Calibri"/>
              </a:rPr>
              <a:t>Finally,</a:t>
            </a:r>
            <a:r>
              <a:rPr sz="3500" spc="-9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7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extra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space</a:t>
            </a:r>
            <a:r>
              <a:rPr sz="3500" spc="-6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is</a:t>
            </a:r>
            <a:r>
              <a:rPr sz="3500" spc="-6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deleted</a:t>
            </a:r>
            <a:r>
              <a:rPr sz="3500" spc="-9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completing</a:t>
            </a:r>
            <a:r>
              <a:rPr sz="3500" spc="-10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the</a:t>
            </a:r>
            <a:r>
              <a:rPr sz="3500" spc="-5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deletion.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006FC0"/>
                </a:solidFill>
                <a:latin typeface="Calibri Light"/>
                <a:cs typeface="Calibri Light"/>
              </a:rPr>
              <a:t>Kruskal's</a:t>
            </a:r>
            <a:r>
              <a:rPr sz="3600" b="0" spc="-150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006FC0"/>
                </a:solidFill>
                <a:latin typeface="Calibri Light"/>
                <a:cs typeface="Calibri Light"/>
              </a:rPr>
              <a:t>Spanning</a:t>
            </a:r>
            <a:r>
              <a:rPr sz="3600" b="0" spc="-9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3600" b="0" spc="-50" dirty="0">
                <a:solidFill>
                  <a:srgbClr val="006FC0"/>
                </a:solidFill>
                <a:latin typeface="Calibri Light"/>
                <a:cs typeface="Calibri Light"/>
              </a:rPr>
              <a:t>Tree</a:t>
            </a:r>
            <a:r>
              <a:rPr sz="3600" b="0" spc="-15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36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202" y="1341004"/>
            <a:ext cx="6402263" cy="3837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5659"/>
            <a:ext cx="6183630" cy="90995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55904" indent="-255904">
              <a:lnSpc>
                <a:spcPct val="100000"/>
              </a:lnSpc>
              <a:spcBef>
                <a:spcPts val="1019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Parallel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Edges</a:t>
            </a:r>
            <a:endParaRPr sz="24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Remove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loops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parallel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 </a:t>
            </a:r>
            <a:r>
              <a:rPr sz="2000" spc="-10" dirty="0">
                <a:latin typeface="Times New Roman"/>
                <a:cs typeface="Times New Roman"/>
              </a:rPr>
              <a:t>graph.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6974" y="1201194"/>
            <a:ext cx="5925312" cy="22268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1765" y="4239711"/>
            <a:ext cx="4681728" cy="22214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3504057"/>
            <a:ext cx="11061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dirty="0">
                <a:latin typeface="Times New Roman"/>
                <a:cs typeface="Times New Roman"/>
              </a:rPr>
              <a:t>	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parallel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all </a:t>
            </a:r>
            <a:r>
              <a:rPr sz="2400" spc="-10" dirty="0">
                <a:latin typeface="Times New Roman"/>
                <a:cs typeface="Times New Roman"/>
              </a:rPr>
              <a:t>others.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7713"/>
            <a:ext cx="10780395" cy="10502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Arrange</a:t>
            </a:r>
            <a:r>
              <a:rPr sz="24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all</a:t>
            </a:r>
            <a:r>
              <a:rPr sz="24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edges</a:t>
            </a:r>
            <a:r>
              <a:rPr sz="24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their</a:t>
            </a:r>
            <a:r>
              <a:rPr sz="24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increasing</a:t>
            </a:r>
            <a:r>
              <a:rPr sz="24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order</a:t>
            </a:r>
            <a:r>
              <a:rPr sz="24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weight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280"/>
              </a:lnSpc>
              <a:spcBef>
                <a:spcPts val="28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next</a:t>
            </a:r>
            <a:r>
              <a:rPr sz="2000" spc="-5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step</a:t>
            </a:r>
            <a:r>
              <a:rPr sz="2000" spc="-3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create</a:t>
            </a:r>
            <a:r>
              <a:rPr sz="2000" spc="-2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set</a:t>
            </a:r>
            <a:r>
              <a:rPr sz="2000" spc="-3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edges</a:t>
            </a:r>
            <a:r>
              <a:rPr sz="2000" spc="-2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and</a:t>
            </a:r>
            <a:r>
              <a:rPr sz="2000" spc="-7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weight,</a:t>
            </a:r>
            <a:r>
              <a:rPr sz="2000" spc="-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and</a:t>
            </a:r>
            <a:r>
              <a:rPr sz="2000" spc="-7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arrange</a:t>
            </a:r>
            <a:r>
              <a:rPr sz="2000" spc="-4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them</a:t>
            </a:r>
            <a:r>
              <a:rPr sz="2000" spc="-4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an</a:t>
            </a:r>
            <a:r>
              <a:rPr sz="2000" spc="-5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ascending</a:t>
            </a:r>
            <a:r>
              <a:rPr sz="2000" spc="-3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order</a:t>
            </a:r>
            <a:r>
              <a:rPr sz="2000" spc="-6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96AF"/>
                </a:solidFill>
                <a:latin typeface="Calibri"/>
                <a:cs typeface="Calibri"/>
              </a:rPr>
              <a:t>weight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8496AF"/>
                </a:solidFill>
                <a:latin typeface="Calibri"/>
                <a:cs typeface="Calibri"/>
              </a:rPr>
              <a:t>age</a:t>
            </a:r>
            <a:r>
              <a:rPr sz="2000" spc="-3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96AF"/>
                </a:solidFill>
                <a:latin typeface="Calibri"/>
                <a:cs typeface="Calibri"/>
              </a:rPr>
              <a:t>(cost).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023" y="1359408"/>
            <a:ext cx="7772400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7986" y="4636512"/>
            <a:ext cx="4535424" cy="19522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3870" y="2778632"/>
            <a:ext cx="11084560" cy="124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Step</a:t>
            </a:r>
            <a:r>
              <a:rPr sz="2000" spc="-6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38235"/>
                </a:solidFill>
                <a:latin typeface="Times New Roman"/>
                <a:cs typeface="Times New Roman"/>
              </a:rPr>
              <a:t>3</a:t>
            </a:r>
            <a:r>
              <a:rPr sz="2000" spc="-5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:</a:t>
            </a:r>
            <a:r>
              <a:rPr sz="2000" spc="-125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Add</a:t>
            </a:r>
            <a:r>
              <a:rPr sz="2000" spc="-1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the</a:t>
            </a:r>
            <a:r>
              <a:rPr sz="2000" spc="-4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edge</a:t>
            </a:r>
            <a:r>
              <a:rPr sz="2000" spc="-2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which</a:t>
            </a:r>
            <a:r>
              <a:rPr sz="2000" spc="1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has</a:t>
            </a:r>
            <a:r>
              <a:rPr sz="2000" spc="-25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the</a:t>
            </a:r>
            <a:r>
              <a:rPr sz="2000" spc="-4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least</a:t>
            </a:r>
            <a:r>
              <a:rPr sz="2000" spc="-5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25252"/>
                </a:solidFill>
                <a:latin typeface="Times New Roman"/>
                <a:cs typeface="Times New Roman"/>
              </a:rPr>
              <a:t>weight</a:t>
            </a:r>
            <a:r>
              <a:rPr sz="2000" spc="2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525252"/>
                </a:solidFill>
                <a:latin typeface="Times New Roman"/>
                <a:cs typeface="Times New Roman"/>
              </a:rPr>
              <a:t>age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Now</a:t>
            </a:r>
            <a:r>
              <a:rPr sz="2000" spc="-5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we</a:t>
            </a:r>
            <a:r>
              <a:rPr sz="2000" spc="2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start</a:t>
            </a:r>
            <a:r>
              <a:rPr sz="2000" spc="-7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adding</a:t>
            </a:r>
            <a:r>
              <a:rPr sz="2000" spc="-4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edges</a:t>
            </a:r>
            <a:r>
              <a:rPr sz="2000" spc="-5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to</a:t>
            </a:r>
            <a:r>
              <a:rPr sz="2000" spc="-6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graph</a:t>
            </a:r>
            <a:r>
              <a:rPr sz="2000" spc="-6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beginning</a:t>
            </a:r>
            <a:r>
              <a:rPr sz="2000" spc="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from</a:t>
            </a:r>
            <a:r>
              <a:rPr sz="2000" spc="-6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4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one</a:t>
            </a:r>
            <a:r>
              <a:rPr sz="2000" spc="-2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which</a:t>
            </a:r>
            <a:r>
              <a:rPr sz="2000" spc="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has</a:t>
            </a:r>
            <a:r>
              <a:rPr sz="2000" spc="-3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5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least</a:t>
            </a:r>
            <a:r>
              <a:rPr sz="2000" spc="-5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weight.</a:t>
            </a:r>
            <a:r>
              <a:rPr sz="2000" spc="-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Throughout,</a:t>
            </a:r>
            <a:r>
              <a:rPr sz="2000" spc="-25" dirty="0">
                <a:solidFill>
                  <a:srgbClr val="C55A11"/>
                </a:solidFill>
                <a:latin typeface="Times New Roman"/>
                <a:cs typeface="Times New Roman"/>
              </a:rPr>
              <a:t> we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shall</a:t>
            </a:r>
            <a:r>
              <a:rPr sz="2000" spc="-3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keep</a:t>
            </a:r>
            <a:r>
              <a:rPr sz="2000" spc="-3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checking</a:t>
            </a:r>
            <a:r>
              <a:rPr sz="2000" spc="-2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that</a:t>
            </a:r>
            <a:r>
              <a:rPr sz="2000" spc="-4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spanning</a:t>
            </a:r>
            <a:r>
              <a:rPr sz="2000" spc="-2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properties</a:t>
            </a:r>
            <a:r>
              <a:rPr sz="2000" spc="-9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remain</a:t>
            </a:r>
            <a:r>
              <a:rPr sz="2000" spc="-2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intact.</a:t>
            </a:r>
            <a:r>
              <a:rPr sz="2000" spc="-3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In</a:t>
            </a:r>
            <a:r>
              <a:rPr sz="2000" spc="-6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case,</a:t>
            </a:r>
            <a:r>
              <a:rPr sz="2000" spc="-4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by</a:t>
            </a:r>
            <a:r>
              <a:rPr sz="2000" spc="-5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adding</a:t>
            </a:r>
            <a:r>
              <a:rPr sz="2000" spc="-5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one</a:t>
            </a:r>
            <a:r>
              <a:rPr sz="2000" spc="-3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edge,</a:t>
            </a:r>
            <a:r>
              <a:rPr sz="2000" spc="-3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4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spanning</a:t>
            </a:r>
            <a:r>
              <a:rPr sz="2000" spc="-1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C55A11"/>
                </a:solidFill>
                <a:latin typeface="Times New Roman"/>
                <a:cs typeface="Times New Roman"/>
              </a:rPr>
              <a:t>tree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property</a:t>
            </a:r>
            <a:r>
              <a:rPr sz="2000" spc="-7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does</a:t>
            </a:r>
            <a:r>
              <a:rPr sz="2000" spc="-6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not</a:t>
            </a:r>
            <a:r>
              <a:rPr sz="2000" spc="-3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hold</a:t>
            </a:r>
            <a:r>
              <a:rPr sz="2000" spc="-3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then</a:t>
            </a:r>
            <a:r>
              <a:rPr sz="2000" spc="-1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we</a:t>
            </a:r>
            <a:r>
              <a:rPr sz="2000" spc="1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shall</a:t>
            </a:r>
            <a:r>
              <a:rPr sz="2000" spc="-1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consider</a:t>
            </a:r>
            <a:r>
              <a:rPr sz="2000" spc="-4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not</a:t>
            </a:r>
            <a:r>
              <a:rPr sz="2000" spc="-3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to</a:t>
            </a:r>
            <a:r>
              <a:rPr sz="2000" spc="-25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include</a:t>
            </a:r>
            <a:r>
              <a:rPr sz="2000" spc="-1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edge</a:t>
            </a:r>
            <a:r>
              <a:rPr sz="2000" spc="-3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in</a:t>
            </a:r>
            <a:r>
              <a:rPr sz="2000" spc="-50" dirty="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55A11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C55A11"/>
                </a:solidFill>
                <a:latin typeface="Times New Roman"/>
                <a:cs typeface="Times New Roman"/>
              </a:rPr>
              <a:t> graph.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20" y="153669"/>
            <a:ext cx="11356975" cy="10064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1300" marR="5080" indent="-229235">
              <a:lnSpc>
                <a:spcPts val="2160"/>
              </a:lnSpc>
              <a:spcBef>
                <a:spcPts val="36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least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cost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edges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involved are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B,D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D,T.</a:t>
            </a:r>
            <a:r>
              <a:rPr sz="20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add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them.</a:t>
            </a:r>
            <a:r>
              <a:rPr sz="20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Adding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them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does</a:t>
            </a:r>
            <a:r>
              <a:rPr sz="20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violate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spanning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properties,</a:t>
            </a:r>
            <a:r>
              <a:rPr sz="20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continue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our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next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selection.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Next</a:t>
            </a:r>
            <a:r>
              <a:rPr sz="20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cost</a:t>
            </a:r>
            <a:r>
              <a:rPr sz="20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0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3,</a:t>
            </a:r>
            <a:r>
              <a:rPr sz="20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0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associated</a:t>
            </a:r>
            <a:r>
              <a:rPr sz="20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edges</a:t>
            </a:r>
            <a:r>
              <a:rPr sz="20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00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A,C and</a:t>
            </a:r>
            <a:r>
              <a:rPr sz="20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C,D.</a:t>
            </a:r>
            <a:r>
              <a:rPr sz="200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006FC0"/>
                </a:solidFill>
                <a:latin typeface="Times New Roman"/>
                <a:cs typeface="Times New Roman"/>
              </a:rPr>
              <a:t>We</a:t>
            </a:r>
            <a:r>
              <a:rPr sz="20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add</a:t>
            </a:r>
            <a:r>
              <a:rPr sz="20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them</a:t>
            </a:r>
            <a:r>
              <a:rPr sz="20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Times New Roman"/>
                <a:cs typeface="Times New Roman"/>
              </a:rPr>
              <a:t>again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5928" y="1628417"/>
            <a:ext cx="4608576" cy="1817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0386" y="4437252"/>
            <a:ext cx="4535424" cy="21885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4019" y="3623513"/>
            <a:ext cx="10862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Next</a:t>
            </a:r>
            <a:r>
              <a:rPr sz="24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cost</a:t>
            </a:r>
            <a:r>
              <a:rPr sz="24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table</a:t>
            </a:r>
            <a:r>
              <a:rPr sz="2400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4,</a:t>
            </a:r>
            <a:r>
              <a:rPr sz="24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we</a:t>
            </a:r>
            <a:r>
              <a:rPr sz="24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observe</a:t>
            </a:r>
            <a:r>
              <a:rPr sz="2400" spc="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that</a:t>
            </a:r>
            <a:r>
              <a:rPr sz="24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adding</a:t>
            </a:r>
            <a:r>
              <a:rPr sz="24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it</a:t>
            </a:r>
            <a:r>
              <a:rPr sz="240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will</a:t>
            </a:r>
            <a:r>
              <a:rPr sz="2400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create</a:t>
            </a:r>
            <a:r>
              <a:rPr sz="2400" spc="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circuit</a:t>
            </a:r>
            <a:r>
              <a:rPr sz="24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8794" y="148209"/>
            <a:ext cx="1048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We</a:t>
            </a:r>
            <a:r>
              <a:rPr sz="2400" b="1" spc="-3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ignore</a:t>
            </a:r>
            <a:r>
              <a:rPr sz="2400" b="1" spc="-5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it.</a:t>
            </a:r>
            <a:r>
              <a:rPr sz="2400" b="1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process</a:t>
            </a:r>
            <a:r>
              <a:rPr sz="2400" b="1" spc="-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we</a:t>
            </a:r>
            <a:r>
              <a:rPr sz="2400" b="1" spc="-7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shall</a:t>
            </a:r>
            <a:r>
              <a:rPr sz="2400" b="1" spc="-6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ignore/avoid</a:t>
            </a:r>
            <a:r>
              <a:rPr sz="2400" b="1" spc="-6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all</a:t>
            </a:r>
            <a:r>
              <a:rPr sz="2400" b="1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edges</a:t>
            </a:r>
            <a:r>
              <a:rPr sz="2400" b="1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that</a:t>
            </a:r>
            <a:r>
              <a:rPr sz="2400" b="1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create</a:t>
            </a:r>
            <a:r>
              <a:rPr sz="2400" b="1" spc="-2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Times New Roman"/>
                <a:cs typeface="Times New Roman"/>
              </a:rPr>
              <a:t>a</a:t>
            </a:r>
            <a:r>
              <a:rPr sz="2400" b="1" spc="-4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538235"/>
                </a:solidFill>
                <a:latin typeface="Times New Roman"/>
                <a:cs typeface="Times New Roman"/>
              </a:rPr>
              <a:t>circuit.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7678" y="792984"/>
            <a:ext cx="4389120" cy="19522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8604" y="3900000"/>
            <a:ext cx="4462271" cy="21541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0479" y="3018790"/>
            <a:ext cx="1105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6F2F9F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observe</a:t>
            </a:r>
            <a:r>
              <a:rPr sz="2400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that</a:t>
            </a:r>
            <a:r>
              <a:rPr sz="2400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edges</a:t>
            </a:r>
            <a:r>
              <a:rPr sz="2400" spc="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with</a:t>
            </a:r>
            <a:r>
              <a:rPr sz="2400" spc="-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cost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5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and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6</a:t>
            </a:r>
            <a:r>
              <a:rPr sz="2400" spc="-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also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create</a:t>
            </a: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circuits.</a:t>
            </a:r>
            <a:r>
              <a:rPr sz="2400" spc="-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6F2F9F"/>
                </a:solidFill>
                <a:latin typeface="Times New Roman"/>
                <a:cs typeface="Times New Roman"/>
              </a:rPr>
              <a:t>We</a:t>
            </a:r>
            <a:r>
              <a:rPr sz="2400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ignore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them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and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move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 on.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4719"/>
            <a:ext cx="114465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5080" indent="-227965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Now</a:t>
            </a:r>
            <a:r>
              <a:rPr sz="2400" spc="-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we</a:t>
            </a:r>
            <a:r>
              <a:rPr sz="2400" spc="-3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are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left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with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only</a:t>
            </a:r>
            <a:r>
              <a:rPr sz="2400" spc="-4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one</a:t>
            </a:r>
            <a:r>
              <a:rPr sz="2400" spc="-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node</a:t>
            </a:r>
            <a:r>
              <a:rPr sz="2400" spc="-2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added.</a:t>
            </a:r>
            <a:r>
              <a:rPr sz="2400" spc="-1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Between</a:t>
            </a:r>
            <a:r>
              <a:rPr sz="2400" spc="2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two</a:t>
            </a:r>
            <a:r>
              <a:rPr sz="2400" spc="-1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least</a:t>
            </a:r>
            <a:r>
              <a:rPr sz="2400" spc="-3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cost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edges</a:t>
            </a:r>
            <a:r>
              <a:rPr sz="2400" spc="3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9000"/>
                </a:solidFill>
                <a:latin typeface="Times New Roman"/>
                <a:cs typeface="Times New Roman"/>
              </a:rPr>
              <a:t>available 	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7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8,</a:t>
            </a:r>
            <a:r>
              <a:rPr sz="2400" spc="-1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we</a:t>
            </a:r>
            <a:r>
              <a:rPr sz="2400" spc="-1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shall</a:t>
            </a:r>
            <a:r>
              <a:rPr sz="2400" spc="-3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add</a:t>
            </a:r>
            <a:r>
              <a:rPr sz="2400" spc="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edge with</a:t>
            </a:r>
            <a:r>
              <a:rPr sz="2400" spc="-15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9000"/>
                </a:solidFill>
                <a:latin typeface="Times New Roman"/>
                <a:cs typeface="Times New Roman"/>
              </a:rPr>
              <a:t>cost</a:t>
            </a:r>
            <a:r>
              <a:rPr sz="2400" spc="-1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BE9000"/>
                </a:solidFill>
                <a:latin typeface="Times New Roman"/>
                <a:cs typeface="Times New Roman"/>
              </a:rPr>
              <a:t>7.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0269" y="1765970"/>
            <a:ext cx="5986759" cy="29458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8944" y="4806772"/>
            <a:ext cx="1002855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By adding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S,A</a:t>
            </a:r>
            <a:r>
              <a:rPr sz="2400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have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included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nodes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the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graph and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have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minimum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cost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spanning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478" y="2379040"/>
            <a:ext cx="54305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5" dirty="0"/>
              <a:t>Transitive</a:t>
            </a:r>
            <a:r>
              <a:rPr sz="5400" spc="-270" dirty="0"/>
              <a:t> </a:t>
            </a:r>
            <a:r>
              <a:rPr sz="5400" spc="-10" dirty="0"/>
              <a:t>Closure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19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sz="3200" spc="-30" dirty="0">
                <a:solidFill>
                  <a:srgbClr val="2E5496"/>
                </a:solidFill>
              </a:rPr>
              <a:t>Dijsktra’s</a:t>
            </a:r>
            <a:r>
              <a:rPr sz="3200" spc="-114" dirty="0">
                <a:solidFill>
                  <a:srgbClr val="2E5496"/>
                </a:solidFill>
              </a:rPr>
              <a:t> </a:t>
            </a:r>
            <a:r>
              <a:rPr sz="3200" spc="-10" dirty="0">
                <a:solidFill>
                  <a:srgbClr val="2E5496"/>
                </a:solidFill>
              </a:rPr>
              <a:t>Algorithm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09066" y="891921"/>
            <a:ext cx="11151235" cy="49961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0665" marR="5080" indent="-229870">
              <a:lnSpc>
                <a:spcPts val="3020"/>
              </a:lnSpc>
              <a:spcBef>
                <a:spcPts val="80"/>
              </a:spcBef>
              <a:buSzPct val="95833"/>
              <a:buFont typeface="Wingdings"/>
              <a:buChar char=""/>
              <a:tabLst>
                <a:tab pos="240665" algn="l"/>
                <a:tab pos="255270" algn="l"/>
              </a:tabLst>
            </a:pPr>
            <a:r>
              <a:rPr sz="2400" spc="-10" dirty="0">
                <a:latin typeface="Calibri"/>
                <a:cs typeface="Calibri"/>
              </a:rPr>
              <a:t>	Dijkstra's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Dutch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scientist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Edsger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Dijkstra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1959,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shortest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path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75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40665" marR="68580" indent="-228600">
              <a:lnSpc>
                <a:spcPct val="105000"/>
              </a:lnSpc>
              <a:buSzPct val="95833"/>
              <a:buFont typeface="Wingdings"/>
              <a:buChar char=""/>
              <a:tabLst>
                <a:tab pos="240665" algn="l"/>
                <a:tab pos="322580" algn="l"/>
              </a:tabLst>
            </a:pPr>
            <a:r>
              <a:rPr sz="2400" dirty="0">
                <a:latin typeface="Calibri"/>
                <a:cs typeface="Calibri"/>
              </a:rPr>
              <a:t>	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widely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routing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protocols,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notably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IS-IS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OSPF </a:t>
            </a:r>
            <a:r>
              <a:rPr sz="2400" dirty="0">
                <a:latin typeface="Calibri"/>
                <a:cs typeface="Calibri"/>
              </a:rPr>
              <a:t>(Open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Shortest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Path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First).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90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40665" marR="521970" indent="-229870">
              <a:lnSpc>
                <a:spcPct val="105000"/>
              </a:lnSpc>
              <a:buSzPct val="95833"/>
              <a:buFont typeface="Wingdings"/>
              <a:buChar char=""/>
              <a:tabLst>
                <a:tab pos="240665" algn="l"/>
                <a:tab pos="255270" algn="l"/>
              </a:tabLst>
            </a:pPr>
            <a:r>
              <a:rPr sz="2400" dirty="0">
                <a:latin typeface="Calibri"/>
                <a:cs typeface="Calibri"/>
              </a:rPr>
              <a:t>	Given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graph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shortest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path </a:t>
            </a:r>
            <a:r>
              <a:rPr sz="2400" dirty="0">
                <a:latin typeface="Calibri"/>
                <a:cs typeface="Calibri"/>
              </a:rPr>
              <a:t>(one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lowest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cost)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(source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node)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15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40665" marR="615315" indent="-229870">
              <a:lnSpc>
                <a:spcPct val="105000"/>
              </a:lnSpc>
              <a:buSzPct val="95833"/>
              <a:buFont typeface="Wingdings"/>
              <a:buChar char=""/>
              <a:tabLst>
                <a:tab pos="240665" algn="l"/>
                <a:tab pos="255270" algn="l"/>
              </a:tabLst>
            </a:pPr>
            <a:r>
              <a:rPr sz="2400" spc="-30" dirty="0">
                <a:latin typeface="Calibri"/>
                <a:cs typeface="Calibri"/>
              </a:rPr>
              <a:t>	Moreover,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Dijkstra’s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shortest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paths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source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destination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69" y="121920"/>
            <a:ext cx="11182410" cy="6498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984" y="30532"/>
            <a:ext cx="10240483" cy="3496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934" y="3706367"/>
            <a:ext cx="10824920" cy="2968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0850" y="603250"/>
          <a:ext cx="5852159" cy="700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360"/>
                <a:gridCol w="975360"/>
                <a:gridCol w="975359"/>
                <a:gridCol w="975360"/>
                <a:gridCol w="975360"/>
                <a:gridCol w="975360"/>
              </a:tblGrid>
              <a:tr h="350520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4" y="53720"/>
            <a:ext cx="2829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INITIAL</a:t>
            </a:r>
            <a:r>
              <a:rPr sz="2200" b="0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14" dirty="0">
                <a:solidFill>
                  <a:srgbClr val="000000"/>
                </a:solidFill>
                <a:latin typeface="Times New Roman"/>
                <a:cs typeface="Times New Roman"/>
              </a:rPr>
              <a:t>DATA</a:t>
            </a:r>
            <a:r>
              <a:rPr sz="2200" b="0" spc="-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ARRAY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2850" y="1670050"/>
          <a:ext cx="5852159" cy="385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360"/>
                <a:gridCol w="975360"/>
                <a:gridCol w="975359"/>
                <a:gridCol w="975360"/>
                <a:gridCol w="975360"/>
                <a:gridCol w="975360"/>
              </a:tblGrid>
              <a:tr h="3505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98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98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Data[5]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98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Data[0]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Data[1]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Data[2]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Data[3]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Data[4]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10"/>
              </a:spcBef>
            </a:pPr>
            <a:r>
              <a:rPr sz="4000" spc="-20" dirty="0">
                <a:solidFill>
                  <a:srgbClr val="2E5496"/>
                </a:solidFill>
              </a:rPr>
              <a:t>Dijsktra’s</a:t>
            </a:r>
            <a:r>
              <a:rPr sz="4000" spc="-225" dirty="0">
                <a:solidFill>
                  <a:srgbClr val="2E5496"/>
                </a:solidFill>
              </a:rPr>
              <a:t> </a:t>
            </a:r>
            <a:r>
              <a:rPr sz="4000" spc="-10" dirty="0">
                <a:solidFill>
                  <a:srgbClr val="2E5496"/>
                </a:solidFill>
              </a:rPr>
              <a:t>Algorithm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93216" y="943432"/>
            <a:ext cx="10459720" cy="533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Courier New"/>
              <a:buAutoNum type="arabicPlain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Select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initial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Font typeface="Courier New"/>
              <a:buAutoNum type="arabicPlain"/>
            </a:pP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buFont typeface="Courier New"/>
              <a:buAutoNum type="arabicPlain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Define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empty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shortest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found.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10"/>
              </a:spcBef>
              <a:buFont typeface="Courier New"/>
              <a:buAutoNum type="arabicPlain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Label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initial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N.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85"/>
              </a:spcBef>
              <a:buFont typeface="Courier New"/>
              <a:buAutoNum type="arabicPlain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destination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 labeled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N.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10"/>
              </a:spcBef>
              <a:buFont typeface="Courier New"/>
              <a:buAutoNum type="arabicPlain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newly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505"/>
              </a:spcBef>
              <a:buFont typeface="Courier New"/>
              <a:buAutoNum type="arabicPlain"/>
              <a:tabLst>
                <a:tab pos="241300" algn="l"/>
                <a:tab pos="8632190" algn="l"/>
              </a:tabLst>
            </a:pP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labeled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label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	label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newly </a:t>
            </a:r>
            <a:r>
              <a:rPr sz="2000" dirty="0">
                <a:latin typeface="Times New Roman"/>
                <a:cs typeface="Times New Roman"/>
              </a:rPr>
              <a:t>inserted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edge.</a:t>
            </a:r>
            <a:endParaRPr sz="2000">
              <a:latin typeface="Times New Roman"/>
              <a:cs typeface="Times New Roman"/>
            </a:endParaRPr>
          </a:p>
          <a:p>
            <a:pPr marL="240665" lvl="1" indent="-227965">
              <a:lnSpc>
                <a:spcPct val="100000"/>
              </a:lnSpc>
              <a:spcBef>
                <a:spcPts val="22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b.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already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labeled,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label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minimum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(label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newly inserted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vertex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old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label)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2000" spc="-20" dirty="0">
                <a:latin typeface="Courier New"/>
                <a:cs typeface="Courier New"/>
              </a:rPr>
              <a:t>7</a:t>
            </a:r>
            <a:r>
              <a:rPr sz="2000" spc="-600" dirty="0">
                <a:latin typeface="Courier New"/>
                <a:cs typeface="Courier New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Pick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smallest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label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assigned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326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2E5496"/>
                </a:solidFill>
              </a:rPr>
              <a:t>Dijsktra’s</a:t>
            </a:r>
            <a:r>
              <a:rPr sz="3600" spc="-165" dirty="0">
                <a:solidFill>
                  <a:srgbClr val="2E5496"/>
                </a:solidFill>
              </a:rPr>
              <a:t> </a:t>
            </a:r>
            <a:r>
              <a:rPr sz="3600" spc="-10" dirty="0">
                <a:solidFill>
                  <a:srgbClr val="2E5496"/>
                </a:solidFill>
              </a:rPr>
              <a:t>Algorithm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2107" y="907087"/>
            <a:ext cx="11158855" cy="556260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15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dirty="0">
                <a:latin typeface="Times New Roman"/>
                <a:cs typeface="Times New Roman"/>
              </a:rPr>
              <a:t>Dijkstra's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every node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graph where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represent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distance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(cost)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source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node.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There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two kinds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labels: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temporary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permanent.</a:t>
            </a:r>
            <a:endParaRPr sz="2200">
              <a:latin typeface="Times New Roman"/>
              <a:cs typeface="Times New Roman"/>
            </a:endParaRPr>
          </a:p>
          <a:p>
            <a:pPr marL="241300" marR="274955" indent="-228600">
              <a:lnSpc>
                <a:spcPct val="150100"/>
              </a:lnSpc>
              <a:spcBef>
                <a:spcPts val="980"/>
              </a:spcBef>
              <a:buSzPct val="95454"/>
              <a:buFont typeface="Wingdings"/>
              <a:buChar char=""/>
              <a:tabLst>
                <a:tab pos="241300" algn="l"/>
                <a:tab pos="304800" algn="l"/>
              </a:tabLst>
            </a:pPr>
            <a:r>
              <a:rPr sz="2200" dirty="0">
                <a:latin typeface="Times New Roman"/>
                <a:cs typeface="Times New Roman"/>
              </a:rPr>
              <a:t>	While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temporary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assigned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have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been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reached,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permanent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are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have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been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reached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their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distance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(cost)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 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source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known.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must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permanent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temporary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both.</a:t>
            </a:r>
            <a:endParaRPr sz="2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330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execution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produce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either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two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results</a:t>
            </a:r>
            <a:endParaRPr sz="22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101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destination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labeled,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turn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represent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distance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source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destination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node.</a:t>
            </a:r>
            <a:endParaRPr sz="2200">
              <a:latin typeface="Times New Roman"/>
              <a:cs typeface="Times New Roman"/>
            </a:endParaRPr>
          </a:p>
          <a:p>
            <a:pPr marL="241300" marR="200025" indent="-228600">
              <a:lnSpc>
                <a:spcPct val="150100"/>
              </a:lnSpc>
              <a:spcBef>
                <a:spcPts val="98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destination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node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labeled,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means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there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source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dirty="0">
                <a:latin typeface="Times New Roman"/>
                <a:cs typeface="Times New Roman"/>
              </a:rPr>
              <a:t>destination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node.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32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solidFill>
                  <a:srgbClr val="2E5496"/>
                </a:solidFill>
                <a:latin typeface="Times New Roman"/>
                <a:cs typeface="Times New Roman"/>
              </a:rPr>
              <a:t>Dijsktra’s</a:t>
            </a:r>
            <a:r>
              <a:rPr sz="4000" b="0" spc="-16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4000" b="0" spc="-10" dirty="0">
                <a:solidFill>
                  <a:srgbClr val="2E5496"/>
                </a:solidFill>
                <a:latin typeface="Times New Roman"/>
                <a:cs typeface="Times New Roman"/>
              </a:rPr>
              <a:t>Example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210" y="976376"/>
            <a:ext cx="1008443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5080" indent="-227329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20" dirty="0">
                <a:latin typeface="Times New Roman"/>
                <a:cs typeface="Times New Roman"/>
              </a:rPr>
              <a:t> below.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Taking 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initial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execute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	</a:t>
            </a:r>
            <a:r>
              <a:rPr sz="2400" spc="-10" dirty="0">
                <a:latin typeface="Times New Roman"/>
                <a:cs typeface="Times New Roman"/>
              </a:rPr>
              <a:t>Dijkastra’s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79" y="2325623"/>
            <a:ext cx="7510272" cy="3502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815" y="455117"/>
            <a:ext cx="9086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</a:tabLst>
            </a:pPr>
            <a:r>
              <a:rPr sz="1800" dirty="0">
                <a:latin typeface="Arial MT"/>
                <a:cs typeface="Arial MT"/>
              </a:rPr>
              <a:t>Adjacent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vertices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0 ,1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7.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distance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 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7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updated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 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8.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9" y="1088136"/>
            <a:ext cx="1844040" cy="32064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4780788"/>
            <a:ext cx="1132078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</a:tabLst>
            </a:pPr>
            <a:r>
              <a:rPr sz="1800" dirty="0">
                <a:latin typeface="Arial MT"/>
                <a:cs typeface="Arial MT"/>
              </a:rPr>
              <a:t>Following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sub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graph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shows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vertices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distance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vertices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finite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distance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 </a:t>
            </a:r>
            <a:r>
              <a:rPr sz="1800" dirty="0">
                <a:latin typeface="Arial MT"/>
                <a:cs typeface="Arial MT"/>
              </a:rPr>
              <a:t>shown.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vertices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included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shown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green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colour.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711" y="1728216"/>
            <a:ext cx="4133088" cy="1926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207390"/>
            <a:ext cx="1078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vertex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picked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SPT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SPT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{0,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1}.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Update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adjacent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128" y="481406"/>
            <a:ext cx="4025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vertices</a:t>
            </a:r>
            <a:r>
              <a:rPr sz="18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18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1.</a:t>
            </a:r>
            <a:r>
              <a:rPr sz="18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18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distance</a:t>
            </a:r>
            <a:r>
              <a:rPr sz="18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value</a:t>
            </a:r>
            <a:r>
              <a:rPr sz="18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18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vertex</a:t>
            </a:r>
            <a:r>
              <a:rPr sz="1800" b="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6056" y="829055"/>
            <a:ext cx="2752344" cy="25511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0128" y="3430651"/>
            <a:ext cx="11113770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Pick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vertex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minimum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already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(not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SET).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Vertex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picked.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now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{0,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7}.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adjacent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distance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vertex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finite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(15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9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respectively).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6056" y="4419600"/>
            <a:ext cx="3453384" cy="22280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1224" y="1082039"/>
            <a:ext cx="4264152" cy="19872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1224" y="4684776"/>
            <a:ext cx="4264152" cy="1987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15" y="271094"/>
            <a:ext cx="1137666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Pick</a:t>
            </a:r>
            <a:r>
              <a:rPr sz="20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vertex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with</a:t>
            </a:r>
            <a:r>
              <a:rPr sz="20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minimum</a:t>
            </a:r>
            <a:r>
              <a:rPr sz="2000" b="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distance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value</a:t>
            </a:r>
            <a:r>
              <a:rPr sz="2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not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already</a:t>
            </a:r>
            <a:r>
              <a:rPr sz="20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included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0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SPT</a:t>
            </a:r>
            <a:r>
              <a:rPr sz="20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(not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000" b="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SPT</a:t>
            </a:r>
            <a:r>
              <a:rPr sz="20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SET).</a:t>
            </a:r>
            <a:r>
              <a:rPr sz="20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Vertex</a:t>
            </a:r>
            <a:r>
              <a:rPr sz="20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6</a:t>
            </a:r>
            <a:r>
              <a:rPr sz="20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picked.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So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SPT</a:t>
            </a:r>
            <a:r>
              <a:rPr sz="2000" b="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Set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now</a:t>
            </a:r>
            <a:r>
              <a:rPr sz="2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becomes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{0,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1,</a:t>
            </a:r>
            <a:r>
              <a:rPr sz="20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7,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6}.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Update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distance</a:t>
            </a:r>
            <a:r>
              <a:rPr sz="2000"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values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adjacent</a:t>
            </a:r>
            <a:r>
              <a:rPr sz="20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vertices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6.</a:t>
            </a:r>
            <a:r>
              <a:rPr sz="2000" b="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distance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value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0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vertex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5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8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sz="20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updated.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4952" y="1054608"/>
            <a:ext cx="4623815" cy="23926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1815" y="3563239"/>
            <a:ext cx="1127569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5" dirty="0">
                <a:latin typeface="Times New Roman"/>
                <a:cs typeface="Times New Roman"/>
              </a:rPr>
              <a:t>We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vertices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graph.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Finally,</a:t>
            </a:r>
            <a:r>
              <a:rPr sz="2000" dirty="0">
                <a:latin typeface="Times New Roman"/>
                <a:cs typeface="Times New Roman"/>
              </a:rPr>
              <a:t> we get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following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Shortest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Path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(SPT).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4952" y="4245864"/>
            <a:ext cx="4623815" cy="2471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552" y="1249680"/>
            <a:ext cx="4264152" cy="19903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0055" y="4605528"/>
            <a:ext cx="4526280" cy="2112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2500706"/>
            <a:ext cx="73691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0" dirty="0"/>
              <a:t>War</a:t>
            </a:r>
            <a:r>
              <a:rPr sz="6600" spc="-340" dirty="0"/>
              <a:t> </a:t>
            </a:r>
            <a:r>
              <a:rPr sz="6600" dirty="0"/>
              <a:t>shall</a:t>
            </a:r>
            <a:r>
              <a:rPr sz="6600" spc="-409" dirty="0"/>
              <a:t> </a:t>
            </a:r>
            <a:r>
              <a:rPr sz="6600" spc="-10" dirty="0"/>
              <a:t>Algorithm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25" y="844910"/>
            <a:ext cx="10518140" cy="461708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889000" indent="-285750">
              <a:lnSpc>
                <a:spcPct val="100000"/>
              </a:lnSpc>
              <a:spcBef>
                <a:spcPts val="1535"/>
              </a:spcBef>
              <a:buFont typeface="Wingdings"/>
              <a:buChar char=""/>
              <a:tabLst>
                <a:tab pos="889000" algn="l"/>
              </a:tabLst>
            </a:pPr>
            <a:r>
              <a:rPr sz="2400" dirty="0">
                <a:latin typeface="Times New Roman"/>
                <a:cs typeface="Times New Roman"/>
              </a:rPr>
              <a:t>Floyd </a:t>
            </a:r>
            <a:r>
              <a:rPr sz="2400" spc="-30" dirty="0">
                <a:latin typeface="Times New Roman"/>
                <a:cs typeface="Times New Roman"/>
              </a:rPr>
              <a:t>Warshall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 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famous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algorithm.</a:t>
            </a:r>
            <a:endParaRPr sz="2400">
              <a:latin typeface="Times New Roman"/>
              <a:cs typeface="Times New Roman"/>
            </a:endParaRPr>
          </a:p>
          <a:p>
            <a:pPr marL="889000" indent="-28575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8900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solve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Shortest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Problem.</a:t>
            </a:r>
            <a:endParaRPr sz="2400">
              <a:latin typeface="Times New Roman"/>
              <a:cs typeface="Times New Roman"/>
            </a:endParaRPr>
          </a:p>
          <a:p>
            <a:pPr marL="889000" indent="-28575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8900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shortest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  <a:p>
            <a:pPr marL="889000" indent="-28575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89000" algn="l"/>
              </a:tabLst>
            </a:pPr>
            <a:r>
              <a:rPr sz="2400" dirty="0">
                <a:latin typeface="Times New Roman"/>
                <a:cs typeface="Times New Roman"/>
              </a:rPr>
              <a:t>Floyd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Warshall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dynamic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programming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approach.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3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ADVANTAGES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8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extremely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simple.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implement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246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110"/>
              </a:spcBef>
            </a:pPr>
            <a:r>
              <a:rPr sz="2800" b="0" spc="-60" dirty="0">
                <a:latin typeface="Times New Roman"/>
                <a:cs typeface="Times New Roman"/>
              </a:rPr>
              <a:t>WARSHALL</a:t>
            </a:r>
            <a:r>
              <a:rPr sz="2800" b="0" spc="-16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ALGORITHM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963" y="-43307"/>
            <a:ext cx="10881995" cy="61880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TIME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COMPLEXITY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Floyd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Warshall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inner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loop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constant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operations.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Hence,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asymptotic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Floyd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Warshall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O(n3).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Here,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2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WHEN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FLOYD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WARSHALL</a:t>
            </a:r>
            <a:r>
              <a:rPr sz="2400" b="1" spc="-2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USED?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Floyd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Warshall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suited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graphs.</a:t>
            </a:r>
            <a:endParaRPr sz="2400">
              <a:latin typeface="Times New Roman"/>
              <a:cs typeface="Times New Roman"/>
            </a:endParaRPr>
          </a:p>
          <a:p>
            <a:pPr marL="814069" marR="5080" indent="-344805">
              <a:lnSpc>
                <a:spcPct val="150100"/>
              </a:lnSpc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because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depends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given graph.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sparse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graphs,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Johnson’s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more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suitable.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494" rIns="0" bIns="0" rtlCol="0">
            <a:spAutoFit/>
          </a:bodyPr>
          <a:lstStyle/>
          <a:p>
            <a:pPr marL="157353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5" dirty="0"/>
              <a:t> </a:t>
            </a:r>
            <a:r>
              <a:rPr dirty="0"/>
              <a:t>BASED</a:t>
            </a:r>
            <a:r>
              <a:rPr spc="-5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FLOYD</a:t>
            </a:r>
            <a:r>
              <a:rPr spc="-50" dirty="0"/>
              <a:t> WARSHALL</a:t>
            </a:r>
            <a:r>
              <a:rPr spc="-26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531" y="1146124"/>
            <a:ext cx="6210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Consider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following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directed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weighted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graph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815" y="4733290"/>
            <a:ext cx="10267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Using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Floyd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Warshall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Algorithm, find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shortest path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distance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between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every </a:t>
            </a:r>
            <a:r>
              <a:rPr sz="2400" b="1" dirty="0">
                <a:latin typeface="Times New Roman"/>
                <a:cs typeface="Times New Roman"/>
              </a:rPr>
              <a:t>pair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4528" y="1584960"/>
            <a:ext cx="3569208" cy="3197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76530"/>
            <a:ext cx="38112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/>
              <a:t>MERGING</a:t>
            </a:r>
            <a:r>
              <a:rPr sz="2200" spc="-25" dirty="0"/>
              <a:t> </a:t>
            </a:r>
            <a:r>
              <a:rPr sz="2200" spc="-10" dirty="0"/>
              <a:t>OF</a:t>
            </a:r>
            <a:r>
              <a:rPr sz="2200" spc="-150" dirty="0"/>
              <a:t> </a:t>
            </a:r>
            <a:r>
              <a:rPr sz="2200" spc="-10" dirty="0"/>
              <a:t>TWO</a:t>
            </a:r>
            <a:r>
              <a:rPr sz="2200" spc="-135" dirty="0"/>
              <a:t> </a:t>
            </a:r>
            <a:r>
              <a:rPr sz="2200" spc="-10" dirty="0"/>
              <a:t>ARRAYS</a:t>
            </a:r>
            <a:endParaRPr sz="22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4489450"/>
          <a:ext cx="5206364" cy="349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615"/>
                <a:gridCol w="844549"/>
                <a:gridCol w="844550"/>
                <a:gridCol w="844550"/>
                <a:gridCol w="844550"/>
                <a:gridCol w="844550"/>
              </a:tblGrid>
              <a:tr h="34988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0850" y="5190490"/>
          <a:ext cx="6895464" cy="35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615"/>
                <a:gridCol w="844549"/>
                <a:gridCol w="844550"/>
                <a:gridCol w="844550"/>
                <a:gridCol w="844550"/>
                <a:gridCol w="844550"/>
                <a:gridCol w="844550"/>
                <a:gridCol w="844550"/>
              </a:tblGrid>
              <a:tr h="35052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0850" y="5891529"/>
          <a:ext cx="11118214" cy="349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615"/>
                <a:gridCol w="844549"/>
                <a:gridCol w="844550"/>
                <a:gridCol w="844550"/>
                <a:gridCol w="844550"/>
                <a:gridCol w="844550"/>
                <a:gridCol w="844550"/>
                <a:gridCol w="844550"/>
                <a:gridCol w="844550"/>
                <a:gridCol w="844550"/>
                <a:gridCol w="844550"/>
                <a:gridCol w="844550"/>
                <a:gridCol w="844550"/>
              </a:tblGrid>
              <a:tr h="34988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6044" y="6247891"/>
            <a:ext cx="31959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Times New Roman"/>
                <a:cs typeface="Times New Roman"/>
              </a:rPr>
              <a:t>Merging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two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sorted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arrays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16407" y="831850"/>
          <a:ext cx="5202551" cy="35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43915"/>
                <a:gridCol w="843914"/>
                <a:gridCol w="843914"/>
                <a:gridCol w="843914"/>
                <a:gridCol w="843914"/>
              </a:tblGrid>
              <a:tr h="35052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6407" y="1532889"/>
          <a:ext cx="6890379" cy="35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43915"/>
                <a:gridCol w="843914"/>
                <a:gridCol w="843914"/>
                <a:gridCol w="843914"/>
                <a:gridCol w="843914"/>
                <a:gridCol w="843914"/>
                <a:gridCol w="843914"/>
              </a:tblGrid>
              <a:tr h="35052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99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16407" y="2233929"/>
          <a:ext cx="11109954" cy="35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43915"/>
                <a:gridCol w="843914"/>
                <a:gridCol w="843914"/>
                <a:gridCol w="843914"/>
                <a:gridCol w="843914"/>
                <a:gridCol w="843914"/>
                <a:gridCol w="843914"/>
                <a:gridCol w="843915"/>
                <a:gridCol w="843915"/>
                <a:gridCol w="843915"/>
                <a:gridCol w="843915"/>
                <a:gridCol w="843915"/>
              </a:tblGrid>
              <a:tr h="35052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76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99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81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9740" y="2588209"/>
            <a:ext cx="10594340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0975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Times New Roman"/>
                <a:cs typeface="Times New Roman"/>
              </a:rPr>
              <a:t>Merging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two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unsorted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arrays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sorted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resultant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merged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sorted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merging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difficult.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283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05"/>
              </a:spcBef>
            </a:pPr>
            <a:r>
              <a:rPr sz="2200" spc="-10" dirty="0"/>
              <a:t>STEP-</a:t>
            </a:r>
            <a:r>
              <a:rPr sz="2200" spc="-25" dirty="0"/>
              <a:t>01: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533806" y="951992"/>
            <a:ext cx="10094595" cy="476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Remove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self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loops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parallel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edges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(keeping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lowest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weight edge)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from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	</a:t>
            </a:r>
            <a:r>
              <a:rPr sz="2200" spc="-10" dirty="0">
                <a:latin typeface="Times New Roman"/>
                <a:cs typeface="Times New Roman"/>
              </a:rPr>
              <a:t>graph.</a:t>
            </a: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graph,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there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neither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self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edges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nor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parallel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edges.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02:</a:t>
            </a:r>
            <a:endParaRPr sz="220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  <a:spcBef>
                <a:spcPts val="132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Write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initial</a:t>
            </a:r>
            <a:r>
              <a:rPr sz="22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distance</a:t>
            </a:r>
            <a:r>
              <a:rPr sz="22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matrix.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46926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represents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distance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between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every pair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vertices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form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weights.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469265" algn="l"/>
              </a:tabLst>
            </a:pP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diagonal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(representing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self-</a:t>
            </a:r>
            <a:r>
              <a:rPr sz="2200" dirty="0">
                <a:latin typeface="Times New Roman"/>
                <a:cs typeface="Times New Roman"/>
              </a:rPr>
              <a:t>loops),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distance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 =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0.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469265" algn="l"/>
              </a:tabLst>
            </a:pP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vertices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having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direct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edge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between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them,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distance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weight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that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edge.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469265" algn="l"/>
              </a:tabLst>
            </a:pP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vertices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having no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direct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edge between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them, distance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25" dirty="0">
                <a:latin typeface="Times New Roman"/>
                <a:cs typeface="Times New Roman"/>
              </a:rPr>
              <a:t>∞.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3039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00"/>
              </a:spcBef>
            </a:pPr>
            <a:r>
              <a:rPr dirty="0"/>
              <a:t>Initial</a:t>
            </a:r>
            <a:r>
              <a:rPr spc="-55" dirty="0"/>
              <a:t> </a:t>
            </a:r>
            <a:r>
              <a:rPr dirty="0"/>
              <a:t>distance</a:t>
            </a:r>
            <a:r>
              <a:rPr spc="-40" dirty="0"/>
              <a:t> </a:t>
            </a:r>
            <a:r>
              <a:rPr dirty="0"/>
              <a:t>matrix</a:t>
            </a:r>
            <a:r>
              <a:rPr spc="-10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given</a:t>
            </a:r>
            <a:r>
              <a:rPr spc="-55" dirty="0"/>
              <a:t> </a:t>
            </a:r>
            <a:r>
              <a:rPr dirty="0"/>
              <a:t>graph</a:t>
            </a:r>
            <a:r>
              <a:rPr spc="-25" dirty="0"/>
              <a:t> 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017" y="2977387"/>
            <a:ext cx="7542530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03: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Floyd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Warshall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Algorithm, write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 </a:t>
            </a:r>
            <a:r>
              <a:rPr sz="2200" spc="-10" dirty="0">
                <a:latin typeface="Times New Roman"/>
                <a:cs typeface="Times New Roman"/>
              </a:rPr>
              <a:t>matrices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7911" y="758951"/>
            <a:ext cx="3995928" cy="2980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9855" y="1105715"/>
            <a:ext cx="2510758" cy="20478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8679" y="4330181"/>
            <a:ext cx="3143989" cy="21789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4911" y="4117495"/>
            <a:ext cx="3414731" cy="2482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722" y="353009"/>
            <a:ext cx="11552555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10"/>
              </a:spcBef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similar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way,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A2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1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A3.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column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row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are</a:t>
            </a:r>
            <a:endParaRPr sz="22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left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are.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step,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(i.e.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2).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remaining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steps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same 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step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3.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7247" y="2163016"/>
            <a:ext cx="2510758" cy="16544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1342" y="4340474"/>
            <a:ext cx="3727242" cy="21865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9893" y="4252644"/>
            <a:ext cx="3534635" cy="24539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3191" y="1833590"/>
            <a:ext cx="3414731" cy="20468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48232" y="2688158"/>
            <a:ext cx="2103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FROM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A1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681" y="307085"/>
            <a:ext cx="6271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SIMILARLY,</a:t>
            </a:r>
            <a:r>
              <a:rPr sz="24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A3</a:t>
            </a:r>
            <a:r>
              <a:rPr sz="2400" b="1" spc="-1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b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A4</a:t>
            </a:r>
            <a:r>
              <a:rPr sz="2400" b="1" spc="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ALSO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CREATED.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6046" y="720288"/>
            <a:ext cx="11206480" cy="3038475"/>
            <a:chOff x="986046" y="720288"/>
            <a:chExt cx="11206480" cy="3038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6273" y="720288"/>
              <a:ext cx="7035726" cy="30379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4375" y="886967"/>
              <a:ext cx="6897624" cy="2718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46" y="1061522"/>
              <a:ext cx="3537525" cy="245677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33807" y="3972376"/>
            <a:ext cx="7213600" cy="2886075"/>
            <a:chOff x="233807" y="3972376"/>
            <a:chExt cx="7213600" cy="28860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807" y="3972376"/>
              <a:ext cx="7213472" cy="28856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856" y="4139182"/>
              <a:ext cx="6894576" cy="271881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55639" y="4525712"/>
            <a:ext cx="2510758" cy="165655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739" y="1666189"/>
            <a:ext cx="17557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FROM</a:t>
            </a:r>
            <a:r>
              <a:rPr sz="20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000" b="1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A2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44567" y="2154961"/>
            <a:ext cx="672465" cy="486409"/>
            <a:chOff x="4544567" y="2154961"/>
            <a:chExt cx="672465" cy="486409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4567" y="2154961"/>
              <a:ext cx="671893" cy="4860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57343" y="2276856"/>
              <a:ext cx="448309" cy="247015"/>
            </a:xfrm>
            <a:custGeom>
              <a:avLst/>
              <a:gdLst/>
              <a:ahLst/>
              <a:cxnLst/>
              <a:rect l="l" t="t" r="r" b="b"/>
              <a:pathLst>
                <a:path w="448310" h="247014">
                  <a:moveTo>
                    <a:pt x="324611" y="0"/>
                  </a:moveTo>
                  <a:lnTo>
                    <a:pt x="324611" y="61722"/>
                  </a:lnTo>
                  <a:lnTo>
                    <a:pt x="0" y="61722"/>
                  </a:lnTo>
                  <a:lnTo>
                    <a:pt x="0" y="185166"/>
                  </a:lnTo>
                  <a:lnTo>
                    <a:pt x="324611" y="185166"/>
                  </a:lnTo>
                  <a:lnTo>
                    <a:pt x="324611" y="246888"/>
                  </a:lnTo>
                  <a:lnTo>
                    <a:pt x="448055" y="123444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7343" y="2276856"/>
              <a:ext cx="448309" cy="247015"/>
            </a:xfrm>
            <a:custGeom>
              <a:avLst/>
              <a:gdLst/>
              <a:ahLst/>
              <a:cxnLst/>
              <a:rect l="l" t="t" r="r" b="b"/>
              <a:pathLst>
                <a:path w="448310" h="247014">
                  <a:moveTo>
                    <a:pt x="0" y="61722"/>
                  </a:moveTo>
                  <a:lnTo>
                    <a:pt x="324611" y="61722"/>
                  </a:lnTo>
                  <a:lnTo>
                    <a:pt x="324611" y="0"/>
                  </a:lnTo>
                  <a:lnTo>
                    <a:pt x="448055" y="123444"/>
                  </a:lnTo>
                  <a:lnTo>
                    <a:pt x="324611" y="246888"/>
                  </a:lnTo>
                  <a:lnTo>
                    <a:pt x="324611" y="185166"/>
                  </a:lnTo>
                  <a:lnTo>
                    <a:pt x="0" y="185166"/>
                  </a:lnTo>
                  <a:lnTo>
                    <a:pt x="0" y="61722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44" y="970280"/>
            <a:ext cx="68433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solidFill>
                  <a:srgbClr val="006FC0"/>
                </a:solidFill>
              </a:rPr>
              <a:t>Floyd</a:t>
            </a:r>
            <a:r>
              <a:rPr sz="3200" spc="-65" dirty="0">
                <a:solidFill>
                  <a:srgbClr val="006FC0"/>
                </a:solidFill>
              </a:rPr>
              <a:t> </a:t>
            </a:r>
            <a:r>
              <a:rPr sz="3200" spc="-40" dirty="0">
                <a:solidFill>
                  <a:srgbClr val="006FC0"/>
                </a:solidFill>
              </a:rPr>
              <a:t>Warshall</a:t>
            </a:r>
            <a:r>
              <a:rPr sz="3200" spc="-155" dirty="0">
                <a:solidFill>
                  <a:srgbClr val="006FC0"/>
                </a:solidFill>
              </a:rPr>
              <a:t> </a:t>
            </a:r>
            <a:r>
              <a:rPr sz="3200" spc="-20" dirty="0">
                <a:solidFill>
                  <a:srgbClr val="006FC0"/>
                </a:solidFill>
              </a:rPr>
              <a:t>Algorithm</a:t>
            </a:r>
            <a:r>
              <a:rPr sz="3200" spc="-155" dirty="0">
                <a:solidFill>
                  <a:srgbClr val="006FC0"/>
                </a:solidFill>
              </a:rPr>
              <a:t> </a:t>
            </a:r>
            <a:r>
              <a:rPr sz="3200" spc="-10" dirty="0">
                <a:solidFill>
                  <a:srgbClr val="006FC0"/>
                </a:solidFill>
              </a:rPr>
              <a:t>Applications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482597" y="2203272"/>
            <a:ext cx="7754620" cy="258699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780"/>
              </a:spcBef>
              <a:buFont typeface="Wingdings"/>
              <a:buChar char=""/>
              <a:tabLst>
                <a:tab pos="469265" algn="l"/>
              </a:tabLst>
            </a:pPr>
            <a:r>
              <a:rPr sz="2800" spc="-2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shortest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path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directed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graph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469265" algn="l"/>
              </a:tabLst>
            </a:pPr>
            <a:r>
              <a:rPr sz="2800" spc="-2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transitive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closure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directed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graphs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469265" algn="l"/>
              </a:tabLst>
            </a:pPr>
            <a:r>
              <a:rPr sz="2800" spc="-2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Inversion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real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matrices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80"/>
              </a:spcBef>
              <a:buFont typeface="Wingdings"/>
              <a:buChar char="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For testing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whether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undirected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bipartite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4130"/>
            <a:ext cx="434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//</a:t>
            </a:r>
            <a:r>
              <a:rPr spc="-15" dirty="0">
                <a:solidFill>
                  <a:srgbClr val="006FC0"/>
                </a:solidFill>
              </a:rPr>
              <a:t> </a:t>
            </a:r>
            <a:r>
              <a:rPr spc="-10" dirty="0">
                <a:solidFill>
                  <a:srgbClr val="006FC0"/>
                </a:solidFill>
              </a:rPr>
              <a:t>Floyd-</a:t>
            </a:r>
            <a:r>
              <a:rPr spc="-25" dirty="0">
                <a:solidFill>
                  <a:srgbClr val="006FC0"/>
                </a:solidFill>
              </a:rPr>
              <a:t>Warshall</a:t>
            </a:r>
            <a:r>
              <a:rPr spc="-12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Algorithm in</a:t>
            </a:r>
            <a:r>
              <a:rPr spc="15" dirty="0">
                <a:solidFill>
                  <a:srgbClr val="006FC0"/>
                </a:solidFill>
              </a:rPr>
              <a:t> </a:t>
            </a:r>
            <a:r>
              <a:rPr spc="-50" dirty="0">
                <a:solidFill>
                  <a:srgbClr val="006FC0"/>
                </a:solidFill>
              </a:rPr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07" y="756031"/>
            <a:ext cx="3696335" cy="5817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Times New Roman"/>
                <a:cs typeface="Times New Roman"/>
              </a:rPr>
              <a:t>#include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&lt;stdio.h&gt;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//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vertices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#define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#define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999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void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printMatrix(int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A[][nV]);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void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floydWarshall(int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graph[][nV])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40335" marR="1149985">
              <a:lnSpc>
                <a:spcPct val="100000"/>
              </a:lnSpc>
            </a:pPr>
            <a:r>
              <a:rPr sz="2000" spc="-20" dirty="0">
                <a:latin typeface="Times New Roman"/>
                <a:cs typeface="Times New Roman"/>
              </a:rPr>
              <a:t>int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A[nV][nV],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k;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i++)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(j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j++)</a:t>
            </a:r>
            <a:endParaRPr sz="20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A[i][j]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graph[i][j];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k++)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i++)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(j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-20" dirty="0">
                <a:latin typeface="Times New Roman"/>
                <a:cs typeface="Times New Roman"/>
              </a:rPr>
              <a:t> j++)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521334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(A[i][k]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A[k][j]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&lt;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A[i][j])</a:t>
            </a:r>
            <a:endParaRPr sz="200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A[i][j]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=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A[i][k]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+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A[k][j];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6505" y="624662"/>
            <a:ext cx="147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5482" y="930020"/>
            <a:ext cx="147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2497" y="1234516"/>
            <a:ext cx="3022600" cy="520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printMatrix(A);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void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printMatrix(int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A[][nV])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i++)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nV;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j++)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(A[i][j]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INF)</a:t>
            </a:r>
            <a:endParaRPr sz="2000">
              <a:latin typeface="Times New Roman"/>
              <a:cs typeface="Times New Roman"/>
            </a:endParaRPr>
          </a:p>
          <a:p>
            <a:pPr marL="5219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printf("%4s",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"INF");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000" spc="-20" dirty="0">
                <a:latin typeface="Times New Roman"/>
                <a:cs typeface="Times New Roman"/>
              </a:rPr>
              <a:t>else</a:t>
            </a:r>
            <a:endParaRPr sz="2000">
              <a:latin typeface="Times New Roman"/>
              <a:cs typeface="Times New Roman"/>
            </a:endParaRPr>
          </a:p>
          <a:p>
            <a:pPr marL="5219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printf("%4d",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A[i][j]);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printf("\n");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5685" y="278714"/>
            <a:ext cx="3869054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int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main()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graph[nV][nV]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{{0,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INF,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5},</a:t>
            </a:r>
            <a:endParaRPr sz="200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{2,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INF,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4},</a:t>
            </a:r>
            <a:endParaRPr sz="200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</a:pPr>
            <a:r>
              <a:rPr sz="2000" spc="-25" dirty="0">
                <a:latin typeface="Times New Roman"/>
                <a:cs typeface="Times New Roman"/>
              </a:rPr>
              <a:t>{INF,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INF},</a:t>
            </a:r>
            <a:endParaRPr sz="200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</a:pPr>
            <a:r>
              <a:rPr sz="2000" spc="-25" dirty="0">
                <a:latin typeface="Times New Roman"/>
                <a:cs typeface="Times New Roman"/>
              </a:rPr>
              <a:t>{INF,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INF,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0}};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floydWarshall(graph);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777" y="2984449"/>
            <a:ext cx="65335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1245" algn="l"/>
              </a:tabLst>
            </a:pPr>
            <a:r>
              <a:rPr sz="4800" spc="-10" dirty="0"/>
              <a:t>TOPOLOGICAL</a:t>
            </a:r>
            <a:r>
              <a:rPr sz="4800" dirty="0"/>
              <a:t>	</a:t>
            </a:r>
            <a:r>
              <a:rPr sz="4800" spc="-35" dirty="0"/>
              <a:t>SORT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124" y="811530"/>
            <a:ext cx="11253470" cy="518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6420" indent="914400" algn="just">
              <a:lnSpc>
                <a:spcPct val="1501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Topological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going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vertex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‘u’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vertex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‘v’,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‘u’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‘v’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ordering.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endParaRPr sz="2400">
              <a:latin typeface="Times New Roman"/>
              <a:cs typeface="Times New Roman"/>
            </a:endParaRPr>
          </a:p>
          <a:p>
            <a:pPr marL="626110" indent="-285750">
              <a:lnSpc>
                <a:spcPct val="100000"/>
              </a:lnSpc>
              <a:buFont typeface="Wingdings"/>
              <a:buChar char=""/>
              <a:tabLst>
                <a:tab pos="626110" algn="l"/>
              </a:tabLst>
            </a:pPr>
            <a:r>
              <a:rPr sz="2400" spc="-10" dirty="0">
                <a:latin typeface="Times New Roman"/>
                <a:cs typeface="Times New Roman"/>
              </a:rPr>
              <a:t>Topological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possible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Directed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Acyclic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Graph.</a:t>
            </a:r>
            <a:endParaRPr sz="2400">
              <a:latin typeface="Times New Roman"/>
              <a:cs typeface="Times New Roman"/>
            </a:endParaRPr>
          </a:p>
          <a:p>
            <a:pPr marL="625475" marR="405765" indent="-285750">
              <a:lnSpc>
                <a:spcPct val="150100"/>
              </a:lnSpc>
              <a:buFont typeface="Wingdings"/>
              <a:buChar char=""/>
              <a:tabLst>
                <a:tab pos="626745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exist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topological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orderings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acyclic 	graph.</a:t>
            </a:r>
            <a:endParaRPr sz="2400">
              <a:latin typeface="Times New Roman"/>
              <a:cs typeface="Times New Roman"/>
            </a:endParaRPr>
          </a:p>
          <a:p>
            <a:pPr marL="683260" marR="5080" indent="-343535">
              <a:lnSpc>
                <a:spcPct val="150100"/>
              </a:lnSpc>
              <a:spcBef>
                <a:spcPts val="2575"/>
              </a:spcBef>
              <a:buFont typeface="Wingdings"/>
              <a:buChar char=""/>
              <a:tabLst>
                <a:tab pos="68453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simple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words,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topological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such 	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traverses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vertices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order.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898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800" spc="-20" dirty="0"/>
              <a:t>TOPOLOGICAL</a:t>
            </a:r>
            <a:r>
              <a:rPr sz="2800" spc="-120" dirty="0"/>
              <a:t> </a:t>
            </a:r>
            <a:r>
              <a:rPr sz="2800" spc="-20" dirty="0"/>
              <a:t>SORT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81" y="381380"/>
            <a:ext cx="4900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Applications</a:t>
            </a:r>
            <a:r>
              <a:rPr sz="2800" spc="-110" dirty="0"/>
              <a:t> </a:t>
            </a:r>
            <a:r>
              <a:rPr sz="2800" dirty="0"/>
              <a:t>of</a:t>
            </a:r>
            <a:r>
              <a:rPr sz="2800" spc="-70" dirty="0"/>
              <a:t> </a:t>
            </a:r>
            <a:r>
              <a:rPr sz="2800" spc="-20" dirty="0"/>
              <a:t>Topological</a:t>
            </a:r>
            <a:r>
              <a:rPr sz="2800" spc="-60" dirty="0"/>
              <a:t> </a:t>
            </a:r>
            <a:r>
              <a:rPr sz="2800" spc="-20" dirty="0"/>
              <a:t>Sort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767" y="4203191"/>
            <a:ext cx="2944368" cy="24719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2081" y="1177290"/>
            <a:ext cx="10676890" cy="543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Few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important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topological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are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Scheduling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 dependencies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among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jobs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Instruction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Scheduling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Determining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compilation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tasks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 in</a:t>
            </a:r>
            <a:r>
              <a:rPr sz="2400" spc="-10" dirty="0">
                <a:latin typeface="Times New Roman"/>
                <a:cs typeface="Times New Roman"/>
              </a:rPr>
              <a:t> makefiles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Serialization</a:t>
            </a:r>
            <a:endParaRPr sz="2400">
              <a:latin typeface="Times New Roman"/>
              <a:cs typeface="Times New Roman"/>
            </a:endParaRPr>
          </a:p>
          <a:p>
            <a:pPr marL="5008880">
              <a:lnSpc>
                <a:spcPct val="100000"/>
              </a:lnSpc>
              <a:spcBef>
                <a:spcPts val="1550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For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this</a:t>
            </a:r>
            <a:r>
              <a:rPr sz="22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graph,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following</a:t>
            </a:r>
            <a:r>
              <a:rPr sz="22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2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different</a:t>
            </a:r>
            <a:r>
              <a:rPr sz="22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topological</a:t>
            </a:r>
            <a:endParaRPr sz="2200">
              <a:latin typeface="Times New Roman"/>
              <a:cs typeface="Times New Roman"/>
            </a:endParaRPr>
          </a:p>
          <a:p>
            <a:pPr marL="5008880">
              <a:lnSpc>
                <a:spcPct val="100000"/>
              </a:lnSpc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orderings</a:t>
            </a:r>
            <a:r>
              <a:rPr sz="2200" b="1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possible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5352415" lvl="1" indent="-343535">
              <a:lnSpc>
                <a:spcPct val="100000"/>
              </a:lnSpc>
              <a:buFont typeface="Wingdings"/>
              <a:buChar char=""/>
              <a:tabLst>
                <a:tab pos="5352415" algn="l"/>
              </a:tabLst>
            </a:pPr>
            <a:r>
              <a:rPr sz="2200" b="1" dirty="0">
                <a:latin typeface="Times New Roman"/>
                <a:cs typeface="Times New Roman"/>
              </a:rPr>
              <a:t>1 2 3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4 5 </a:t>
            </a:r>
            <a:r>
              <a:rPr sz="2200" b="1" spc="-50" dirty="0"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  <a:p>
            <a:pPr marL="5353050" lvl="1" indent="-344170">
              <a:lnSpc>
                <a:spcPct val="100000"/>
              </a:lnSpc>
              <a:buFont typeface="Wingdings"/>
              <a:buChar char=""/>
              <a:tabLst>
                <a:tab pos="5353050" algn="l"/>
              </a:tabLst>
            </a:pPr>
            <a:r>
              <a:rPr sz="2200" b="1" dirty="0">
                <a:latin typeface="Times New Roman"/>
                <a:cs typeface="Times New Roman"/>
              </a:rPr>
              <a:t>1 2 3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4 6 </a:t>
            </a:r>
            <a:r>
              <a:rPr sz="2200" b="1" spc="-50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marL="5352415" lvl="1" indent="-343535">
              <a:lnSpc>
                <a:spcPct val="100000"/>
              </a:lnSpc>
              <a:buFont typeface="Wingdings"/>
              <a:buChar char=""/>
              <a:tabLst>
                <a:tab pos="5352415" algn="l"/>
              </a:tabLst>
            </a:pPr>
            <a:r>
              <a:rPr sz="2200" b="1" dirty="0">
                <a:latin typeface="Times New Roman"/>
                <a:cs typeface="Times New Roman"/>
              </a:rPr>
              <a:t>1 3 2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4 5 </a:t>
            </a:r>
            <a:r>
              <a:rPr sz="2200" b="1" spc="-50" dirty="0"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  <a:p>
            <a:pPr marL="5353050" lvl="1" indent="-344170">
              <a:lnSpc>
                <a:spcPct val="100000"/>
              </a:lnSpc>
              <a:buFont typeface="Wingdings"/>
              <a:buChar char=""/>
              <a:tabLst>
                <a:tab pos="5353050" algn="l"/>
              </a:tabLst>
            </a:pPr>
            <a:r>
              <a:rPr sz="2200" b="1" dirty="0">
                <a:latin typeface="Times New Roman"/>
                <a:cs typeface="Times New Roman"/>
              </a:rPr>
              <a:t>1 3 2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4 6 </a:t>
            </a:r>
            <a:r>
              <a:rPr sz="2200" b="1" spc="-50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7512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sz="2800" spc="-25" dirty="0">
                <a:solidFill>
                  <a:srgbClr val="2E5496"/>
                </a:solidFill>
              </a:rPr>
              <a:t>Topological</a:t>
            </a:r>
            <a:r>
              <a:rPr sz="2800" spc="-90" dirty="0">
                <a:solidFill>
                  <a:srgbClr val="2E5496"/>
                </a:solidFill>
              </a:rPr>
              <a:t> </a:t>
            </a:r>
            <a:r>
              <a:rPr sz="2800" spc="-10" dirty="0">
                <a:solidFill>
                  <a:srgbClr val="2E5496"/>
                </a:solidFill>
              </a:rPr>
              <a:t>Sorting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5940" y="993775"/>
            <a:ext cx="7406640" cy="2167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Topological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Sort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Directed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Acyclic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Graph,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Font typeface="Wingdings"/>
              <a:buChar char=""/>
            </a:pP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indegree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INDEG(N)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graph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Enqueue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zero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in-</a:t>
            </a:r>
            <a:r>
              <a:rPr sz="2000" spc="-10" dirty="0">
                <a:latin typeface="Times New Roman"/>
                <a:cs typeface="Times New Roman"/>
              </a:rPr>
              <a:t>degree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2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QUEUE 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empty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135502"/>
            <a:ext cx="967740" cy="947419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3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4: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2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5: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5635" y="3135502"/>
            <a:ext cx="7620634" cy="947419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000" dirty="0">
                <a:latin typeface="Times New Roman"/>
                <a:cs typeface="Times New Roman"/>
              </a:rPr>
              <a:t>Remove 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neighbor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054764"/>
            <a:ext cx="8676005" cy="232727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983615" indent="-260985">
              <a:lnSpc>
                <a:spcPct val="100000"/>
              </a:lnSpc>
              <a:spcBef>
                <a:spcPts val="1320"/>
              </a:spcBef>
              <a:buAutoNum type="alphaLcParenR"/>
              <a:tabLst>
                <a:tab pos="983615" algn="l"/>
              </a:tabLst>
            </a:pPr>
            <a:r>
              <a:rPr sz="2000" dirty="0">
                <a:latin typeface="Times New Roman"/>
                <a:cs typeface="Times New Roman"/>
              </a:rPr>
              <a:t>Delete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INDEG(M)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INDEG(M)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059815" indent="-273050">
              <a:lnSpc>
                <a:spcPct val="100000"/>
              </a:lnSpc>
              <a:spcBef>
                <a:spcPts val="1225"/>
              </a:spcBef>
              <a:buAutoNum type="alphaLcParenR"/>
              <a:tabLst>
                <a:tab pos="1059815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INDEG(M)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Enqueue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is,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queue</a:t>
            </a:r>
            <a:endParaRPr sz="2000">
              <a:latin typeface="Times New Roman"/>
              <a:cs typeface="Times New Roman"/>
            </a:endParaRPr>
          </a:p>
          <a:p>
            <a:pPr marL="786765" indent="-774065">
              <a:lnSpc>
                <a:spcPct val="100000"/>
              </a:lnSpc>
              <a:spcBef>
                <a:spcPts val="1225"/>
              </a:spcBef>
              <a:buFont typeface="Wingdings"/>
              <a:buChar char=""/>
              <a:tabLst>
                <a:tab pos="786765" algn="l"/>
              </a:tabLst>
            </a:pPr>
            <a:r>
              <a:rPr sz="2000" dirty="0">
                <a:latin typeface="Times New Roman"/>
                <a:cs typeface="Times New Roman"/>
              </a:rPr>
              <a:t>[END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INNER</a:t>
            </a:r>
            <a:r>
              <a:rPr sz="2000" spc="-20" dirty="0">
                <a:latin typeface="Times New Roman"/>
                <a:cs typeface="Times New Roman"/>
              </a:rPr>
              <a:t> LOOP]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Font typeface="Wingdings"/>
              <a:buChar char="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[END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LOOP]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Exit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328928"/>
            <a:ext cx="11008360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Arrays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widely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mathematical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vectors,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kinds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rectangular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tables.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one-</a:t>
            </a:r>
            <a:r>
              <a:rPr sz="2400" dirty="0">
                <a:latin typeface="Times New Roman"/>
                <a:cs typeface="Times New Roman"/>
              </a:rPr>
              <a:t>dimensional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whose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records.</a:t>
            </a:r>
            <a:endParaRPr sz="2400">
              <a:latin typeface="Times New Roman"/>
              <a:cs typeface="Times New Roman"/>
            </a:endParaRPr>
          </a:p>
          <a:p>
            <a:pPr marL="356870" marR="54610" indent="-344805">
              <a:lnSpc>
                <a:spcPct val="150100"/>
              </a:lnSpc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Arrays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heaps,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deques, </a:t>
            </a:r>
            <a:r>
              <a:rPr sz="2400" dirty="0">
                <a:latin typeface="Times New Roman"/>
                <a:cs typeface="Times New Roman"/>
              </a:rPr>
              <a:t>queues,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stacks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string.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We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subsequent chapters.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Arrays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dynamic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memory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allocation</a:t>
            </a:r>
            <a:r>
              <a:rPr sz="2400" b="1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9548" y="145745"/>
            <a:ext cx="5407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dirty="0">
                <a:solidFill>
                  <a:srgbClr val="FF3300"/>
                </a:solidFill>
                <a:latin typeface="Calibri"/>
                <a:cs typeface="Calibri"/>
              </a:rPr>
              <a:t>Applications</a:t>
            </a:r>
            <a:r>
              <a:rPr sz="4800" b="0" spc="-13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4800" b="0" dirty="0">
                <a:solidFill>
                  <a:srgbClr val="FF3300"/>
                </a:solidFill>
                <a:latin typeface="Calibri"/>
                <a:cs typeface="Calibri"/>
              </a:rPr>
              <a:t>of</a:t>
            </a:r>
            <a:r>
              <a:rPr sz="4800" b="0" spc="-12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4800" b="0" spc="-10" dirty="0">
                <a:solidFill>
                  <a:srgbClr val="FF3300"/>
                </a:solidFill>
                <a:latin typeface="Calibri"/>
                <a:cs typeface="Calibri"/>
              </a:rPr>
              <a:t>Arrays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2771" y="420446"/>
            <a:ext cx="95510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08175" algn="l"/>
                <a:tab pos="3965575" algn="l"/>
                <a:tab pos="5311140" algn="l"/>
                <a:tab pos="5996940" algn="l"/>
                <a:tab pos="8649335" algn="l"/>
              </a:tabLst>
            </a:pP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PRACTICE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PROBLEMS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BASED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TOPOLOGICAL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SORT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696" y="1216228"/>
            <a:ext cx="9629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topological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orderings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possible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graph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2249423"/>
            <a:ext cx="3136391" cy="3758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9247" y="366217"/>
            <a:ext cx="10373995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SOLUTION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topological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orderings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 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steps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STEP-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01: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in-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103" y="3307079"/>
            <a:ext cx="2752344" cy="329488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53835" y="3929759"/>
            <a:ext cx="2094864" cy="995044"/>
            <a:chOff x="3953835" y="3929759"/>
            <a:chExt cx="2094864" cy="99504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3835" y="3929759"/>
              <a:ext cx="2094323" cy="9944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75760" y="4136135"/>
              <a:ext cx="1691639" cy="591820"/>
            </a:xfrm>
            <a:custGeom>
              <a:avLst/>
              <a:gdLst/>
              <a:ahLst/>
              <a:cxnLst/>
              <a:rect l="l" t="t" r="r" b="b"/>
              <a:pathLst>
                <a:path w="1691639" h="591820">
                  <a:moveTo>
                    <a:pt x="1109852" y="0"/>
                  </a:moveTo>
                  <a:lnTo>
                    <a:pt x="1109852" y="147827"/>
                  </a:lnTo>
                  <a:lnTo>
                    <a:pt x="0" y="147827"/>
                  </a:lnTo>
                  <a:lnTo>
                    <a:pt x="0" y="443483"/>
                  </a:lnTo>
                  <a:lnTo>
                    <a:pt x="1109852" y="443483"/>
                  </a:lnTo>
                  <a:lnTo>
                    <a:pt x="1109852" y="591312"/>
                  </a:lnTo>
                  <a:lnTo>
                    <a:pt x="1691639" y="295656"/>
                  </a:lnTo>
                  <a:lnTo>
                    <a:pt x="110985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5760" y="4136135"/>
              <a:ext cx="1691639" cy="591820"/>
            </a:xfrm>
            <a:custGeom>
              <a:avLst/>
              <a:gdLst/>
              <a:ahLst/>
              <a:cxnLst/>
              <a:rect l="l" t="t" r="r" b="b"/>
              <a:pathLst>
                <a:path w="1691639" h="591820">
                  <a:moveTo>
                    <a:pt x="0" y="147827"/>
                  </a:moveTo>
                  <a:lnTo>
                    <a:pt x="1109852" y="147827"/>
                  </a:lnTo>
                  <a:lnTo>
                    <a:pt x="1109852" y="0"/>
                  </a:lnTo>
                  <a:lnTo>
                    <a:pt x="1691639" y="295656"/>
                  </a:lnTo>
                  <a:lnTo>
                    <a:pt x="1109852" y="591312"/>
                  </a:lnTo>
                  <a:lnTo>
                    <a:pt x="1109852" y="443483"/>
                  </a:lnTo>
                  <a:lnTo>
                    <a:pt x="0" y="443483"/>
                  </a:lnTo>
                  <a:lnTo>
                    <a:pt x="0" y="147827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0910" y="3106765"/>
            <a:ext cx="3018011" cy="3546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924" y="236749"/>
            <a:ext cx="6404610" cy="208788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02</a:t>
            </a:r>
            <a:r>
              <a:rPr sz="2400" spc="-25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91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spc="-5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 </a:t>
            </a:r>
            <a:r>
              <a:rPr sz="2400" spc="-10" dirty="0">
                <a:latin typeface="Times New Roman"/>
                <a:cs typeface="Times New Roman"/>
              </a:rPr>
              <a:t>in-degree.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spc="-20" dirty="0">
                <a:latin typeface="Times New Roman"/>
                <a:cs typeface="Times New Roman"/>
              </a:rPr>
              <a:t>Now, </a:t>
            </a: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in-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477" y="2908438"/>
            <a:ext cx="3376786" cy="36063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333" y="2893404"/>
            <a:ext cx="3020713" cy="354640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77615" y="3887087"/>
            <a:ext cx="2372360" cy="995044"/>
            <a:chOff x="4377615" y="3887087"/>
            <a:chExt cx="2372360" cy="99504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7615" y="3887087"/>
              <a:ext cx="2371948" cy="9944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99432" y="4093464"/>
              <a:ext cx="1950720" cy="591820"/>
            </a:xfrm>
            <a:custGeom>
              <a:avLst/>
              <a:gdLst/>
              <a:ahLst/>
              <a:cxnLst/>
              <a:rect l="l" t="t" r="r" b="b"/>
              <a:pathLst>
                <a:path w="1950720" h="591820">
                  <a:moveTo>
                    <a:pt x="1368932" y="0"/>
                  </a:moveTo>
                  <a:lnTo>
                    <a:pt x="1368932" y="147828"/>
                  </a:lnTo>
                  <a:lnTo>
                    <a:pt x="0" y="147828"/>
                  </a:lnTo>
                  <a:lnTo>
                    <a:pt x="0" y="443484"/>
                  </a:lnTo>
                  <a:lnTo>
                    <a:pt x="1368932" y="443484"/>
                  </a:lnTo>
                  <a:lnTo>
                    <a:pt x="1368932" y="591312"/>
                  </a:lnTo>
                  <a:lnTo>
                    <a:pt x="1950719" y="295656"/>
                  </a:lnTo>
                  <a:lnTo>
                    <a:pt x="136893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99432" y="4093464"/>
              <a:ext cx="1950720" cy="591820"/>
            </a:xfrm>
            <a:custGeom>
              <a:avLst/>
              <a:gdLst/>
              <a:ahLst/>
              <a:cxnLst/>
              <a:rect l="l" t="t" r="r" b="b"/>
              <a:pathLst>
                <a:path w="1950720" h="591820">
                  <a:moveTo>
                    <a:pt x="0" y="147828"/>
                  </a:moveTo>
                  <a:lnTo>
                    <a:pt x="1368932" y="147828"/>
                  </a:lnTo>
                  <a:lnTo>
                    <a:pt x="1368932" y="0"/>
                  </a:lnTo>
                  <a:lnTo>
                    <a:pt x="1950719" y="295656"/>
                  </a:lnTo>
                  <a:lnTo>
                    <a:pt x="1368932" y="591312"/>
                  </a:lnTo>
                  <a:lnTo>
                    <a:pt x="1368932" y="443484"/>
                  </a:lnTo>
                  <a:lnTo>
                    <a:pt x="0" y="443484"/>
                  </a:lnTo>
                  <a:lnTo>
                    <a:pt x="0" y="147828"/>
                  </a:lnTo>
                  <a:close/>
                </a:path>
              </a:pathLst>
            </a:custGeom>
            <a:ln w="12191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374" y="312546"/>
            <a:ext cx="6405880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STEP-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03:</a:t>
            </a:r>
            <a:endParaRPr sz="2400">
              <a:latin typeface="Times New Roman"/>
              <a:cs typeface="Times New Roman"/>
            </a:endParaRPr>
          </a:p>
          <a:p>
            <a:pPr marL="884555" indent="-414655">
              <a:lnSpc>
                <a:spcPct val="100000"/>
              </a:lnSpc>
              <a:buFont typeface="Wingdings"/>
              <a:buChar char=""/>
              <a:tabLst>
                <a:tab pos="884555" algn="l"/>
              </a:tabLst>
            </a:pPr>
            <a:r>
              <a:rPr sz="2400" spc="-5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B has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 in-</a:t>
            </a:r>
            <a:r>
              <a:rPr sz="2400" spc="-10" dirty="0">
                <a:latin typeface="Times New Roman"/>
                <a:cs typeface="Times New Roman"/>
              </a:rPr>
              <a:t>degree.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915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spc="-20" dirty="0">
                <a:latin typeface="Times New Roman"/>
                <a:cs typeface="Times New Roman"/>
              </a:rPr>
              <a:t>Now, </a:t>
            </a: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in-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464" y="3725422"/>
            <a:ext cx="4840224" cy="26247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33736" y="4503748"/>
            <a:ext cx="2178050" cy="1002030"/>
            <a:chOff x="4133736" y="4503748"/>
            <a:chExt cx="2178050" cy="1002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736" y="4503748"/>
              <a:ext cx="2177642" cy="10017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69308" y="4713731"/>
              <a:ext cx="1691639" cy="591820"/>
            </a:xfrm>
            <a:custGeom>
              <a:avLst/>
              <a:gdLst/>
              <a:ahLst/>
              <a:cxnLst/>
              <a:rect l="l" t="t" r="r" b="b"/>
              <a:pathLst>
                <a:path w="1691639" h="591820">
                  <a:moveTo>
                    <a:pt x="1109852" y="0"/>
                  </a:moveTo>
                  <a:lnTo>
                    <a:pt x="1109852" y="147828"/>
                  </a:lnTo>
                  <a:lnTo>
                    <a:pt x="0" y="147828"/>
                  </a:lnTo>
                  <a:lnTo>
                    <a:pt x="0" y="443484"/>
                  </a:lnTo>
                  <a:lnTo>
                    <a:pt x="1109852" y="443484"/>
                  </a:lnTo>
                  <a:lnTo>
                    <a:pt x="1109852" y="591312"/>
                  </a:lnTo>
                  <a:lnTo>
                    <a:pt x="1691639" y="295656"/>
                  </a:lnTo>
                  <a:lnTo>
                    <a:pt x="1109852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69308" y="4713731"/>
              <a:ext cx="1691639" cy="591820"/>
            </a:xfrm>
            <a:custGeom>
              <a:avLst/>
              <a:gdLst/>
              <a:ahLst/>
              <a:cxnLst/>
              <a:rect l="l" t="t" r="r" b="b"/>
              <a:pathLst>
                <a:path w="1691639" h="591820">
                  <a:moveTo>
                    <a:pt x="0" y="147828"/>
                  </a:moveTo>
                  <a:lnTo>
                    <a:pt x="1109852" y="147828"/>
                  </a:lnTo>
                  <a:lnTo>
                    <a:pt x="1109852" y="0"/>
                  </a:lnTo>
                  <a:lnTo>
                    <a:pt x="1691639" y="295656"/>
                  </a:lnTo>
                  <a:lnTo>
                    <a:pt x="1109852" y="591312"/>
                  </a:lnTo>
                  <a:lnTo>
                    <a:pt x="1109852" y="443484"/>
                  </a:lnTo>
                  <a:lnTo>
                    <a:pt x="0" y="443484"/>
                  </a:lnTo>
                  <a:lnTo>
                    <a:pt x="0" y="147828"/>
                  </a:lnTo>
                  <a:close/>
                </a:path>
              </a:pathLst>
            </a:custGeom>
            <a:ln w="39624">
              <a:solidFill>
                <a:srgbClr val="33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617" y="2651760"/>
            <a:ext cx="3664126" cy="3761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687" y="355168"/>
            <a:ext cx="1295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STEP-</a:t>
            </a:r>
            <a:r>
              <a:rPr spc="-25" dirty="0"/>
              <a:t>04: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4687" y="755908"/>
            <a:ext cx="10118725" cy="383349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470"/>
              </a:spcBef>
            </a:pPr>
            <a:r>
              <a:rPr sz="2200" dirty="0">
                <a:latin typeface="Times New Roman"/>
                <a:cs typeface="Times New Roman"/>
              </a:rPr>
              <a:t>There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two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vertices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least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in-</a:t>
            </a:r>
            <a:r>
              <a:rPr sz="2200" dirty="0">
                <a:latin typeface="Times New Roman"/>
                <a:cs typeface="Times New Roman"/>
              </a:rPr>
              <a:t>degree.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 cases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possible.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case-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01,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Remove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associated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in-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case-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02,</a:t>
            </a:r>
            <a:endParaRPr sz="2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D 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 associated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edges.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in-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vertices.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5695" y="2239632"/>
            <a:ext cx="11463655" cy="4385310"/>
            <a:chOff x="615695" y="2239632"/>
            <a:chExt cx="11463655" cy="4385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4776369"/>
              <a:ext cx="4632960" cy="18483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36" y="2239632"/>
              <a:ext cx="5352287" cy="43123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799" y="5081016"/>
              <a:ext cx="1916811" cy="10329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21451" y="5362955"/>
              <a:ext cx="1365885" cy="478790"/>
            </a:xfrm>
            <a:custGeom>
              <a:avLst/>
              <a:gdLst/>
              <a:ahLst/>
              <a:cxnLst/>
              <a:rect l="l" t="t" r="r" b="b"/>
              <a:pathLst>
                <a:path w="1365884" h="478789">
                  <a:moveTo>
                    <a:pt x="894714" y="0"/>
                  </a:moveTo>
                  <a:lnTo>
                    <a:pt x="894714" y="119634"/>
                  </a:lnTo>
                  <a:lnTo>
                    <a:pt x="0" y="119634"/>
                  </a:lnTo>
                  <a:lnTo>
                    <a:pt x="0" y="358902"/>
                  </a:lnTo>
                  <a:lnTo>
                    <a:pt x="894714" y="358902"/>
                  </a:lnTo>
                  <a:lnTo>
                    <a:pt x="894714" y="478536"/>
                  </a:lnTo>
                  <a:lnTo>
                    <a:pt x="1365503" y="239268"/>
                  </a:lnTo>
                  <a:lnTo>
                    <a:pt x="894714" y="0"/>
                  </a:lnTo>
                  <a:close/>
                </a:path>
              </a:pathLst>
            </a:custGeom>
            <a:solidFill>
              <a:srgbClr val="CC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21451" y="5362955"/>
              <a:ext cx="1365885" cy="478790"/>
            </a:xfrm>
            <a:custGeom>
              <a:avLst/>
              <a:gdLst/>
              <a:ahLst/>
              <a:cxnLst/>
              <a:rect l="l" t="t" r="r" b="b"/>
              <a:pathLst>
                <a:path w="1365884" h="478789">
                  <a:moveTo>
                    <a:pt x="0" y="119634"/>
                  </a:moveTo>
                  <a:lnTo>
                    <a:pt x="894714" y="119634"/>
                  </a:lnTo>
                  <a:lnTo>
                    <a:pt x="894714" y="0"/>
                  </a:lnTo>
                  <a:lnTo>
                    <a:pt x="1365503" y="239268"/>
                  </a:lnTo>
                  <a:lnTo>
                    <a:pt x="894714" y="478536"/>
                  </a:lnTo>
                  <a:lnTo>
                    <a:pt x="894714" y="358902"/>
                  </a:lnTo>
                  <a:lnTo>
                    <a:pt x="0" y="358902"/>
                  </a:lnTo>
                  <a:lnTo>
                    <a:pt x="0" y="119634"/>
                  </a:lnTo>
                  <a:close/>
                </a:path>
              </a:pathLst>
            </a:custGeom>
            <a:ln w="57911">
              <a:solidFill>
                <a:srgbClr val="99FF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904" y="109661"/>
            <a:ext cx="9871710" cy="441706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STEP-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05: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440"/>
              </a:spcBef>
            </a:pPr>
            <a:r>
              <a:rPr sz="2400" spc="-25" dirty="0">
                <a:latin typeface="Times New Roman"/>
                <a:cs typeface="Times New Roman"/>
              </a:rPr>
              <a:t>Now,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cases 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separately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similar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manner.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case-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01,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10" dirty="0">
                <a:latin typeface="Times New Roman"/>
                <a:cs typeface="Times New Roman"/>
              </a:rPr>
              <a:t> vertex-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in-</a:t>
            </a:r>
            <a:r>
              <a:rPr sz="2400" spc="-10" dirty="0">
                <a:latin typeface="Times New Roman"/>
                <a:cs typeface="Times New Roman"/>
              </a:rPr>
              <a:t>degree.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remaining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spc="-25" dirty="0">
                <a:latin typeface="Times New Roman"/>
                <a:cs typeface="Times New Roman"/>
              </a:rPr>
              <a:t>E.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case-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02,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since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 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in-</a:t>
            </a:r>
            <a:r>
              <a:rPr sz="2400" spc="-10" dirty="0">
                <a:latin typeface="Times New Roman"/>
                <a:cs typeface="Times New Roman"/>
              </a:rPr>
              <a:t>degree.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remaining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vertex-</a:t>
            </a:r>
            <a:r>
              <a:rPr sz="2400" spc="-25" dirty="0">
                <a:latin typeface="Times New Roman"/>
                <a:cs typeface="Times New Roman"/>
              </a:rPr>
              <a:t>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4840" y="4962484"/>
            <a:ext cx="10993755" cy="1864995"/>
            <a:chOff x="624840" y="4962484"/>
            <a:chExt cx="10993755" cy="186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840" y="4962484"/>
              <a:ext cx="8900160" cy="18646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0135" y="4995672"/>
              <a:ext cx="2148458" cy="15906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23120" y="5239512"/>
              <a:ext cx="1661160" cy="1106805"/>
            </a:xfrm>
            <a:custGeom>
              <a:avLst/>
              <a:gdLst/>
              <a:ahLst/>
              <a:cxnLst/>
              <a:rect l="l" t="t" r="r" b="b"/>
              <a:pathLst>
                <a:path w="1661159" h="1106804">
                  <a:moveTo>
                    <a:pt x="1661159" y="0"/>
                  </a:moveTo>
                  <a:lnTo>
                    <a:pt x="1384553" y="0"/>
                  </a:lnTo>
                  <a:lnTo>
                    <a:pt x="1384553" y="677710"/>
                  </a:lnTo>
                  <a:lnTo>
                    <a:pt x="529462" y="677710"/>
                  </a:lnTo>
                  <a:lnTo>
                    <a:pt x="529462" y="525589"/>
                  </a:lnTo>
                  <a:lnTo>
                    <a:pt x="0" y="816013"/>
                  </a:lnTo>
                  <a:lnTo>
                    <a:pt x="529462" y="1106424"/>
                  </a:lnTo>
                  <a:lnTo>
                    <a:pt x="529462" y="954316"/>
                  </a:lnTo>
                  <a:lnTo>
                    <a:pt x="1661159" y="954316"/>
                  </a:lnTo>
                  <a:lnTo>
                    <a:pt x="166115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3120" y="5239512"/>
              <a:ext cx="1661160" cy="1106805"/>
            </a:xfrm>
            <a:custGeom>
              <a:avLst/>
              <a:gdLst/>
              <a:ahLst/>
              <a:cxnLst/>
              <a:rect l="l" t="t" r="r" b="b"/>
              <a:pathLst>
                <a:path w="1661159" h="1106804">
                  <a:moveTo>
                    <a:pt x="1384553" y="0"/>
                  </a:moveTo>
                  <a:lnTo>
                    <a:pt x="1384553" y="677710"/>
                  </a:lnTo>
                  <a:lnTo>
                    <a:pt x="529462" y="677710"/>
                  </a:lnTo>
                  <a:lnTo>
                    <a:pt x="529462" y="525589"/>
                  </a:lnTo>
                  <a:lnTo>
                    <a:pt x="0" y="816013"/>
                  </a:lnTo>
                  <a:lnTo>
                    <a:pt x="529462" y="1106424"/>
                  </a:lnTo>
                  <a:lnTo>
                    <a:pt x="529462" y="954316"/>
                  </a:lnTo>
                  <a:lnTo>
                    <a:pt x="1661159" y="954316"/>
                  </a:lnTo>
                  <a:lnTo>
                    <a:pt x="1661159" y="0"/>
                  </a:lnTo>
                  <a:lnTo>
                    <a:pt x="1384553" y="0"/>
                  </a:lnTo>
                  <a:close/>
                </a:path>
              </a:pathLst>
            </a:custGeom>
            <a:ln w="18288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4719" y="1305640"/>
            <a:ext cx="4480559" cy="3611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696" y="413385"/>
            <a:ext cx="2438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006FC0"/>
                </a:solidFill>
              </a:rPr>
              <a:t>CONCLUSION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42696" y="1053845"/>
            <a:ext cx="11297920" cy="5438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Times New Roman"/>
                <a:cs typeface="Times New Roman"/>
              </a:rPr>
              <a:t>For 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given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following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topological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orderings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possible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A</a:t>
            </a:r>
            <a:r>
              <a:rPr sz="2800" b="1" spc="-1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 </a:t>
            </a:r>
            <a:r>
              <a:rPr sz="2800" b="1" spc="-50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A</a:t>
            </a:r>
            <a:r>
              <a:rPr sz="2800" b="1" spc="-1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 </a:t>
            </a:r>
            <a:r>
              <a:rPr sz="2800" b="1" spc="-50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Wingdings"/>
              <a:buChar char=""/>
            </a:pPr>
            <a:endParaRPr sz="2800">
              <a:latin typeface="Times New Roman"/>
              <a:cs typeface="Times New Roman"/>
            </a:endParaRPr>
          </a:p>
          <a:p>
            <a:pPr marL="592455" marR="5080" lvl="1" indent="-457200">
              <a:lnSpc>
                <a:spcPct val="150100"/>
              </a:lnSpc>
              <a:spcBef>
                <a:spcPts val="5"/>
              </a:spcBef>
              <a:buFont typeface="Wingdings"/>
              <a:buChar char=""/>
              <a:tabLst>
                <a:tab pos="592455" algn="l"/>
              </a:tabLst>
            </a:pPr>
            <a:r>
              <a:rPr sz="2400" spc="-10" dirty="0">
                <a:latin typeface="Times New Roman"/>
                <a:cs typeface="Times New Roman"/>
              </a:rPr>
              <a:t>Topological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widely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scheduling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tasks.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jobs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 must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started.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topological sort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 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10" dirty="0">
                <a:latin typeface="Times New Roman"/>
                <a:cs typeface="Times New Roman"/>
              </a:rPr>
              <a:t>performed.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2777" y="2611958"/>
            <a:ext cx="2922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6FC0"/>
                </a:solidFill>
              </a:rPr>
              <a:t>EXAMPLE</a:t>
            </a:r>
            <a:r>
              <a:rPr sz="3600" spc="-25" dirty="0">
                <a:solidFill>
                  <a:srgbClr val="006FC0"/>
                </a:solidFill>
              </a:rPr>
              <a:t> </a:t>
            </a:r>
            <a:r>
              <a:rPr sz="3600" dirty="0">
                <a:solidFill>
                  <a:srgbClr val="006FC0"/>
                </a:solidFill>
              </a:rPr>
              <a:t>-</a:t>
            </a:r>
            <a:r>
              <a:rPr sz="3600" spc="-5" dirty="0">
                <a:solidFill>
                  <a:srgbClr val="006FC0"/>
                </a:solidFill>
              </a:rPr>
              <a:t> </a:t>
            </a:r>
            <a:r>
              <a:rPr sz="3600" spc="-50" dirty="0">
                <a:solidFill>
                  <a:srgbClr val="006FC0"/>
                </a:solidFill>
              </a:rPr>
              <a:t>2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559" y="149352"/>
            <a:ext cx="7218045" cy="6708775"/>
            <a:chOff x="289559" y="149352"/>
            <a:chExt cx="7218045" cy="6708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8183" y="149352"/>
              <a:ext cx="3749040" cy="31302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59" y="3154679"/>
              <a:ext cx="3773424" cy="370332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3088" y="3659116"/>
            <a:ext cx="4047744" cy="302928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664119" y="4484829"/>
            <a:ext cx="2655570" cy="1341755"/>
            <a:chOff x="4664119" y="4484829"/>
            <a:chExt cx="2655570" cy="134175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119" y="4484829"/>
              <a:ext cx="2655436" cy="13413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85944" y="4690872"/>
              <a:ext cx="2234565" cy="939165"/>
            </a:xfrm>
            <a:custGeom>
              <a:avLst/>
              <a:gdLst/>
              <a:ahLst/>
              <a:cxnLst/>
              <a:rect l="l" t="t" r="r" b="b"/>
              <a:pathLst>
                <a:path w="2234565" h="939164">
                  <a:moveTo>
                    <a:pt x="1310513" y="0"/>
                  </a:moveTo>
                  <a:lnTo>
                    <a:pt x="1310513" y="234695"/>
                  </a:lnTo>
                  <a:lnTo>
                    <a:pt x="0" y="234695"/>
                  </a:lnTo>
                  <a:lnTo>
                    <a:pt x="0" y="704087"/>
                  </a:lnTo>
                  <a:lnTo>
                    <a:pt x="1310513" y="704087"/>
                  </a:lnTo>
                  <a:lnTo>
                    <a:pt x="1310513" y="938783"/>
                  </a:lnTo>
                  <a:lnTo>
                    <a:pt x="2234183" y="469391"/>
                  </a:lnTo>
                  <a:lnTo>
                    <a:pt x="131051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5944" y="4690872"/>
              <a:ext cx="2234565" cy="939165"/>
            </a:xfrm>
            <a:custGeom>
              <a:avLst/>
              <a:gdLst/>
              <a:ahLst/>
              <a:cxnLst/>
              <a:rect l="l" t="t" r="r" b="b"/>
              <a:pathLst>
                <a:path w="2234565" h="939164">
                  <a:moveTo>
                    <a:pt x="0" y="234695"/>
                  </a:moveTo>
                  <a:lnTo>
                    <a:pt x="1310513" y="234695"/>
                  </a:lnTo>
                  <a:lnTo>
                    <a:pt x="1310513" y="0"/>
                  </a:lnTo>
                  <a:lnTo>
                    <a:pt x="2234183" y="469391"/>
                  </a:lnTo>
                  <a:lnTo>
                    <a:pt x="1310513" y="938783"/>
                  </a:lnTo>
                  <a:lnTo>
                    <a:pt x="1310513" y="704087"/>
                  </a:lnTo>
                  <a:lnTo>
                    <a:pt x="0" y="704087"/>
                  </a:lnTo>
                  <a:lnTo>
                    <a:pt x="0" y="234695"/>
                  </a:lnTo>
                  <a:close/>
                </a:path>
              </a:pathLst>
            </a:custGeom>
            <a:ln w="12192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6855" y="202640"/>
            <a:ext cx="5815584" cy="50293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44" y="882620"/>
            <a:ext cx="3578352" cy="36985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11040" y="2020760"/>
            <a:ext cx="1813560" cy="1069975"/>
            <a:chOff x="4511040" y="2020760"/>
            <a:chExt cx="1813560" cy="10699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40" y="2020760"/>
              <a:ext cx="1813179" cy="1069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51832" y="2264664"/>
              <a:ext cx="1335405" cy="591820"/>
            </a:xfrm>
            <a:custGeom>
              <a:avLst/>
              <a:gdLst/>
              <a:ahLst/>
              <a:cxnLst/>
              <a:rect l="l" t="t" r="r" b="b"/>
              <a:pathLst>
                <a:path w="1335404" h="591819">
                  <a:moveTo>
                    <a:pt x="753237" y="0"/>
                  </a:moveTo>
                  <a:lnTo>
                    <a:pt x="753237" y="147827"/>
                  </a:lnTo>
                  <a:lnTo>
                    <a:pt x="0" y="147827"/>
                  </a:lnTo>
                  <a:lnTo>
                    <a:pt x="0" y="443484"/>
                  </a:lnTo>
                  <a:lnTo>
                    <a:pt x="753237" y="443484"/>
                  </a:lnTo>
                  <a:lnTo>
                    <a:pt x="753237" y="591312"/>
                  </a:lnTo>
                  <a:lnTo>
                    <a:pt x="1335023" y="295656"/>
                  </a:lnTo>
                  <a:lnTo>
                    <a:pt x="75323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51832" y="2264664"/>
              <a:ext cx="1335405" cy="591820"/>
            </a:xfrm>
            <a:custGeom>
              <a:avLst/>
              <a:gdLst/>
              <a:ahLst/>
              <a:cxnLst/>
              <a:rect l="l" t="t" r="r" b="b"/>
              <a:pathLst>
                <a:path w="1335404" h="591819">
                  <a:moveTo>
                    <a:pt x="0" y="147827"/>
                  </a:moveTo>
                  <a:lnTo>
                    <a:pt x="753237" y="147827"/>
                  </a:lnTo>
                  <a:lnTo>
                    <a:pt x="753237" y="0"/>
                  </a:lnTo>
                  <a:lnTo>
                    <a:pt x="1335023" y="295656"/>
                  </a:lnTo>
                  <a:lnTo>
                    <a:pt x="753237" y="591312"/>
                  </a:lnTo>
                  <a:lnTo>
                    <a:pt x="753237" y="443484"/>
                  </a:lnTo>
                  <a:lnTo>
                    <a:pt x="0" y="443484"/>
                  </a:lnTo>
                  <a:lnTo>
                    <a:pt x="0" y="147827"/>
                  </a:lnTo>
                  <a:close/>
                </a:path>
              </a:pathLst>
            </a:custGeom>
            <a:ln w="12192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975" y="2156282"/>
            <a:ext cx="5488305" cy="1910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7415"/>
              </a:lnSpc>
              <a:spcBef>
                <a:spcPts val="105"/>
              </a:spcBef>
            </a:pPr>
            <a:r>
              <a:rPr sz="6500" b="0" spc="-50" dirty="0">
                <a:solidFill>
                  <a:srgbClr val="6F2F9F"/>
                </a:solidFill>
                <a:latin typeface="Calibri Light"/>
                <a:cs typeface="Calibri Light"/>
              </a:rPr>
              <a:t>Linked</a:t>
            </a:r>
            <a:r>
              <a:rPr sz="6500" b="0" spc="-27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6500" b="0" spc="-20" dirty="0">
                <a:solidFill>
                  <a:srgbClr val="6F2F9F"/>
                </a:solidFill>
                <a:latin typeface="Calibri Light"/>
                <a:cs typeface="Calibri Light"/>
              </a:rPr>
              <a:t>list</a:t>
            </a:r>
            <a:endParaRPr sz="6500">
              <a:latin typeface="Calibri Light"/>
              <a:cs typeface="Calibri Light"/>
            </a:endParaRPr>
          </a:p>
          <a:p>
            <a:pPr marL="12700">
              <a:lnSpc>
                <a:spcPts val="7415"/>
              </a:lnSpc>
            </a:pPr>
            <a:r>
              <a:rPr sz="6500" b="0" i="1" dirty="0">
                <a:latin typeface="Calibri Light"/>
                <a:cs typeface="Calibri Light"/>
              </a:rPr>
              <a:t>Basic</a:t>
            </a:r>
            <a:r>
              <a:rPr sz="6500" b="0" i="1" spc="-335" dirty="0">
                <a:latin typeface="Calibri Light"/>
                <a:cs typeface="Calibri Light"/>
              </a:rPr>
              <a:t> </a:t>
            </a:r>
            <a:r>
              <a:rPr sz="6500" b="0" i="1" spc="-35" dirty="0">
                <a:latin typeface="Calibri Light"/>
                <a:cs typeface="Calibri Light"/>
              </a:rPr>
              <a:t>Operations</a:t>
            </a:r>
            <a:endParaRPr sz="65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664" y="767031"/>
            <a:ext cx="5239512" cy="50770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" y="830528"/>
            <a:ext cx="6922134" cy="5029835"/>
            <a:chOff x="152400" y="830528"/>
            <a:chExt cx="6922134" cy="5029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830528"/>
              <a:ext cx="5251704" cy="50293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3311" y="2468816"/>
              <a:ext cx="1910714" cy="1069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04103" y="2712719"/>
              <a:ext cx="1432560" cy="591820"/>
            </a:xfrm>
            <a:custGeom>
              <a:avLst/>
              <a:gdLst/>
              <a:ahLst/>
              <a:cxnLst/>
              <a:rect l="l" t="t" r="r" b="b"/>
              <a:pathLst>
                <a:path w="1432559" h="591820">
                  <a:moveTo>
                    <a:pt x="850773" y="0"/>
                  </a:moveTo>
                  <a:lnTo>
                    <a:pt x="850773" y="147827"/>
                  </a:lnTo>
                  <a:lnTo>
                    <a:pt x="0" y="147827"/>
                  </a:lnTo>
                  <a:lnTo>
                    <a:pt x="0" y="443483"/>
                  </a:lnTo>
                  <a:lnTo>
                    <a:pt x="850773" y="443483"/>
                  </a:lnTo>
                  <a:lnTo>
                    <a:pt x="850773" y="591312"/>
                  </a:lnTo>
                  <a:lnTo>
                    <a:pt x="1432560" y="295655"/>
                  </a:lnTo>
                  <a:lnTo>
                    <a:pt x="85077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04103" y="2712719"/>
              <a:ext cx="1432560" cy="591820"/>
            </a:xfrm>
            <a:custGeom>
              <a:avLst/>
              <a:gdLst/>
              <a:ahLst/>
              <a:cxnLst/>
              <a:rect l="l" t="t" r="r" b="b"/>
              <a:pathLst>
                <a:path w="1432559" h="591820">
                  <a:moveTo>
                    <a:pt x="0" y="147827"/>
                  </a:moveTo>
                  <a:lnTo>
                    <a:pt x="850773" y="147827"/>
                  </a:lnTo>
                  <a:lnTo>
                    <a:pt x="850773" y="0"/>
                  </a:lnTo>
                  <a:lnTo>
                    <a:pt x="1432560" y="295655"/>
                  </a:lnTo>
                  <a:lnTo>
                    <a:pt x="850773" y="591312"/>
                  </a:lnTo>
                  <a:lnTo>
                    <a:pt x="850773" y="443483"/>
                  </a:lnTo>
                  <a:lnTo>
                    <a:pt x="0" y="443483"/>
                  </a:lnTo>
                  <a:lnTo>
                    <a:pt x="0" y="147827"/>
                  </a:lnTo>
                  <a:close/>
                </a:path>
              </a:pathLst>
            </a:custGeom>
            <a:ln w="12192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331640"/>
            <a:ext cx="6242304" cy="35368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0687" y="3127248"/>
            <a:ext cx="9263380" cy="3731260"/>
            <a:chOff x="170687" y="3127248"/>
            <a:chExt cx="9263380" cy="37312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91" y="4118596"/>
              <a:ext cx="9192768" cy="27394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87" y="3127248"/>
              <a:ext cx="2276475" cy="17310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0623" y="3371088"/>
              <a:ext cx="1792605" cy="1243965"/>
            </a:xfrm>
            <a:custGeom>
              <a:avLst/>
              <a:gdLst/>
              <a:ahLst/>
              <a:cxnLst/>
              <a:rect l="l" t="t" r="r" b="b"/>
              <a:pathLst>
                <a:path w="1792605" h="1243964">
                  <a:moveTo>
                    <a:pt x="1792224" y="0"/>
                  </a:moveTo>
                  <a:lnTo>
                    <a:pt x="170967" y="0"/>
                  </a:lnTo>
                  <a:lnTo>
                    <a:pt x="170967" y="648462"/>
                  </a:lnTo>
                  <a:lnTo>
                    <a:pt x="0" y="648462"/>
                  </a:lnTo>
                  <a:lnTo>
                    <a:pt x="326415" y="1243584"/>
                  </a:lnTo>
                  <a:lnTo>
                    <a:pt x="652830" y="648462"/>
                  </a:lnTo>
                  <a:lnTo>
                    <a:pt x="481863" y="648462"/>
                  </a:lnTo>
                  <a:lnTo>
                    <a:pt x="481863" y="310895"/>
                  </a:lnTo>
                  <a:lnTo>
                    <a:pt x="1792224" y="310895"/>
                  </a:lnTo>
                  <a:lnTo>
                    <a:pt x="1792224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623" y="3371088"/>
              <a:ext cx="1792605" cy="1243965"/>
            </a:xfrm>
            <a:custGeom>
              <a:avLst/>
              <a:gdLst/>
              <a:ahLst/>
              <a:cxnLst/>
              <a:rect l="l" t="t" r="r" b="b"/>
              <a:pathLst>
                <a:path w="1792605" h="1243964">
                  <a:moveTo>
                    <a:pt x="1792224" y="310895"/>
                  </a:moveTo>
                  <a:lnTo>
                    <a:pt x="481863" y="310895"/>
                  </a:lnTo>
                  <a:lnTo>
                    <a:pt x="481863" y="648462"/>
                  </a:lnTo>
                  <a:lnTo>
                    <a:pt x="652830" y="648462"/>
                  </a:lnTo>
                  <a:lnTo>
                    <a:pt x="326415" y="1243584"/>
                  </a:lnTo>
                  <a:lnTo>
                    <a:pt x="0" y="648462"/>
                  </a:lnTo>
                  <a:lnTo>
                    <a:pt x="170967" y="648462"/>
                  </a:lnTo>
                  <a:lnTo>
                    <a:pt x="170967" y="0"/>
                  </a:lnTo>
                  <a:lnTo>
                    <a:pt x="1792224" y="0"/>
                  </a:lnTo>
                  <a:lnTo>
                    <a:pt x="1792224" y="310895"/>
                  </a:lnTo>
                  <a:close/>
                </a:path>
              </a:pathLst>
            </a:custGeom>
            <a:ln w="18288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44176" y="4574468"/>
            <a:ext cx="1665605" cy="222186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154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1 2 3 4 6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1 3 2 4 5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1 3 2 4 6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4647" y="2011197"/>
            <a:ext cx="397256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600" dirty="0"/>
              <a:t>UNIT</a:t>
            </a:r>
            <a:r>
              <a:rPr sz="9600" spc="-145" dirty="0"/>
              <a:t> </a:t>
            </a:r>
            <a:r>
              <a:rPr sz="9600" spc="-50" dirty="0"/>
              <a:t>4</a:t>
            </a:r>
            <a:endParaRPr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909" y="754405"/>
            <a:ext cx="309880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60"/>
              </a:lnSpc>
            </a:pPr>
            <a:r>
              <a:rPr sz="4800" spc="-50" dirty="0">
                <a:solidFill>
                  <a:srgbClr val="006FC0"/>
                </a:solidFill>
                <a:latin typeface="Calibri Light"/>
                <a:cs typeface="Calibri Light"/>
              </a:rPr>
              <a:t>4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6553" y="589229"/>
            <a:ext cx="2352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solidFill>
                  <a:srgbClr val="006FC0"/>
                </a:solidFill>
                <a:latin typeface="Calibri Light"/>
                <a:cs typeface="Calibri Light"/>
              </a:rPr>
              <a:t>.SORTING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2362200"/>
              <a:ext cx="3447288" cy="2971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0"/>
              <a:ext cx="2743200" cy="2209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400" y="0"/>
              <a:ext cx="3276600" cy="3581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0" y="4343399"/>
              <a:ext cx="4191000" cy="2514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400" y="3200400"/>
              <a:ext cx="3276600" cy="1905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600" y="4876799"/>
              <a:ext cx="3200400" cy="1981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00" y="2209800"/>
              <a:ext cx="2971800" cy="152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8800" y="4343398"/>
              <a:ext cx="1828800" cy="2514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98501"/>
            <a:ext cx="14630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spc="-10" dirty="0">
                <a:latin typeface="Calibri Light"/>
                <a:cs typeface="Calibri Light"/>
              </a:rPr>
              <a:t>Sorting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72517"/>
            <a:ext cx="8134350" cy="48260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667635">
              <a:lnSpc>
                <a:spcPct val="100000"/>
              </a:lnSpc>
              <a:spcBef>
                <a:spcPts val="1050"/>
              </a:spcBef>
            </a:pPr>
            <a:r>
              <a:rPr sz="24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Introduction</a:t>
            </a:r>
            <a:r>
              <a:rPr sz="2400" b="1" u="sng" spc="-1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to</a:t>
            </a:r>
            <a:r>
              <a:rPr sz="2400" b="1" u="sng" spc="-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Sorting</a:t>
            </a:r>
            <a:endParaRPr sz="2400">
              <a:latin typeface="Calibri"/>
              <a:cs typeface="Calibri"/>
            </a:endParaRPr>
          </a:p>
          <a:p>
            <a:pPr marL="241300" marR="60960" indent="-228600">
              <a:lnSpc>
                <a:spcPts val="2160"/>
              </a:lnSpc>
              <a:spcBef>
                <a:spcPts val="105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Sorting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refers</a:t>
            </a:r>
            <a:r>
              <a:rPr sz="20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arranging</a:t>
            </a:r>
            <a:r>
              <a:rPr sz="20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data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particular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format.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Sorting</a:t>
            </a:r>
            <a:r>
              <a:rPr sz="20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algorithm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specifies the</a:t>
            </a:r>
            <a:r>
              <a:rPr sz="2000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way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20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arrange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data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in</a:t>
            </a:r>
            <a:r>
              <a:rPr sz="2000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particular</a:t>
            </a:r>
            <a:r>
              <a:rPr sz="20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00AF50"/>
                </a:solidFill>
                <a:latin typeface="Calibri"/>
                <a:cs typeface="Calibri"/>
              </a:rPr>
              <a:t>order.</a:t>
            </a:r>
            <a:r>
              <a:rPr sz="20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Most</a:t>
            </a:r>
            <a:r>
              <a:rPr sz="20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common</a:t>
            </a:r>
            <a:r>
              <a:rPr sz="20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orders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are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in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numerical</a:t>
            </a:r>
            <a:r>
              <a:rPr sz="2000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lexicographical</a:t>
            </a:r>
            <a:r>
              <a:rPr sz="20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5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importance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0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lies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fact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searching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can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optimized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very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high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level, if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stored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sorted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manner.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also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used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represent</a:t>
            </a:r>
            <a:r>
              <a:rPr sz="20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more</a:t>
            </a:r>
            <a:r>
              <a:rPr sz="20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readable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formats.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Following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some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examples of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real-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life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scenarios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15"/>
              </a:spcBef>
              <a:buFont typeface="Wingdings"/>
              <a:buChar char=""/>
            </a:pPr>
            <a:endParaRPr sz="2000">
              <a:latin typeface="Calibri"/>
              <a:cs typeface="Calibri"/>
            </a:endParaRPr>
          </a:p>
          <a:p>
            <a:pPr marL="241300" marR="590550" indent="-232410">
              <a:lnSpc>
                <a:spcPct val="90800"/>
              </a:lnSpc>
              <a:buSzPct val="95454"/>
              <a:buFont typeface="Wingdings"/>
              <a:buChar char=""/>
              <a:tabLst>
                <a:tab pos="241300" algn="l"/>
              </a:tabLst>
            </a:pPr>
            <a:r>
              <a:rPr sz="2200" b="1" spc="-25" dirty="0">
                <a:solidFill>
                  <a:srgbClr val="538235"/>
                </a:solidFill>
                <a:latin typeface="Calibri"/>
                <a:cs typeface="Calibri"/>
              </a:rPr>
              <a:t>Telephone</a:t>
            </a:r>
            <a:r>
              <a:rPr sz="2200" b="1" spc="-8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538235"/>
                </a:solidFill>
                <a:latin typeface="Calibri"/>
                <a:cs typeface="Calibri"/>
              </a:rPr>
              <a:t>Directory</a:t>
            </a:r>
            <a:r>
              <a:rPr sz="2200" b="1" spc="-7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538235"/>
                </a:solidFill>
                <a:latin typeface="Calibri"/>
                <a:cs typeface="Calibri"/>
              </a:rPr>
              <a:t>−</a:t>
            </a:r>
            <a:r>
              <a:rPr sz="2200" spc="-8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telephone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directory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telephone </a:t>
            </a:r>
            <a:r>
              <a:rPr sz="2000" dirty="0">
                <a:latin typeface="Calibri"/>
                <a:cs typeface="Calibri"/>
              </a:rPr>
              <a:t>numbers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people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be </a:t>
            </a:r>
            <a:r>
              <a:rPr sz="2000" dirty="0">
                <a:latin typeface="Calibri"/>
                <a:cs typeface="Calibri"/>
              </a:rPr>
              <a:t>searched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easily.</a:t>
            </a:r>
            <a:endParaRPr sz="2000">
              <a:latin typeface="Calibri"/>
              <a:cs typeface="Calibri"/>
            </a:endParaRPr>
          </a:p>
          <a:p>
            <a:pPr marL="240665" indent="-231775">
              <a:lnSpc>
                <a:spcPts val="2525"/>
              </a:lnSpc>
              <a:spcBef>
                <a:spcPts val="71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Dictionary</a:t>
            </a:r>
            <a:r>
              <a:rPr sz="2200" b="1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6F2F9F"/>
                </a:solidFill>
                <a:latin typeface="Calibri"/>
                <a:cs typeface="Calibri"/>
              </a:rPr>
              <a:t>−</a:t>
            </a:r>
            <a:r>
              <a:rPr sz="2200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dictionary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stores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alphabetical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that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5"/>
              </a:lnSpc>
            </a:pPr>
            <a:r>
              <a:rPr sz="2000" dirty="0">
                <a:latin typeface="Calibri"/>
                <a:cs typeface="Calibri"/>
              </a:rPr>
              <a:t>searching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becomes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easy.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-34086"/>
            <a:ext cx="16046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Sorting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975" y="651603"/>
            <a:ext cx="8248015" cy="505333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246755">
              <a:lnSpc>
                <a:spcPct val="100000"/>
              </a:lnSpc>
              <a:spcBef>
                <a:spcPts val="86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20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Efficiency</a:t>
            </a:r>
            <a:endParaRPr sz="2000">
              <a:latin typeface="Calibri"/>
              <a:cs typeface="Calibri"/>
            </a:endParaRPr>
          </a:p>
          <a:p>
            <a:pPr marL="241300" marR="187325" indent="-228600">
              <a:lnSpc>
                <a:spcPct val="9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techniques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sorting.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Implementation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particular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sorting </a:t>
            </a:r>
            <a:r>
              <a:rPr sz="2000" dirty="0">
                <a:latin typeface="Calibri"/>
                <a:cs typeface="Calibri"/>
              </a:rPr>
              <a:t>technique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depends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upon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situation.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techniques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mainly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depends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parameters.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parameter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which </a:t>
            </a:r>
            <a:r>
              <a:rPr sz="2000" dirty="0">
                <a:latin typeface="Calibri"/>
                <a:cs typeface="Calibri"/>
              </a:rPr>
              <a:t>means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taken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program.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which </a:t>
            </a:r>
            <a:r>
              <a:rPr sz="2000" dirty="0">
                <a:latin typeface="Calibri"/>
                <a:cs typeface="Calibri"/>
              </a:rPr>
              <a:t>means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taken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program.</a:t>
            </a:r>
            <a:endParaRPr sz="2000">
              <a:latin typeface="Calibri"/>
              <a:cs typeface="Calibri"/>
            </a:endParaRPr>
          </a:p>
          <a:p>
            <a:pPr marL="2009139">
              <a:lnSpc>
                <a:spcPct val="100000"/>
              </a:lnSpc>
              <a:spcBef>
                <a:spcPts val="745"/>
              </a:spcBef>
            </a:pPr>
            <a:r>
              <a:rPr sz="2000" b="1" spc="-20" dirty="0">
                <a:solidFill>
                  <a:srgbClr val="00AF50"/>
                </a:solidFill>
                <a:latin typeface="Calibri"/>
                <a:cs typeface="Calibri"/>
              </a:rPr>
              <a:t>In-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place Sorting</a:t>
            </a:r>
            <a:r>
              <a:rPr sz="20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Not-</a:t>
            </a:r>
            <a:r>
              <a:rPr sz="2000" b="1" spc="-20" dirty="0">
                <a:solidFill>
                  <a:srgbClr val="00AF50"/>
                </a:solidFill>
                <a:latin typeface="Calibri"/>
                <a:cs typeface="Calibri"/>
              </a:rPr>
              <a:t>in-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place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Sorting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extra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comparison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temporary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storage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few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any </a:t>
            </a:r>
            <a:r>
              <a:rPr sz="2000" dirty="0">
                <a:latin typeface="Calibri"/>
                <a:cs typeface="Calibri"/>
              </a:rPr>
              <a:t>extra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happen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in-place,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example,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array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itself.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in-</a:t>
            </a:r>
            <a:r>
              <a:rPr sz="2000" b="1" dirty="0">
                <a:latin typeface="Calibri"/>
                <a:cs typeface="Calibri"/>
              </a:rPr>
              <a:t>place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sorting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Bubble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in-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sorting.</a:t>
            </a:r>
            <a:endParaRPr sz="2000">
              <a:latin typeface="Calibri"/>
              <a:cs typeface="Calibri"/>
            </a:endParaRPr>
          </a:p>
          <a:p>
            <a:pPr marL="241300" marR="12065" indent="-228600">
              <a:lnSpc>
                <a:spcPct val="901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30" dirty="0">
                <a:latin typeface="Calibri"/>
                <a:cs typeface="Calibri"/>
              </a:rPr>
              <a:t>However,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sorted.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not-</a:t>
            </a:r>
            <a:r>
              <a:rPr sz="2000" b="1" spc="-20" dirty="0">
                <a:latin typeface="Calibri"/>
                <a:cs typeface="Calibri"/>
              </a:rPr>
              <a:t>in-</a:t>
            </a:r>
            <a:r>
              <a:rPr sz="2000" b="1" dirty="0">
                <a:latin typeface="Calibri"/>
                <a:cs typeface="Calibri"/>
              </a:rPr>
              <a:t>place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sorting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Merge-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not-</a:t>
            </a:r>
            <a:r>
              <a:rPr sz="2000" spc="-25" dirty="0">
                <a:latin typeface="Calibri"/>
                <a:cs typeface="Calibri"/>
              </a:rPr>
              <a:t>in-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sorting.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14624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libri Light"/>
                <a:cs typeface="Calibri Light"/>
              </a:rPr>
              <a:t>Sorting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975" y="709297"/>
            <a:ext cx="8260080" cy="103822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0665" indent="-231775">
              <a:lnSpc>
                <a:spcPct val="100000"/>
              </a:lnSpc>
              <a:spcBef>
                <a:spcPts val="760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dirty="0">
                <a:solidFill>
                  <a:srgbClr val="00AF50"/>
                </a:solidFill>
                <a:latin typeface="Calibri"/>
                <a:cs typeface="Calibri"/>
              </a:rPr>
              <a:t>Stable</a:t>
            </a:r>
            <a:r>
              <a:rPr sz="22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50"/>
                </a:solidFill>
                <a:latin typeface="Calibri"/>
                <a:cs typeface="Calibri"/>
              </a:rPr>
              <a:t>Not</a:t>
            </a:r>
            <a:r>
              <a:rPr sz="22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50"/>
                </a:solidFill>
                <a:latin typeface="Calibri"/>
                <a:cs typeface="Calibri"/>
              </a:rPr>
              <a:t>Stable</a:t>
            </a:r>
            <a:r>
              <a:rPr sz="22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AF50"/>
                </a:solidFill>
                <a:latin typeface="Calibri"/>
                <a:cs typeface="Calibri"/>
              </a:rPr>
              <a:t>Sorting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ts val="2055"/>
              </a:lnSpc>
              <a:spcBef>
                <a:spcPts val="56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If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sorting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algorithm,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after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sorting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contents,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does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not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change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sequence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of</a:t>
            </a:r>
            <a:endParaRPr sz="1900">
              <a:latin typeface="Calibri"/>
              <a:cs typeface="Calibri"/>
            </a:endParaRPr>
          </a:p>
          <a:p>
            <a:pPr marL="241300">
              <a:lnSpc>
                <a:spcPts val="2055"/>
              </a:lnSpc>
            </a:pPr>
            <a:r>
              <a:rPr sz="1900" dirty="0">
                <a:latin typeface="Calibri"/>
                <a:cs typeface="Calibri"/>
              </a:rPr>
              <a:t>similar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content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which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appear,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it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called </a:t>
            </a:r>
            <a:r>
              <a:rPr sz="1900" b="1" dirty="0">
                <a:solidFill>
                  <a:srgbClr val="006FC0"/>
                </a:solidFill>
                <a:latin typeface="Calibri"/>
                <a:cs typeface="Calibri"/>
              </a:rPr>
              <a:t>stable</a:t>
            </a:r>
            <a:r>
              <a:rPr sz="1900" b="1" spc="-10" dirty="0">
                <a:solidFill>
                  <a:srgbClr val="006FC0"/>
                </a:solidFill>
                <a:latin typeface="Calibri"/>
                <a:cs typeface="Calibri"/>
              </a:rPr>
              <a:t> sorting</a:t>
            </a:r>
            <a:r>
              <a:rPr sz="1900" spc="-10" dirty="0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975" y="3585717"/>
            <a:ext cx="8147684" cy="54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50"/>
              </a:lnSpc>
              <a:spcBef>
                <a:spcPts val="9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If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sorting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algorithm,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after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sorting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contents,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changes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sequence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similar</a:t>
            </a:r>
            <a:endParaRPr sz="1900">
              <a:latin typeface="Calibri"/>
              <a:cs typeface="Calibri"/>
            </a:endParaRPr>
          </a:p>
          <a:p>
            <a:pPr marL="241300">
              <a:lnSpc>
                <a:spcPts val="2050"/>
              </a:lnSpc>
            </a:pPr>
            <a:r>
              <a:rPr sz="1900" spc="-10" dirty="0">
                <a:latin typeface="Calibri"/>
                <a:cs typeface="Calibri"/>
              </a:rPr>
              <a:t>content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which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they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appear,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it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called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006FC0"/>
                </a:solidFill>
                <a:latin typeface="Calibri"/>
                <a:cs typeface="Calibri"/>
              </a:rPr>
              <a:t>unstable</a:t>
            </a:r>
            <a:r>
              <a:rPr sz="1900"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975" y="5969914"/>
            <a:ext cx="8448675" cy="546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55"/>
              </a:lnSpc>
              <a:spcBef>
                <a:spcPts val="9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Stability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algorithm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matters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when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wish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maintain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sequence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original</a:t>
            </a:r>
            <a:endParaRPr sz="1900">
              <a:latin typeface="Calibri"/>
              <a:cs typeface="Calibri"/>
            </a:endParaRPr>
          </a:p>
          <a:p>
            <a:pPr marL="241300">
              <a:lnSpc>
                <a:spcPts val="2055"/>
              </a:lnSpc>
            </a:pPr>
            <a:r>
              <a:rPr sz="1900" dirty="0">
                <a:latin typeface="Calibri"/>
                <a:cs typeface="Calibri"/>
              </a:rPr>
              <a:t>elements,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like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tuple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for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example.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1828800"/>
            <a:ext cx="4724400" cy="1676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0" y="4191000"/>
            <a:ext cx="4953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14624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libri Light"/>
                <a:cs typeface="Calibri Light"/>
              </a:rPr>
              <a:t>Sorting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96317"/>
            <a:ext cx="8162925" cy="522859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55904" indent="-244475">
              <a:lnSpc>
                <a:spcPct val="100000"/>
              </a:lnSpc>
              <a:spcBef>
                <a:spcPts val="105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Adaptive</a:t>
            </a:r>
            <a:r>
              <a:rPr sz="24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Non-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Adaptive</a:t>
            </a:r>
            <a:r>
              <a:rPr sz="2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24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marL="241300" marR="255270" indent="-228600">
              <a:lnSpc>
                <a:spcPct val="9010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adaptive,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advantage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already </a:t>
            </a:r>
            <a:r>
              <a:rPr sz="2000" dirty="0">
                <a:latin typeface="Calibri"/>
                <a:cs typeface="Calibri"/>
              </a:rPr>
              <a:t>'sorted'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sorted.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adaptive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take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account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re-</a:t>
            </a: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  <a:p>
            <a:pPr marL="241300" marR="61594" indent="-228600">
              <a:lnSpc>
                <a:spcPts val="216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non-</a:t>
            </a:r>
            <a:r>
              <a:rPr sz="2000" dirty="0">
                <a:latin typeface="Calibri"/>
                <a:cs typeface="Calibri"/>
              </a:rPr>
              <a:t>adaptive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account</a:t>
            </a:r>
            <a:r>
              <a:rPr sz="2000" spc="-25" dirty="0">
                <a:latin typeface="Calibri"/>
                <a:cs typeface="Calibri"/>
              </a:rPr>
              <a:t> the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single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re-</a:t>
            </a:r>
            <a:r>
              <a:rPr sz="2000" dirty="0">
                <a:latin typeface="Calibri"/>
                <a:cs typeface="Calibri"/>
              </a:rPr>
              <a:t>ordered 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confirm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sortedness.</a:t>
            </a:r>
            <a:endParaRPr sz="2000">
              <a:latin typeface="Calibri"/>
              <a:cs typeface="Calibri"/>
            </a:endParaRPr>
          </a:p>
          <a:p>
            <a:pPr marL="255904" indent="-244475">
              <a:lnSpc>
                <a:spcPct val="100000"/>
              </a:lnSpc>
              <a:spcBef>
                <a:spcPts val="67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Important</a:t>
            </a:r>
            <a:r>
              <a:rPr sz="2400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Terms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spcBef>
                <a:spcPts val="7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Some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terms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generally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coined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discussing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techniques,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here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brief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introduction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  <a:p>
            <a:pPr marL="255904" indent="-244475">
              <a:lnSpc>
                <a:spcPct val="100000"/>
              </a:lnSpc>
              <a:spcBef>
                <a:spcPts val="68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Increasing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increasing</a:t>
            </a:r>
            <a:r>
              <a:rPr sz="20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successive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greater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previous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8,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increasing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order,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greater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previous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14624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libri Light"/>
                <a:cs typeface="Calibri Light"/>
              </a:rPr>
              <a:t>Sorting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51603"/>
            <a:ext cx="8249920" cy="51784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Decreasing</a:t>
            </a:r>
            <a:r>
              <a:rPr sz="2000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6F2F9F"/>
                </a:solidFill>
                <a:latin typeface="Calibri"/>
                <a:cs typeface="Calibri"/>
              </a:rPr>
              <a:t>Order</a:t>
            </a:r>
            <a:endParaRPr sz="2000">
              <a:latin typeface="Calibri"/>
              <a:cs typeface="Calibri"/>
            </a:endParaRPr>
          </a:p>
          <a:p>
            <a:pPr marL="241300" marR="379095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decreasing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order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successive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example,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 9,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8,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6,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4,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3,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AF50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decreasing</a:t>
            </a:r>
            <a:r>
              <a:rPr sz="2000" spc="-30" dirty="0">
                <a:solidFill>
                  <a:srgbClr val="00AF50"/>
                </a:solidFill>
                <a:latin typeface="Calibri"/>
                <a:cs typeface="Calibri"/>
              </a:rPr>
              <a:t> order,</a:t>
            </a:r>
            <a:r>
              <a:rPr sz="20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as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every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next</a:t>
            </a:r>
            <a:r>
              <a:rPr sz="20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element</a:t>
            </a:r>
            <a:r>
              <a:rPr sz="20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z="20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less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than</a:t>
            </a:r>
            <a:r>
              <a:rPr sz="20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previous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1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Non-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Increasing</a:t>
            </a:r>
            <a:r>
              <a:rPr sz="20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endParaRPr sz="2000">
              <a:latin typeface="Calibri"/>
              <a:cs typeface="Calibri"/>
            </a:endParaRPr>
          </a:p>
          <a:p>
            <a:pPr marL="241300" marR="3683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non-</a:t>
            </a:r>
            <a:r>
              <a:rPr sz="2000" b="1" dirty="0">
                <a:latin typeface="Calibri"/>
                <a:cs typeface="Calibri"/>
              </a:rPr>
              <a:t>increasing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order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successive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previous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0" dirty="0">
                <a:latin typeface="Calibri"/>
                <a:cs typeface="Calibri"/>
              </a:rPr>
              <a:t> contains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duplicate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values.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example,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9,</a:t>
            </a:r>
            <a:r>
              <a:rPr sz="2000" spc="-7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8,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6,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3,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3,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1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non-increasing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order,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every</a:t>
            </a:r>
            <a:r>
              <a:rPr sz="2000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next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element</a:t>
            </a:r>
            <a:r>
              <a:rPr sz="2000" spc="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less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equal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(in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case</a:t>
            </a:r>
            <a:r>
              <a:rPr sz="2000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3)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but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not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greater</a:t>
            </a:r>
            <a:r>
              <a:rPr sz="2000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than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any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previous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Non-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Decreasing</a:t>
            </a:r>
            <a:r>
              <a:rPr sz="20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Order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non-</a:t>
            </a:r>
            <a:r>
              <a:rPr sz="2000" b="1" dirty="0">
                <a:latin typeface="Calibri"/>
                <a:cs typeface="Calibri"/>
              </a:rPr>
              <a:t>decreasing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order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successive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greater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previous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0" dirty="0">
                <a:latin typeface="Calibri"/>
                <a:cs typeface="Calibri"/>
              </a:rPr>
              <a:t> contains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duplicate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values.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example,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1,</a:t>
            </a:r>
            <a:r>
              <a:rPr sz="2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3,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8,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non-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decreasing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order,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every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next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element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greater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than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equal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(in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case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3)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but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less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than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previous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one.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14624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libri Light"/>
                <a:cs typeface="Calibri Light"/>
              </a:rPr>
              <a:t>Sorting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68649"/>
            <a:ext cx="5652770" cy="47917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74650" indent="-365125">
              <a:lnSpc>
                <a:spcPct val="100000"/>
              </a:lnSpc>
              <a:spcBef>
                <a:spcPts val="1025"/>
              </a:spcBef>
              <a:buSzPct val="97222"/>
              <a:buFont typeface="Wingdings"/>
              <a:buChar char=""/>
              <a:tabLst>
                <a:tab pos="374650" algn="l"/>
              </a:tabLst>
            </a:pP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Types</a:t>
            </a:r>
            <a:r>
              <a:rPr sz="3600" b="1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3600" b="1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Sorting</a:t>
            </a:r>
            <a:r>
              <a:rPr sz="3600" b="1" spc="-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6FC0"/>
                </a:solidFill>
                <a:latin typeface="Calibri"/>
                <a:cs typeface="Calibri"/>
              </a:rPr>
              <a:t>Techniques</a:t>
            </a:r>
            <a:endParaRPr sz="36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730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Bubble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Insertion</a:t>
            </a:r>
            <a:r>
              <a:rPr sz="28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50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Selection</a:t>
            </a:r>
            <a:r>
              <a:rPr sz="28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Merge</a:t>
            </a:r>
            <a:r>
              <a:rPr sz="2800" spc="-114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F2F9F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Shell </a:t>
            </a:r>
            <a:r>
              <a:rPr sz="2800" spc="-20" dirty="0">
                <a:solidFill>
                  <a:srgbClr val="FFC000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50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538235"/>
                </a:solidFill>
                <a:latin typeface="Calibri"/>
                <a:cs typeface="Calibri"/>
              </a:rPr>
              <a:t>Quick</a:t>
            </a:r>
            <a:r>
              <a:rPr sz="28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38235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BE9000"/>
                </a:solidFill>
                <a:latin typeface="Calibri"/>
                <a:cs typeface="Calibri"/>
              </a:rPr>
              <a:t>Heap</a:t>
            </a:r>
            <a:r>
              <a:rPr sz="2800" spc="-4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BE9000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Radix</a:t>
            </a:r>
            <a:r>
              <a:rPr sz="28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sort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76530"/>
            <a:ext cx="11722100" cy="5918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ADVANTAGES</a:t>
            </a:r>
            <a:r>
              <a:rPr sz="2000" b="1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000" b="1" spc="-1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95" dirty="0">
                <a:solidFill>
                  <a:srgbClr val="006FC0"/>
                </a:solidFill>
                <a:latin typeface="Times New Roman"/>
                <a:cs typeface="Times New Roman"/>
              </a:rPr>
              <a:t>DATA</a:t>
            </a:r>
            <a:r>
              <a:rPr sz="20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STRUCTURES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Efficiency:</a:t>
            </a:r>
            <a:r>
              <a:rPr sz="2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Efficiency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choice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structures.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15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example: suppose,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record.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12700" marR="304800">
              <a:lnSpc>
                <a:spcPct val="150100"/>
              </a:lnSpc>
            </a:pPr>
            <a:r>
              <a:rPr sz="2000" dirty="0">
                <a:latin typeface="Times New Roman"/>
                <a:cs typeface="Times New Roman"/>
              </a:rPr>
              <a:t>case,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organize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array,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sequentially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Hence,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using </a:t>
            </a:r>
            <a:r>
              <a:rPr sz="2000" dirty="0">
                <a:latin typeface="Times New Roman"/>
                <a:cs typeface="Times New Roman"/>
              </a:rPr>
              <a:t>array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here.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better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make 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efficient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array,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hash</a:t>
            </a:r>
            <a:r>
              <a:rPr sz="2000" spc="-10" dirty="0">
                <a:latin typeface="Times New Roman"/>
                <a:cs typeface="Times New Roman"/>
              </a:rPr>
              <a:t> tables.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125730" algn="just">
              <a:lnSpc>
                <a:spcPct val="150100"/>
              </a:lnSpc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Reusability:</a:t>
            </a:r>
            <a:r>
              <a:rPr sz="20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reusable,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i.e.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it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place.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Implementation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compiled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libraries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different clients.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Abstraction: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abstraction.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uses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only,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getting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details.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8896" y="1833727"/>
            <a:ext cx="6992058" cy="8587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3581400"/>
            <a:ext cx="7812024" cy="11490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9744" y="1381404"/>
            <a:ext cx="4809490" cy="19113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3695" marR="5080" indent="-341630">
              <a:lnSpc>
                <a:spcPts val="7040"/>
              </a:lnSpc>
              <a:spcBef>
                <a:spcPts val="965"/>
              </a:spcBef>
            </a:pPr>
            <a:r>
              <a:rPr sz="6500" b="0" dirty="0">
                <a:solidFill>
                  <a:srgbClr val="006FC0"/>
                </a:solidFill>
                <a:latin typeface="Calibri Light"/>
                <a:cs typeface="Calibri Light"/>
              </a:rPr>
              <a:t>BUBBLE</a:t>
            </a:r>
            <a:r>
              <a:rPr sz="6500" b="0" spc="-30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6500" b="0" spc="-10" dirty="0">
                <a:solidFill>
                  <a:srgbClr val="006FC0"/>
                </a:solidFill>
                <a:latin typeface="Calibri Light"/>
                <a:cs typeface="Calibri Light"/>
              </a:rPr>
              <a:t>-</a:t>
            </a:r>
            <a:r>
              <a:rPr sz="6500" b="0" spc="-20" dirty="0">
                <a:solidFill>
                  <a:srgbClr val="006FC0"/>
                </a:solidFill>
                <a:latin typeface="Calibri Light"/>
                <a:cs typeface="Calibri Light"/>
              </a:rPr>
              <a:t>SORT </a:t>
            </a:r>
            <a:r>
              <a:rPr sz="65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65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4379" y="4991100"/>
            <a:ext cx="6032500" cy="21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687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90"/>
              </a:spcBef>
            </a:pPr>
            <a:r>
              <a:rPr sz="3200" b="0" dirty="0">
                <a:solidFill>
                  <a:srgbClr val="006FC0"/>
                </a:solidFill>
                <a:latin typeface="Calibri Light"/>
                <a:cs typeface="Calibri Light"/>
              </a:rPr>
              <a:t>Bubble</a:t>
            </a:r>
            <a:r>
              <a:rPr sz="3200" b="0" spc="-5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3200" b="0" dirty="0">
                <a:solidFill>
                  <a:srgbClr val="006FC0"/>
                </a:solidFill>
                <a:latin typeface="Calibri Light"/>
                <a:cs typeface="Calibri Light"/>
              </a:rPr>
              <a:t>Sort</a:t>
            </a:r>
            <a:r>
              <a:rPr sz="3200" b="0" spc="-70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32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7875" y="826135"/>
            <a:ext cx="8028940" cy="25031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4000" marR="334645" indent="-228600">
              <a:lnSpc>
                <a:spcPct val="90000"/>
              </a:lnSpc>
              <a:spcBef>
                <a:spcPts val="330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dirty="0">
                <a:latin typeface="Calibri"/>
                <a:cs typeface="Calibri"/>
              </a:rPr>
              <a:t>Bubble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spc="-20" dirty="0">
                <a:latin typeface="Calibri"/>
                <a:cs typeface="Calibri"/>
              </a:rPr>
              <a:t>comparison-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pair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adjacent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compared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swapped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order.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suitable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average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case </a:t>
            </a:r>
            <a:r>
              <a:rPr sz="2000" spc="-10" dirty="0">
                <a:latin typeface="Calibri"/>
                <a:cs typeface="Calibri"/>
              </a:rPr>
              <a:t>complexity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Ο(n</a:t>
            </a:r>
            <a:r>
              <a:rPr sz="2025" baseline="2469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items.</a:t>
            </a: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53365" algn="l"/>
              </a:tabLst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How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Bubble</a:t>
            </a:r>
            <a:r>
              <a:rPr sz="2000" b="1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Sort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Works?</a:t>
            </a:r>
            <a:endParaRPr sz="2000">
              <a:latin typeface="Calibri"/>
              <a:cs typeface="Calibri"/>
            </a:endParaRPr>
          </a:p>
          <a:p>
            <a:pPr marL="254000" marR="17780" indent="-228600">
              <a:lnSpc>
                <a:spcPts val="2160"/>
              </a:lnSpc>
              <a:spcBef>
                <a:spcPts val="1019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our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Bubble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takes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Ο(n</a:t>
            </a:r>
            <a:r>
              <a:rPr sz="2025" baseline="2469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so </a:t>
            </a:r>
            <a:r>
              <a:rPr sz="2000" dirty="0">
                <a:latin typeface="Calibri"/>
                <a:cs typeface="Calibri"/>
              </a:rPr>
              <a:t>we're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keeping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precise.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4204842"/>
            <a:ext cx="77628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Bubble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check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greater.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575" y="5683707"/>
            <a:ext cx="785368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greater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Next,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27.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3429000"/>
            <a:ext cx="4343400" cy="685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4648200"/>
            <a:ext cx="42672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6FC0"/>
                </a:solidFill>
                <a:latin typeface="Calibri Light"/>
                <a:cs typeface="Calibri Light"/>
              </a:rPr>
              <a:t>Bubble</a:t>
            </a:r>
            <a:r>
              <a:rPr sz="4000" b="0" spc="-6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06FC0"/>
                </a:solidFill>
                <a:latin typeface="Calibri Light"/>
                <a:cs typeface="Calibri Light"/>
              </a:rPr>
              <a:t>Sort</a:t>
            </a:r>
            <a:r>
              <a:rPr sz="4000" b="0" spc="-4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990600"/>
            <a:ext cx="4191000" cy="762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9175" y="1847164"/>
            <a:ext cx="767460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find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that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27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is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smaller</a:t>
            </a:r>
            <a:r>
              <a:rPr sz="2000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than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33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these</a:t>
            </a:r>
            <a:r>
              <a:rPr sz="2000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two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values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must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be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swapped.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0" y="2209800"/>
            <a:ext cx="3200400" cy="1066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60575" y="3295599"/>
            <a:ext cx="80918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Next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compare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33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35.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find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both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already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sorted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positions.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3733800"/>
            <a:ext cx="2895600" cy="914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6400" y="5257800"/>
            <a:ext cx="2410968" cy="914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31975" y="4744592"/>
            <a:ext cx="8258809" cy="1062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Then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move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next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two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values,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35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000">
              <a:latin typeface="Calibri"/>
              <a:cs typeface="Calibri"/>
            </a:endParaRPr>
          </a:p>
          <a:p>
            <a:pPr marL="2374900">
              <a:lnSpc>
                <a:spcPct val="100000"/>
              </a:lnSpc>
            </a:pP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18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know</a:t>
            </a:r>
            <a:r>
              <a:rPr sz="18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then</a:t>
            </a:r>
            <a:r>
              <a:rPr sz="1800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10</a:t>
            </a:r>
            <a:r>
              <a:rPr sz="18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is</a:t>
            </a:r>
            <a:r>
              <a:rPr sz="18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smaller</a:t>
            </a:r>
            <a:r>
              <a:rPr sz="1800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35.</a:t>
            </a:r>
            <a:r>
              <a:rPr sz="18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Hence</a:t>
            </a:r>
            <a:r>
              <a:rPr sz="18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they</a:t>
            </a:r>
            <a:r>
              <a:rPr sz="1800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are</a:t>
            </a:r>
            <a:r>
              <a:rPr sz="18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38235"/>
                </a:solidFill>
                <a:latin typeface="Calibri"/>
                <a:cs typeface="Calibri"/>
              </a:rPr>
              <a:t>not</a:t>
            </a:r>
            <a:r>
              <a:rPr sz="18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38235"/>
                </a:solidFill>
                <a:latin typeface="Calibri"/>
                <a:cs typeface="Calibri"/>
              </a:rPr>
              <a:t>sorted.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2600" y="5943599"/>
            <a:ext cx="3581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60401"/>
            <a:ext cx="45377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solidFill>
                  <a:srgbClr val="006FC0"/>
                </a:solidFill>
                <a:latin typeface="Calibri Light"/>
                <a:cs typeface="Calibri Light"/>
              </a:rPr>
              <a:t>Bubble</a:t>
            </a:r>
            <a:r>
              <a:rPr sz="4000" b="0" spc="-6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06FC0"/>
                </a:solidFill>
                <a:latin typeface="Calibri Light"/>
                <a:cs typeface="Calibri Light"/>
              </a:rPr>
              <a:t>Sort</a:t>
            </a:r>
            <a:r>
              <a:rPr sz="4000" b="0" spc="-4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52983"/>
            <a:ext cx="8061959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swap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reached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array.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one </a:t>
            </a:r>
            <a:r>
              <a:rPr sz="1800" spc="-10" dirty="0">
                <a:latin typeface="Calibri"/>
                <a:cs typeface="Calibri"/>
              </a:rPr>
              <a:t>iteration,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look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447800"/>
            <a:ext cx="4038600" cy="685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4375" y="2076450"/>
            <a:ext cx="7900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precise,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look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iteration.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second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iteration,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look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2819400"/>
            <a:ext cx="4267200" cy="533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4375" y="3371799"/>
            <a:ext cx="6426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Notice</a:t>
            </a:r>
            <a:r>
              <a:rPr sz="1800" b="1" u="sng" spc="-2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that</a:t>
            </a:r>
            <a:r>
              <a:rPr sz="1800" b="1" u="sng" spc="-4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after</a:t>
            </a:r>
            <a:r>
              <a:rPr sz="1800" b="1" u="sng" spc="-5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each</a:t>
            </a:r>
            <a:r>
              <a:rPr sz="1800" b="1" u="sng" spc="-5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iteration,</a:t>
            </a:r>
            <a:r>
              <a:rPr sz="1800" b="1" u="sng" spc="-3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at</a:t>
            </a:r>
            <a:r>
              <a:rPr sz="1800" b="1" u="sng" spc="-2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least</a:t>
            </a:r>
            <a:r>
              <a:rPr sz="1800" b="1" u="sng" spc="-4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one</a:t>
            </a:r>
            <a:r>
              <a:rPr sz="1800" b="1" u="sng" spc="-4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value</a:t>
            </a:r>
            <a:r>
              <a:rPr sz="1800" b="1" u="sng" spc="-4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moves</a:t>
            </a:r>
            <a:r>
              <a:rPr sz="1800" b="1" u="sng" spc="-4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at</a:t>
            </a:r>
            <a:r>
              <a:rPr sz="1800" b="1" u="sng" spc="-4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the</a:t>
            </a:r>
            <a:r>
              <a:rPr sz="1800" b="1" u="sng" spc="-4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end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3886200"/>
            <a:ext cx="3810000" cy="609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55394" y="4515434"/>
            <a:ext cx="8460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there's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swap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required,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bubble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completely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sorted.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0" y="4953000"/>
            <a:ext cx="43434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6FC0"/>
                </a:solidFill>
                <a:latin typeface="Calibri Light"/>
                <a:cs typeface="Calibri Light"/>
              </a:rPr>
              <a:t>Bubble</a:t>
            </a:r>
            <a:r>
              <a:rPr sz="4000" b="0" spc="-6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006FC0"/>
                </a:solidFill>
                <a:latin typeface="Calibri Light"/>
                <a:cs typeface="Calibri Light"/>
              </a:rPr>
              <a:t>Sort</a:t>
            </a:r>
            <a:r>
              <a:rPr sz="4000" b="0" spc="-4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19784"/>
            <a:ext cx="8211184" cy="55289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b="1" u="sng" spc="-1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Algorithm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ts val="1945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We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assume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list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array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n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elements.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further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assume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that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swap</a:t>
            </a:r>
            <a:r>
              <a:rPr sz="1900" b="1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function</a:t>
            </a:r>
            <a:endParaRPr sz="1900">
              <a:latin typeface="Calibri"/>
              <a:cs typeface="Calibri"/>
            </a:endParaRPr>
          </a:p>
          <a:p>
            <a:pPr marL="241300">
              <a:lnSpc>
                <a:spcPts val="1945"/>
              </a:lnSpc>
            </a:pPr>
            <a:r>
              <a:rPr sz="1900" dirty="0">
                <a:latin typeface="Calibri"/>
                <a:cs typeface="Calibri"/>
              </a:rPr>
              <a:t>swaps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values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given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array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elements.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begin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BubbleSort(list)</a:t>
            </a:r>
            <a:endParaRPr sz="1900">
              <a:latin typeface="Calibri"/>
              <a:cs typeface="Calibri"/>
            </a:endParaRPr>
          </a:p>
          <a:p>
            <a:pPr marL="295275" indent="-282575">
              <a:lnSpc>
                <a:spcPct val="100000"/>
              </a:lnSpc>
              <a:spcBef>
                <a:spcPts val="315"/>
              </a:spcBef>
              <a:buFont typeface="Wingdings"/>
              <a:buChar char=""/>
              <a:tabLst>
                <a:tab pos="295275" algn="l"/>
              </a:tabLst>
            </a:pPr>
            <a:r>
              <a:rPr sz="1900" dirty="0">
                <a:latin typeface="Calibri"/>
                <a:cs typeface="Calibri"/>
              </a:rPr>
              <a:t>for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all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elements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list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if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list[i]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&gt;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list[i+1]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spc="-10" dirty="0">
                <a:latin typeface="Calibri"/>
                <a:cs typeface="Calibri"/>
              </a:rPr>
              <a:t>swap(list[i],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list[i+1])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end</a:t>
            </a:r>
            <a:r>
              <a:rPr sz="1900" spc="-25" dirty="0">
                <a:latin typeface="Calibri"/>
                <a:cs typeface="Calibri"/>
              </a:rPr>
              <a:t> if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end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for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return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list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Font typeface="Wingdings"/>
              <a:buChar char="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end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BubbleSortes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900">
              <a:latin typeface="Calibri"/>
              <a:cs typeface="Calibri"/>
            </a:endParaRPr>
          </a:p>
          <a:p>
            <a:pPr marL="241300" marR="5080" indent="-228600">
              <a:lnSpc>
                <a:spcPct val="702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latin typeface="Calibri"/>
                <a:cs typeface="Calibri"/>
              </a:rPr>
              <a:t>We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observe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algorithm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that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Bubble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compares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each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pair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array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element </a:t>
            </a:r>
            <a:r>
              <a:rPr sz="1900" dirty="0">
                <a:latin typeface="Calibri"/>
                <a:cs typeface="Calibri"/>
              </a:rPr>
              <a:t>unless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whole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array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completely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sorted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ascending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35" dirty="0">
                <a:latin typeface="Calibri"/>
                <a:cs typeface="Calibri"/>
              </a:rPr>
              <a:t>order.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This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cause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few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complexity</a:t>
            </a:r>
            <a:r>
              <a:rPr sz="1900" dirty="0">
                <a:latin typeface="Calibri"/>
                <a:cs typeface="Calibri"/>
              </a:rPr>
              <a:t> issues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like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what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if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array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needs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more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swapping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all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the </a:t>
            </a:r>
            <a:r>
              <a:rPr sz="1900" dirty="0">
                <a:latin typeface="Calibri"/>
                <a:cs typeface="Calibri"/>
              </a:rPr>
              <a:t>elements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9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already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ascending.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241300" marR="22860" indent="-228600">
              <a:lnSpc>
                <a:spcPct val="70000"/>
              </a:lnSpc>
              <a:buFont typeface="Arial MT"/>
              <a:buChar char="•"/>
              <a:tabLst>
                <a:tab pos="241300" algn="l"/>
              </a:tabLst>
            </a:pPr>
            <a:r>
              <a:rPr sz="1900" spc="-90" dirty="0">
                <a:latin typeface="Calibri"/>
                <a:cs typeface="Calibri"/>
              </a:rPr>
              <a:t>To</a:t>
            </a:r>
            <a:r>
              <a:rPr sz="1900" spc="-20" dirty="0">
                <a:latin typeface="Calibri"/>
                <a:cs typeface="Calibri"/>
              </a:rPr>
              <a:t> ease-</a:t>
            </a:r>
            <a:r>
              <a:rPr sz="1900" dirty="0">
                <a:latin typeface="Calibri"/>
                <a:cs typeface="Calibri"/>
              </a:rPr>
              <a:t>out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issue,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use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flag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variable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swapped</a:t>
            </a:r>
            <a:r>
              <a:rPr sz="1900" b="1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which will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help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us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if </a:t>
            </a:r>
            <a:r>
              <a:rPr sz="1900" dirty="0">
                <a:latin typeface="Calibri"/>
                <a:cs typeface="Calibri"/>
              </a:rPr>
              <a:t>any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swap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happened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not.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If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swap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occurred,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i.e.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array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requires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no </a:t>
            </a:r>
            <a:r>
              <a:rPr sz="1900" dirty="0">
                <a:latin typeface="Calibri"/>
                <a:cs typeface="Calibri"/>
              </a:rPr>
              <a:t>more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processing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sorted,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will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come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out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loop.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1104671"/>
            <a:ext cx="5570855" cy="234251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160"/>
              </a:spcBef>
            </a:pPr>
            <a:r>
              <a:rPr sz="8000" b="0" dirty="0">
                <a:solidFill>
                  <a:srgbClr val="538235"/>
                </a:solidFill>
                <a:latin typeface="Calibri Light"/>
                <a:cs typeface="Calibri Light"/>
              </a:rPr>
              <a:t>Insertion</a:t>
            </a:r>
            <a:r>
              <a:rPr sz="8000" b="0" spc="-290" dirty="0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sz="8000" b="0" spc="-20" dirty="0">
                <a:solidFill>
                  <a:srgbClr val="538235"/>
                </a:solidFill>
                <a:latin typeface="Calibri Light"/>
                <a:cs typeface="Calibri Light"/>
              </a:rPr>
              <a:t>Sort </a:t>
            </a:r>
            <a:r>
              <a:rPr sz="8000" b="0" spc="-10" dirty="0">
                <a:solidFill>
                  <a:srgbClr val="538235"/>
                </a:solidFill>
                <a:latin typeface="Calibri Light"/>
                <a:cs typeface="Calibri Light"/>
              </a:rPr>
              <a:t>Algorithm</a:t>
            </a:r>
            <a:endParaRPr sz="8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5995" y="4867909"/>
            <a:ext cx="6286500" cy="308762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538235"/>
                </a:solidFill>
                <a:latin typeface="Calibri Light"/>
                <a:cs typeface="Calibri Light"/>
              </a:rPr>
              <a:t>Insertion</a:t>
            </a:r>
            <a:r>
              <a:rPr sz="4000" b="0" spc="-60" dirty="0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538235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04799"/>
            <a:ext cx="8058784" cy="5186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2800">
              <a:latin typeface="Calibri"/>
              <a:cs typeface="Calibri"/>
            </a:endParaRPr>
          </a:p>
          <a:p>
            <a:pPr marL="241300" marR="317500" indent="-240665">
              <a:lnSpc>
                <a:spcPts val="3030"/>
              </a:lnSpc>
              <a:buSzPct val="96428"/>
              <a:buFont typeface="Wingdings"/>
              <a:buChar char=""/>
              <a:tabLst>
                <a:tab pos="241300" algn="l"/>
                <a:tab pos="292735" algn="l"/>
              </a:tabLst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already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sorted. </a:t>
            </a:r>
            <a:r>
              <a:rPr sz="2800" dirty="0">
                <a:latin typeface="Calibri"/>
                <a:cs typeface="Calibri"/>
              </a:rPr>
              <a:t>return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1;</a:t>
            </a:r>
            <a:endParaRPr sz="2800">
              <a:latin typeface="Calibri"/>
              <a:cs typeface="Calibri"/>
            </a:endParaRPr>
          </a:p>
          <a:p>
            <a:pPr marL="374650" indent="-361950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374650" algn="l"/>
              </a:tabLst>
            </a:pP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−</a:t>
            </a: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Pick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next</a:t>
            </a:r>
            <a:r>
              <a:rPr sz="2800" spc="-10" dirty="0">
                <a:latin typeface="Calibri"/>
                <a:cs typeface="Calibri"/>
              </a:rPr>
              <a:t> element</a:t>
            </a:r>
            <a:endParaRPr sz="2800">
              <a:latin typeface="Calibri"/>
              <a:cs typeface="Calibri"/>
            </a:endParaRPr>
          </a:p>
          <a:p>
            <a:pPr marL="241300" marR="5080" indent="-240665">
              <a:lnSpc>
                <a:spcPts val="3030"/>
              </a:lnSpc>
              <a:spcBef>
                <a:spcPts val="1050"/>
              </a:spcBef>
              <a:buSzPct val="96428"/>
              <a:buFont typeface="Wingdings"/>
              <a:buChar char=""/>
              <a:tabLst>
                <a:tab pos="241300" algn="l"/>
                <a:tab pos="292735" algn="l"/>
              </a:tabLst>
            </a:pPr>
            <a:r>
              <a:rPr sz="28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800" b="1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50"/>
                </a:solidFill>
                <a:latin typeface="Calibri"/>
                <a:cs typeface="Calibri"/>
              </a:rPr>
              <a:t>3</a:t>
            </a:r>
            <a:r>
              <a:rPr sz="28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−</a:t>
            </a:r>
            <a:r>
              <a:rPr sz="28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sorted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sub- list</a:t>
            </a:r>
            <a:endParaRPr sz="2800">
              <a:latin typeface="Calibri"/>
              <a:cs typeface="Calibri"/>
            </a:endParaRPr>
          </a:p>
          <a:p>
            <a:pPr marL="241300" marR="397510" indent="-240665">
              <a:lnSpc>
                <a:spcPts val="3020"/>
              </a:lnSpc>
              <a:spcBef>
                <a:spcPts val="1010"/>
              </a:spcBef>
              <a:buSzPct val="96428"/>
              <a:buFont typeface="Wingdings"/>
              <a:buChar char=""/>
              <a:tabLst>
                <a:tab pos="241300" algn="l"/>
                <a:tab pos="292735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4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−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Shift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sorted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sub-list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greater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sorted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10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800" b="1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5</a:t>
            </a:r>
            <a:r>
              <a:rPr sz="28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38235"/>
                </a:solidFill>
                <a:latin typeface="Calibri"/>
                <a:cs typeface="Calibri"/>
              </a:rPr>
              <a:t>−</a:t>
            </a:r>
            <a:r>
              <a:rPr sz="28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Insert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F4B083"/>
                </a:solidFill>
                <a:latin typeface="Calibri"/>
                <a:cs typeface="Calibri"/>
              </a:rPr>
              <a:t>Step</a:t>
            </a:r>
            <a:r>
              <a:rPr sz="2800" b="1" spc="-6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4B083"/>
                </a:solidFill>
                <a:latin typeface="Calibri"/>
                <a:cs typeface="Calibri"/>
              </a:rPr>
              <a:t>6</a:t>
            </a:r>
            <a:r>
              <a:rPr sz="2800" b="1" spc="-35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4B083"/>
                </a:solidFill>
                <a:latin typeface="Calibri"/>
                <a:cs typeface="Calibri"/>
              </a:rPr>
              <a:t>−</a:t>
            </a:r>
            <a:r>
              <a:rPr sz="2800" spc="-30" dirty="0">
                <a:solidFill>
                  <a:srgbClr val="F4B083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Repeat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until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sorted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1963"/>
            <a:ext cx="2520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538235"/>
                </a:solidFill>
                <a:latin typeface="Calibri Light"/>
                <a:cs typeface="Calibri Light"/>
              </a:rPr>
              <a:t>Insertion</a:t>
            </a:r>
            <a:r>
              <a:rPr sz="3600" b="0" spc="-65" dirty="0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sz="3600" b="0" spc="-20" dirty="0">
                <a:solidFill>
                  <a:srgbClr val="538235"/>
                </a:solidFill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7875" y="749935"/>
            <a:ext cx="8323580" cy="35623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4000" marR="158115" indent="-228600">
              <a:lnSpc>
                <a:spcPct val="90000"/>
              </a:lnSpc>
              <a:spcBef>
                <a:spcPts val="330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in-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20" dirty="0">
                <a:latin typeface="Calibri"/>
                <a:cs typeface="Calibri"/>
              </a:rPr>
              <a:t> comparison-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Here,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sub-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maintained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always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example,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maintained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'insert'ed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 </a:t>
            </a:r>
            <a:r>
              <a:rPr sz="2000" spc="-2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list, has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appropriate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there. </a:t>
            </a:r>
            <a:r>
              <a:rPr sz="2000" dirty="0">
                <a:latin typeface="Calibri"/>
                <a:cs typeface="Calibri"/>
              </a:rPr>
              <a:t>Hence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insertion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sort</a:t>
            </a:r>
            <a:r>
              <a:rPr sz="2000" spc="-2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ts val="2280"/>
              </a:lnSpc>
              <a:spcBef>
                <a:spcPts val="770"/>
              </a:spcBef>
              <a:buFont typeface="Arial MT"/>
              <a:buChar char="•"/>
              <a:tabLst>
                <a:tab pos="2533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sequentially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items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inserted</a:t>
            </a:r>
            <a:endParaRPr sz="2000">
              <a:latin typeface="Calibri"/>
              <a:cs typeface="Calibri"/>
            </a:endParaRPr>
          </a:p>
          <a:p>
            <a:pPr marL="2540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into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array).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suitable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  <a:p>
            <a:pPr marL="254000" marR="1022350">
              <a:lnSpc>
                <a:spcPts val="2160"/>
              </a:lnSpc>
              <a:spcBef>
                <a:spcPts val="155"/>
              </a:spcBef>
            </a:pP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average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complexity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Ο(n</a:t>
            </a:r>
            <a:r>
              <a:rPr sz="2025" spc="-15" baseline="24691" dirty="0">
                <a:latin typeface="Calibri"/>
                <a:cs typeface="Calibri"/>
              </a:rPr>
              <a:t>2</a:t>
            </a:r>
            <a:r>
              <a:rPr sz="2000" spc="-10" dirty="0">
                <a:latin typeface="Calibri"/>
                <a:cs typeface="Calibri"/>
              </a:rPr>
              <a:t>),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items.</a:t>
            </a:r>
            <a:endParaRPr sz="2000">
              <a:latin typeface="Calibri"/>
              <a:cs typeface="Calibri"/>
            </a:endParaRPr>
          </a:p>
          <a:p>
            <a:pPr marL="268605" indent="-244475">
              <a:lnSpc>
                <a:spcPct val="100000"/>
              </a:lnSpc>
              <a:spcBef>
                <a:spcPts val="650"/>
              </a:spcBef>
              <a:buSzPct val="95833"/>
              <a:buFont typeface="Wingdings"/>
              <a:buChar char=""/>
              <a:tabLst>
                <a:tab pos="268605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How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Insertion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Sort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Works?</a:t>
            </a:r>
            <a:endParaRPr sz="2400">
              <a:latin typeface="Calibri"/>
              <a:cs typeface="Calibri"/>
            </a:endParaRPr>
          </a:p>
          <a:p>
            <a:pPr marL="2527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52729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unsorted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array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5289905"/>
            <a:ext cx="5990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Insertion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4572000"/>
            <a:ext cx="4038600" cy="609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600" y="5867400"/>
            <a:ext cx="37338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3863"/>
            <a:ext cx="2520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538235"/>
                </a:solidFill>
                <a:latin typeface="Calibri Light"/>
                <a:cs typeface="Calibri Light"/>
              </a:rPr>
              <a:t>Insertion</a:t>
            </a:r>
            <a:r>
              <a:rPr sz="3600" b="0" spc="-65" dirty="0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sz="3600" b="0" spc="-20" dirty="0">
                <a:solidFill>
                  <a:srgbClr val="538235"/>
                </a:solidFill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49935"/>
            <a:ext cx="7988934" cy="14052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both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ascending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order.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now,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sub-</a:t>
            </a:r>
            <a:r>
              <a:rPr sz="2000" spc="-1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3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Insertion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ahead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3030727"/>
            <a:ext cx="50450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position.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575" y="4235322"/>
            <a:ext cx="7874634" cy="8782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checks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sub-</a:t>
            </a:r>
            <a:r>
              <a:rPr sz="2000" spc="-10" dirty="0">
                <a:latin typeface="Calibri"/>
                <a:cs typeface="Calibri"/>
              </a:rPr>
              <a:t>list. </a:t>
            </a:r>
            <a:r>
              <a:rPr sz="2000" dirty="0">
                <a:latin typeface="Calibri"/>
                <a:cs typeface="Calibri"/>
              </a:rPr>
              <a:t>Here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greater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14.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Hence,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remains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swapping.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0575" y="5988202"/>
            <a:ext cx="793242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By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now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spc="-25" dirty="0">
                <a:latin typeface="Calibri"/>
                <a:cs typeface="Calibri"/>
              </a:rPr>
              <a:t>10.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371600"/>
            <a:ext cx="3733800" cy="533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0" y="2286000"/>
            <a:ext cx="3733800" cy="533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0" y="3276600"/>
            <a:ext cx="3733800" cy="533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0400" y="5029200"/>
            <a:ext cx="3733800" cy="533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8600" y="6096000"/>
            <a:ext cx="37338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538235"/>
                </a:solidFill>
                <a:latin typeface="Calibri Light"/>
                <a:cs typeface="Calibri Light"/>
              </a:rPr>
              <a:t>Insertion</a:t>
            </a:r>
            <a:r>
              <a:rPr sz="4000" b="0" spc="-60" dirty="0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538235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26135"/>
            <a:ext cx="4188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2030044"/>
            <a:ext cx="21240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So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</a:t>
            </a:r>
            <a:r>
              <a:rPr sz="2000" spc="-20" dirty="0">
                <a:latin typeface="Calibri"/>
                <a:cs typeface="Calibri"/>
              </a:rPr>
              <a:t> them.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575" y="3234639"/>
            <a:ext cx="50927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0" dirty="0">
                <a:latin typeface="Calibri"/>
                <a:cs typeface="Calibri"/>
              </a:rPr>
              <a:t>However,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swapping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unsorted.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0575" y="4439539"/>
            <a:ext cx="30003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Hence,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too.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0575" y="5644083"/>
            <a:ext cx="49396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Again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1371600"/>
            <a:ext cx="3733800" cy="533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2286000"/>
            <a:ext cx="3733800" cy="533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9600" y="3429000"/>
            <a:ext cx="3733800" cy="533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0" y="4495800"/>
            <a:ext cx="3733800" cy="5334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200" y="5638800"/>
            <a:ext cx="3733800" cy="5334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4200" y="6019800"/>
            <a:ext cx="37338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929" y="1213103"/>
            <a:ext cx="6468422" cy="17878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3810000"/>
            <a:ext cx="8168640" cy="15819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175" y="1804568"/>
            <a:ext cx="6187440" cy="211201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 marR="5080">
              <a:lnSpc>
                <a:spcPts val="7780"/>
              </a:lnSpc>
              <a:spcBef>
                <a:spcPts val="1065"/>
              </a:spcBef>
            </a:pPr>
            <a:r>
              <a:rPr sz="7200" b="0" dirty="0">
                <a:solidFill>
                  <a:srgbClr val="006FC0"/>
                </a:solidFill>
                <a:latin typeface="Calibri Light"/>
                <a:cs typeface="Calibri Light"/>
              </a:rPr>
              <a:t>SELECTION</a:t>
            </a:r>
            <a:r>
              <a:rPr sz="7200" b="0" spc="-215" dirty="0">
                <a:solidFill>
                  <a:srgbClr val="006FC0"/>
                </a:solidFill>
                <a:latin typeface="Calibri Light"/>
                <a:cs typeface="Calibri Light"/>
              </a:rPr>
              <a:t> </a:t>
            </a:r>
            <a:r>
              <a:rPr sz="7200" b="0" spc="-20" dirty="0">
                <a:solidFill>
                  <a:srgbClr val="006FC0"/>
                </a:solidFill>
                <a:latin typeface="Calibri Light"/>
                <a:cs typeface="Calibri Light"/>
              </a:rPr>
              <a:t>SORT </a:t>
            </a:r>
            <a:r>
              <a:rPr sz="7200" b="0" spc="-10" dirty="0">
                <a:solidFill>
                  <a:srgbClr val="006FC0"/>
                </a:solidFill>
                <a:latin typeface="Calibri Light"/>
                <a:cs typeface="Calibri Light"/>
              </a:rPr>
              <a:t>ALGORITHM</a:t>
            </a:r>
            <a:endParaRPr sz="72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0" y="533400"/>
            <a:ext cx="954024" cy="3532631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3487"/>
            <a:ext cx="28505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AF50"/>
                </a:solidFill>
                <a:latin typeface="Calibri Light"/>
                <a:cs typeface="Calibri Light"/>
              </a:rPr>
              <a:t>Selection</a:t>
            </a:r>
            <a:r>
              <a:rPr sz="4000" b="0" spc="-4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00AF50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96620"/>
            <a:ext cx="7354570" cy="51396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77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Wingdings"/>
              <a:buChar char=""/>
            </a:pP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FFC000"/>
                </a:solidFill>
                <a:latin typeface="Calibri"/>
                <a:cs typeface="Calibri"/>
              </a:rPr>
              <a:t>Step</a:t>
            </a:r>
            <a:r>
              <a:rPr sz="2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C000"/>
                </a:solidFill>
                <a:latin typeface="Calibri"/>
                <a:cs typeface="Calibri"/>
              </a:rPr>
              <a:t>2</a:t>
            </a:r>
            <a:r>
              <a:rPr sz="28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−</a:t>
            </a:r>
            <a:r>
              <a:rPr sz="2800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minimum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list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Font typeface="Wingdings"/>
              <a:buChar char=""/>
            </a:pP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800" b="1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50"/>
                </a:solidFill>
                <a:latin typeface="Calibri"/>
                <a:cs typeface="Calibri"/>
              </a:rPr>
              <a:t>3</a:t>
            </a:r>
            <a:r>
              <a:rPr sz="28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−</a:t>
            </a:r>
            <a:r>
              <a:rPr sz="28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Swap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MIN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Wingdings"/>
              <a:buChar char=""/>
            </a:pP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4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−</a:t>
            </a:r>
            <a:r>
              <a:rPr sz="28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Increment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next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Wingdings"/>
              <a:buChar char=""/>
            </a:pPr>
            <a:endParaRPr sz="2800">
              <a:latin typeface="Calibri"/>
              <a:cs typeface="Calibri"/>
            </a:endParaRPr>
          </a:p>
          <a:p>
            <a:pPr marL="292735" indent="-292100">
              <a:lnSpc>
                <a:spcPct val="100000"/>
              </a:lnSpc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b="1" dirty="0">
                <a:solidFill>
                  <a:srgbClr val="BE9000"/>
                </a:solidFill>
                <a:latin typeface="Calibri"/>
                <a:cs typeface="Calibri"/>
              </a:rPr>
              <a:t>Step</a:t>
            </a:r>
            <a:r>
              <a:rPr sz="2800" b="1" spc="-6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E9000"/>
                </a:solidFill>
                <a:latin typeface="Calibri"/>
                <a:cs typeface="Calibri"/>
              </a:rPr>
              <a:t>5</a:t>
            </a:r>
            <a:r>
              <a:rPr sz="2800" b="1" spc="-3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E9000"/>
                </a:solidFill>
                <a:latin typeface="Calibri"/>
                <a:cs typeface="Calibri"/>
              </a:rPr>
              <a:t>−</a:t>
            </a:r>
            <a:r>
              <a:rPr sz="2800" spc="-30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Repeat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until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sorted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43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AF50"/>
                </a:solidFill>
                <a:latin typeface="Calibri Light"/>
                <a:cs typeface="Calibri Light"/>
              </a:rPr>
              <a:t>Selection</a:t>
            </a:r>
            <a:r>
              <a:rPr sz="3600" b="0" spc="-55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3600" b="0" spc="-20" dirty="0">
                <a:solidFill>
                  <a:srgbClr val="00AF50"/>
                </a:solidFill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7875" y="826135"/>
            <a:ext cx="8386445" cy="39122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4000" marR="156210" indent="-228600">
              <a:lnSpc>
                <a:spcPct val="90000"/>
              </a:lnSpc>
              <a:spcBef>
                <a:spcPts val="330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dirty="0">
                <a:latin typeface="Calibri"/>
                <a:cs typeface="Calibri"/>
              </a:rPr>
              <a:t>Selection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in-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comparison-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divided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parts,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right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Initially,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empty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entire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 marL="254000" marR="177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smallest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swapped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leftmost element,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 becomes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array.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continues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moving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boundary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right.</a:t>
            </a: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ts val="2280"/>
              </a:lnSpc>
              <a:spcBef>
                <a:spcPts val="745"/>
              </a:spcBef>
              <a:buFont typeface="Arial MT"/>
              <a:buChar char="•"/>
              <a:tabLst>
                <a:tab pos="253365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suitable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average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case</a:t>
            </a:r>
            <a:endParaRPr sz="2000">
              <a:latin typeface="Calibri"/>
              <a:cs typeface="Calibri"/>
            </a:endParaRPr>
          </a:p>
          <a:p>
            <a:pPr marL="254000">
              <a:lnSpc>
                <a:spcPts val="2280"/>
              </a:lnSpc>
            </a:pPr>
            <a:r>
              <a:rPr sz="2000" spc="-10" dirty="0">
                <a:latin typeface="Calibri"/>
                <a:cs typeface="Calibri"/>
              </a:rPr>
              <a:t>complexities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Ο(n</a:t>
            </a:r>
            <a:r>
              <a:rPr sz="2025" baseline="2469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),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items.</a:t>
            </a:r>
            <a:endParaRPr sz="2000">
              <a:latin typeface="Calibri"/>
              <a:cs typeface="Calibri"/>
            </a:endParaRPr>
          </a:p>
          <a:p>
            <a:pPr marL="2527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52729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How</a:t>
            </a:r>
            <a:r>
              <a:rPr sz="24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Selection</a:t>
            </a:r>
            <a:r>
              <a:rPr sz="24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Sort</a:t>
            </a:r>
            <a:r>
              <a:rPr sz="24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Works?</a:t>
            </a:r>
            <a:endParaRPr sz="24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253365" algn="l"/>
              </a:tabLst>
            </a:pPr>
            <a:r>
              <a:rPr sz="2000" dirty="0">
                <a:latin typeface="Calibri"/>
                <a:cs typeface="Calibri"/>
              </a:rPr>
              <a:t>Consider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depicted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example.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5613603"/>
            <a:ext cx="8058784" cy="8782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39395" marR="5080" indent="-226695" algn="just">
              <a:lnSpc>
                <a:spcPct val="90100"/>
              </a:lnSpc>
              <a:spcBef>
                <a:spcPts val="3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For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scanned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sequentially. 	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stored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presently,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	</a:t>
            </a:r>
            <a:r>
              <a:rPr sz="2000" dirty="0">
                <a:latin typeface="Calibri"/>
                <a:cs typeface="Calibri"/>
              </a:rPr>
              <a:t>find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4953000"/>
            <a:ext cx="372465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AF50"/>
                </a:solidFill>
                <a:latin typeface="Calibri Light"/>
                <a:cs typeface="Calibri Light"/>
              </a:rPr>
              <a:t>Selection</a:t>
            </a:r>
            <a:r>
              <a:rPr sz="4000" b="0" spc="-4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00AF50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838200"/>
            <a:ext cx="3724655" cy="533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0" y="2057400"/>
            <a:ext cx="3733800" cy="533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0" y="3124200"/>
            <a:ext cx="3724655" cy="533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4343400"/>
            <a:ext cx="3733800" cy="533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65375" y="1466469"/>
            <a:ext cx="7810500" cy="400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replace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14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iteration </a:t>
            </a:r>
            <a:r>
              <a:rPr sz="1800" dirty="0">
                <a:latin typeface="Calibri"/>
                <a:cs typeface="Calibri"/>
              </a:rPr>
              <a:t>10,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happens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minimum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second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position,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33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residing,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scanning 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list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manner.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14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second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lowest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second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place.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swap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iterations,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positioned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beginning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sorted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manner.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7600" y="5334000"/>
            <a:ext cx="37338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28505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00AF50"/>
                </a:solidFill>
                <a:latin typeface="Calibri Light"/>
                <a:cs typeface="Calibri Light"/>
              </a:rPr>
              <a:t>Selection</a:t>
            </a:r>
            <a:r>
              <a:rPr sz="4000" b="0" spc="-4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00AF50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51603"/>
            <a:ext cx="6834505" cy="82994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items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pictorial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depiction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entire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600200"/>
            <a:ext cx="3733800" cy="4724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800" y="2057400"/>
            <a:ext cx="3904488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04876"/>
            <a:ext cx="5422900" cy="234251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160"/>
              </a:spcBef>
            </a:pPr>
            <a:r>
              <a:rPr sz="8000" b="0" dirty="0">
                <a:solidFill>
                  <a:srgbClr val="00AF50"/>
                </a:solidFill>
                <a:latin typeface="Calibri Light"/>
                <a:cs typeface="Calibri Light"/>
              </a:rPr>
              <a:t>MERGE</a:t>
            </a:r>
            <a:r>
              <a:rPr sz="8000" b="0" spc="-30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8000" b="0" spc="-20" dirty="0">
                <a:solidFill>
                  <a:srgbClr val="00AF50"/>
                </a:solidFill>
                <a:latin typeface="Calibri Light"/>
                <a:cs typeface="Calibri Light"/>
              </a:rPr>
              <a:t>SORT </a:t>
            </a:r>
            <a:r>
              <a:rPr sz="8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ALGORITHM</a:t>
            </a:r>
            <a:endParaRPr sz="8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0900" y="4444660"/>
            <a:ext cx="4060606" cy="275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50063"/>
            <a:ext cx="2080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 Light"/>
                <a:cs typeface="Calibri Light"/>
              </a:rPr>
              <a:t>Merge</a:t>
            </a:r>
            <a:r>
              <a:rPr sz="3600" b="0" spc="-114" dirty="0">
                <a:latin typeface="Calibri Light"/>
                <a:cs typeface="Calibri Light"/>
              </a:rPr>
              <a:t> </a:t>
            </a:r>
            <a:r>
              <a:rPr sz="3600" b="0" spc="-20" dirty="0"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56745"/>
            <a:ext cx="8241665" cy="546608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127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99085" indent="-286385">
              <a:lnSpc>
                <a:spcPts val="2280"/>
              </a:lnSpc>
              <a:spcBef>
                <a:spcPts val="825"/>
              </a:spcBef>
              <a:buFont typeface="Arial MT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keeps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dividing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halves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divided.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definition,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Then,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keeping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list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too.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0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0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sorted,</a:t>
            </a:r>
            <a:r>
              <a:rPr sz="2000" spc="-10" dirty="0">
                <a:latin typeface="Calibri"/>
                <a:cs typeface="Calibri"/>
              </a:rPr>
              <a:t> return.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280"/>
              </a:lnSpc>
              <a:spcBef>
                <a:spcPts val="77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20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−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divide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recursively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halves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spc="-10" dirty="0">
                <a:latin typeface="Calibri"/>
                <a:cs typeface="Calibri"/>
              </a:rPr>
              <a:t>divided.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99085" algn="l"/>
              </a:tabLst>
            </a:pPr>
            <a:r>
              <a:rPr sz="2000" b="1" dirty="0">
                <a:solidFill>
                  <a:srgbClr val="BE9000"/>
                </a:solidFill>
                <a:latin typeface="Calibri"/>
                <a:cs typeface="Calibri"/>
              </a:rPr>
              <a:t>Step</a:t>
            </a:r>
            <a:r>
              <a:rPr sz="2000" b="1" spc="-5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BE9000"/>
                </a:solidFill>
                <a:latin typeface="Calibri"/>
                <a:cs typeface="Calibri"/>
              </a:rPr>
              <a:t>3</a:t>
            </a:r>
            <a:r>
              <a:rPr sz="2000" b="1" spc="-50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BE9000"/>
                </a:solidFill>
                <a:latin typeface="Calibri"/>
                <a:cs typeface="Calibri"/>
              </a:rPr>
              <a:t>−</a:t>
            </a:r>
            <a:r>
              <a:rPr sz="2000" spc="-6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smaller lists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ӂ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technique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divide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conquer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technique.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With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worst-</a:t>
            </a:r>
            <a:r>
              <a:rPr sz="2000" dirty="0">
                <a:latin typeface="Calibri"/>
                <a:cs typeface="Calibri"/>
              </a:rPr>
              <a:t>case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complexity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Ο(n log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n),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most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respected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  <a:spcBef>
                <a:spcPts val="750"/>
              </a:spcBef>
            </a:pPr>
            <a:r>
              <a:rPr sz="2000" dirty="0">
                <a:latin typeface="Calibri"/>
                <a:cs typeface="Calibri"/>
              </a:rPr>
              <a:t>ӂ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divides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halves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manner.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 Light"/>
                <a:cs typeface="Calibri Light"/>
              </a:rPr>
              <a:t>Merge</a:t>
            </a:r>
            <a:r>
              <a:rPr sz="4000" b="0" spc="-14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1905000"/>
            <a:ext cx="3724655" cy="533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60575" y="807833"/>
            <a:ext cx="7934325" cy="249872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295275" indent="-285750">
              <a:lnSpc>
                <a:spcPct val="100000"/>
              </a:lnSpc>
              <a:spcBef>
                <a:spcPts val="1285"/>
              </a:spcBef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u="sng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How</a:t>
            </a:r>
            <a:r>
              <a:rPr sz="2800" u="sng" spc="-5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Merge</a:t>
            </a:r>
            <a:r>
              <a:rPr sz="2800" u="sng" spc="-4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Sort</a:t>
            </a:r>
            <a:r>
              <a:rPr sz="2800" u="sng" spc="-6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 </a:t>
            </a:r>
            <a:r>
              <a:rPr sz="2800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Works?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85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unsorted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following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know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merge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divides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whole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iteratively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halves </a:t>
            </a:r>
            <a:r>
              <a:rPr sz="1800" dirty="0">
                <a:latin typeface="Calibri"/>
                <a:cs typeface="Calibri"/>
              </a:rPr>
              <a:t>unless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atomic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achieved.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items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divided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arrays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size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4.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600" y="3352800"/>
            <a:ext cx="3953255" cy="5242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2800" y="4648200"/>
            <a:ext cx="4410456" cy="533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08175" y="3981653"/>
            <a:ext cx="846074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change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sequence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appearance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items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Now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</a:t>
            </a:r>
            <a:endParaRPr sz="1800">
              <a:latin typeface="Calibri"/>
              <a:cs typeface="Calibri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divide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arrays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halves.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divide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achieve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atomic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divided.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76600" y="5715000"/>
            <a:ext cx="5391911" cy="524256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latin typeface="Calibri Light"/>
                <a:cs typeface="Calibri Light"/>
              </a:rPr>
              <a:t>Merge</a:t>
            </a:r>
            <a:r>
              <a:rPr sz="4000" b="0" spc="-15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26135"/>
            <a:ext cx="8070215" cy="21037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340360" indent="-228600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35" dirty="0">
                <a:latin typeface="Calibri"/>
                <a:cs typeface="Calibri"/>
              </a:rPr>
              <a:t>Now,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exactly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manner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broken </a:t>
            </a:r>
            <a:r>
              <a:rPr sz="2000" dirty="0">
                <a:latin typeface="Calibri"/>
                <a:cs typeface="Calibri"/>
              </a:rPr>
              <a:t>down.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Please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note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color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codes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given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these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lists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another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manner.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 </a:t>
            </a:r>
            <a:r>
              <a:rPr sz="2000" dirty="0">
                <a:latin typeface="Calibri"/>
                <a:cs typeface="Calibri"/>
              </a:rPr>
              <a:t>positions.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target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10 </a:t>
            </a:r>
            <a:r>
              <a:rPr sz="2000" dirty="0">
                <a:latin typeface="Calibri"/>
                <a:cs typeface="Calibri"/>
              </a:rPr>
              <a:t>first,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35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42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44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sequentially.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3124200"/>
            <a:ext cx="4392167" cy="533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0" y="4572000"/>
            <a:ext cx="4419600" cy="533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60575" y="3750309"/>
            <a:ext cx="8121015" cy="16751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iteration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values,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merge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found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 order.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200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merging,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look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0" y="5562600"/>
            <a:ext cx="47244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775" y="1882597"/>
            <a:ext cx="5070475" cy="234188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155"/>
              </a:spcBef>
            </a:pPr>
            <a:r>
              <a:rPr sz="8000" b="0" dirty="0">
                <a:latin typeface="Calibri Light"/>
                <a:cs typeface="Calibri Light"/>
              </a:rPr>
              <a:t>SHELL</a:t>
            </a:r>
            <a:r>
              <a:rPr sz="8000" b="0" spc="-200" dirty="0">
                <a:latin typeface="Calibri Light"/>
                <a:cs typeface="Calibri Light"/>
              </a:rPr>
              <a:t> </a:t>
            </a:r>
            <a:r>
              <a:rPr sz="8000" b="0" spc="-20" dirty="0">
                <a:latin typeface="Calibri Light"/>
                <a:cs typeface="Calibri Light"/>
              </a:rPr>
              <a:t>SORT </a:t>
            </a:r>
            <a:r>
              <a:rPr sz="8000" b="0" spc="-35" dirty="0">
                <a:latin typeface="Calibri Light"/>
                <a:cs typeface="Calibri Light"/>
              </a:rPr>
              <a:t>ALGORITHM</a:t>
            </a:r>
            <a:endParaRPr sz="8000">
              <a:latin typeface="Calibri Light"/>
              <a:cs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78" y="304800"/>
            <a:ext cx="3270425" cy="4496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33600" y="5077967"/>
            <a:ext cx="8382000" cy="1628139"/>
            <a:chOff x="2133600" y="5077967"/>
            <a:chExt cx="8382000" cy="162813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0" y="5077967"/>
              <a:ext cx="8049768" cy="11490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0" y="6096000"/>
              <a:ext cx="609600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50063"/>
            <a:ext cx="175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 Light"/>
                <a:cs typeface="Calibri Light"/>
              </a:rPr>
              <a:t>Shell</a:t>
            </a:r>
            <a:r>
              <a:rPr sz="3600" b="0" spc="-70" dirty="0">
                <a:latin typeface="Calibri Light"/>
                <a:cs typeface="Calibri Light"/>
              </a:rPr>
              <a:t> </a:t>
            </a:r>
            <a:r>
              <a:rPr sz="3600" b="0" spc="-20" dirty="0"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71577"/>
            <a:ext cx="8147050" cy="566356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53365" indent="-252729">
              <a:lnSpc>
                <a:spcPct val="100000"/>
              </a:lnSpc>
              <a:spcBef>
                <a:spcPts val="73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Step</a:t>
            </a:r>
            <a:r>
              <a:rPr sz="24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b="1" spc="-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−</a:t>
            </a:r>
            <a:r>
              <a:rPr sz="2400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Initialize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252729" indent="-252729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"/>
              <a:tabLst>
                <a:tab pos="252729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−</a:t>
            </a:r>
            <a:r>
              <a:rPr sz="24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sub-list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interval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253365" indent="-252729">
              <a:lnSpc>
                <a:spcPct val="100000"/>
              </a:lnSpc>
              <a:spcBef>
                <a:spcPts val="72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4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3</a:t>
            </a:r>
            <a:r>
              <a:rPr sz="24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38235"/>
                </a:solidFill>
                <a:latin typeface="Calibri"/>
                <a:cs typeface="Calibri"/>
              </a:rPr>
              <a:t>−</a:t>
            </a:r>
            <a:r>
              <a:rPr sz="24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sub-</a:t>
            </a:r>
            <a:r>
              <a:rPr sz="2400" dirty="0">
                <a:latin typeface="Calibri"/>
                <a:cs typeface="Calibri"/>
              </a:rPr>
              <a:t>lists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insertion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sort</a:t>
            </a:r>
            <a:endParaRPr sz="2400">
              <a:latin typeface="Calibri"/>
              <a:cs typeface="Calibri"/>
            </a:endParaRPr>
          </a:p>
          <a:p>
            <a:pPr marL="253365" indent="-252729">
              <a:lnSpc>
                <a:spcPct val="100000"/>
              </a:lnSpc>
              <a:spcBef>
                <a:spcPts val="69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4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−</a:t>
            </a:r>
            <a:r>
              <a:rPr sz="24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Repeat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sorted</a:t>
            </a:r>
            <a:endParaRPr sz="2400">
              <a:latin typeface="Calibri"/>
              <a:cs typeface="Calibri"/>
            </a:endParaRPr>
          </a:p>
          <a:p>
            <a:pPr marL="239395" marR="5080" indent="-226695" algn="just">
              <a:lnSpc>
                <a:spcPts val="216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Shell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highly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efficient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sort 	</a:t>
            </a:r>
            <a:r>
              <a:rPr sz="2000" dirty="0">
                <a:latin typeface="Calibri"/>
                <a:cs typeface="Calibri"/>
              </a:rPr>
              <a:t>algorithm.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avoids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shifts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	</a:t>
            </a:r>
            <a:r>
              <a:rPr sz="2000" dirty="0">
                <a:latin typeface="Calibri"/>
                <a:cs typeface="Calibri"/>
              </a:rPr>
              <a:t>smaller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right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left.</a:t>
            </a:r>
            <a:endParaRPr sz="2000">
              <a:latin typeface="Calibri"/>
              <a:cs typeface="Calibri"/>
            </a:endParaRPr>
          </a:p>
          <a:p>
            <a:pPr marL="241300" marR="36830" indent="-228600">
              <a:lnSpc>
                <a:spcPts val="216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widely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spread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sort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widely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elements.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termed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interval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calculated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Knuth's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formula</a:t>
            </a:r>
            <a:endParaRPr sz="2000">
              <a:latin typeface="Calibri"/>
              <a:cs typeface="Calibri"/>
            </a:endParaRPr>
          </a:p>
          <a:p>
            <a:pPr marL="255904" indent="-244475">
              <a:lnSpc>
                <a:spcPct val="100000"/>
              </a:lnSpc>
              <a:spcBef>
                <a:spcPts val="65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Knuth's</a:t>
            </a:r>
            <a:r>
              <a:rPr sz="2400" b="1" u="sng" spc="-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Formula</a:t>
            </a:r>
            <a:endParaRPr sz="2400">
              <a:latin typeface="Calibri"/>
              <a:cs typeface="Calibri"/>
            </a:endParaRPr>
          </a:p>
          <a:p>
            <a:pPr marL="253365" indent="-243204">
              <a:lnSpc>
                <a:spcPct val="100000"/>
              </a:lnSpc>
              <a:spcBef>
                <a:spcPts val="72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 3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"/>
              <a:tabLst>
                <a:tab pos="320040" algn="l"/>
              </a:tabLst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−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interval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0" dirty="0">
                <a:latin typeface="Calibri"/>
                <a:cs typeface="Calibri"/>
              </a:rPr>
              <a:t> 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4701"/>
            <a:ext cx="15601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Calibri Light"/>
                <a:cs typeface="Calibri Light"/>
              </a:rPr>
              <a:t>Shell</a:t>
            </a:r>
            <a:r>
              <a:rPr sz="3200" b="0" spc="-55" dirty="0">
                <a:latin typeface="Calibri Light"/>
                <a:cs typeface="Calibri Light"/>
              </a:rPr>
              <a:t> </a:t>
            </a:r>
            <a:r>
              <a:rPr sz="3200" b="0" spc="-20" dirty="0">
                <a:latin typeface="Calibri Light"/>
                <a:cs typeface="Calibri Light"/>
              </a:rPr>
              <a:t>Sort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49935"/>
            <a:ext cx="8268334" cy="25584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99695" indent="-228600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quite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efficient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medium-</a:t>
            </a:r>
            <a:r>
              <a:rPr sz="2000" dirty="0">
                <a:latin typeface="Calibri"/>
                <a:cs typeface="Calibri"/>
              </a:rPr>
              <a:t>sized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average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worst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</a:t>
            </a:r>
            <a:r>
              <a:rPr sz="2000" spc="-10" dirty="0">
                <a:latin typeface="Calibri"/>
                <a:cs typeface="Calibri"/>
              </a:rPr>
              <a:t> complexity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Ο(n),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items.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BE9000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E9000"/>
                </a:solidFill>
                <a:latin typeface="Calibri"/>
                <a:cs typeface="Calibri"/>
              </a:rPr>
              <a:t>Shell</a:t>
            </a:r>
            <a:r>
              <a:rPr sz="2400" spc="-2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E9000"/>
                </a:solidFill>
                <a:latin typeface="Calibri"/>
                <a:cs typeface="Calibri"/>
              </a:rPr>
              <a:t>Sort</a:t>
            </a:r>
            <a:r>
              <a:rPr sz="2400" spc="-4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BE9000"/>
                </a:solidFill>
                <a:latin typeface="Calibri"/>
                <a:cs typeface="Calibri"/>
              </a:rPr>
              <a:t>Works?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Let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consider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idea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shell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works.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previous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examples.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our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ease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understanding,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virtual </a:t>
            </a:r>
            <a:r>
              <a:rPr sz="2000" spc="-2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located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interval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positions.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{35,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14},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{33,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19},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{42,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27}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{10,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14}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3581400"/>
            <a:ext cx="6400800" cy="3066288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3863"/>
            <a:ext cx="175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 Light"/>
                <a:cs typeface="Calibri Light"/>
              </a:rPr>
              <a:t>Shell</a:t>
            </a:r>
            <a:r>
              <a:rPr sz="3600" b="0" spc="-70" dirty="0">
                <a:latin typeface="Calibri Light"/>
                <a:cs typeface="Calibri Light"/>
              </a:rPr>
              <a:t> </a:t>
            </a:r>
            <a:r>
              <a:rPr sz="3600" b="0" spc="-20" dirty="0"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49935"/>
            <a:ext cx="7590790" cy="6038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sub-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necessary)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original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array.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should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like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2228850"/>
            <a:ext cx="807720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Then,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interval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generates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sub-lists -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{14,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27,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35,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42},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{19,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33,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44}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1447800"/>
            <a:ext cx="3962400" cy="685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600" y="2895600"/>
            <a:ext cx="4419600" cy="19629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0575" y="4820792"/>
            <a:ext cx="7955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compare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swap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required, in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array.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step,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look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5562600"/>
            <a:ext cx="3724655" cy="542544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 Light"/>
                <a:cs typeface="Calibri Light"/>
              </a:rPr>
              <a:t>Shell</a:t>
            </a:r>
            <a:r>
              <a:rPr sz="4000" b="0" spc="-4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29183"/>
            <a:ext cx="809942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Finally,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array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interval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Shell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insertion </a:t>
            </a:r>
            <a:r>
              <a:rPr sz="1800" dirty="0">
                <a:latin typeface="Calibri"/>
                <a:cs typeface="Calibri"/>
              </a:rPr>
              <a:t>sort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array.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524000"/>
            <a:ext cx="3752088" cy="1962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200" y="1447800"/>
            <a:ext cx="3752088" cy="2133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0400" y="3733800"/>
            <a:ext cx="5562600" cy="26487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2994" y="6478320"/>
            <a:ext cx="69164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We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four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920697"/>
            <a:ext cx="5070475" cy="234188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155"/>
              </a:spcBef>
            </a:pPr>
            <a:r>
              <a:rPr sz="8000" b="0" dirty="0">
                <a:solidFill>
                  <a:srgbClr val="538235"/>
                </a:solidFill>
                <a:latin typeface="Calibri Light"/>
                <a:cs typeface="Calibri Light"/>
              </a:rPr>
              <a:t>QUICK</a:t>
            </a:r>
            <a:r>
              <a:rPr sz="8000" b="0" spc="-204" dirty="0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sz="8000" b="0" spc="-20" dirty="0">
                <a:solidFill>
                  <a:srgbClr val="538235"/>
                </a:solidFill>
                <a:latin typeface="Calibri Light"/>
                <a:cs typeface="Calibri Light"/>
              </a:rPr>
              <a:t>SORT </a:t>
            </a:r>
            <a:r>
              <a:rPr sz="8000" b="0" spc="-35" dirty="0">
                <a:solidFill>
                  <a:srgbClr val="538235"/>
                </a:solidFill>
                <a:latin typeface="Calibri Light"/>
                <a:cs typeface="Calibri Light"/>
              </a:rPr>
              <a:t>ALGORITHM</a:t>
            </a:r>
            <a:endParaRPr sz="8000">
              <a:latin typeface="Calibri Light"/>
              <a:cs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572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2E5496"/>
                </a:solidFill>
                <a:latin typeface="Calibri Light"/>
                <a:cs typeface="Calibri Light"/>
              </a:rPr>
              <a:t>QUICK</a:t>
            </a:r>
            <a:r>
              <a:rPr sz="3600" b="0" spc="-40" dirty="0">
                <a:solidFill>
                  <a:srgbClr val="2E5496"/>
                </a:solidFill>
                <a:latin typeface="Calibri Light"/>
                <a:cs typeface="Calibri Light"/>
              </a:rPr>
              <a:t> </a:t>
            </a:r>
            <a:r>
              <a:rPr sz="3600" b="0" spc="-20" dirty="0">
                <a:solidFill>
                  <a:srgbClr val="2E5496"/>
                </a:solidFill>
                <a:latin typeface="Calibri Light"/>
                <a:cs typeface="Calibri Light"/>
              </a:rPr>
              <a:t>SORT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908431"/>
            <a:ext cx="7947025" cy="5362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Quick</a:t>
            </a:r>
            <a:r>
              <a:rPr sz="17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Times New Roman"/>
                <a:cs typeface="Times New Roman"/>
              </a:rPr>
              <a:t>Sort</a:t>
            </a:r>
            <a:r>
              <a:rPr sz="17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700" dirty="0">
                <a:latin typeface="Times New Roman"/>
                <a:cs typeface="Times New Roman"/>
              </a:rPr>
              <a:t>It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Sorted</a:t>
            </a:r>
            <a:r>
              <a:rPr sz="1700" spc="3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Quickly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Position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</a:t>
            </a:r>
            <a:r>
              <a:rPr sz="1700" spc="4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Replaced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Quickly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Last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Element</a:t>
            </a:r>
            <a:endParaRPr sz="17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</a:tabLst>
            </a:pPr>
            <a:r>
              <a:rPr sz="1700" spc="-10" dirty="0">
                <a:latin typeface="Times New Roman"/>
                <a:cs typeface="Times New Roman"/>
              </a:rPr>
              <a:t>Start</a:t>
            </a:r>
            <a:endParaRPr sz="17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</a:tabLst>
            </a:pPr>
            <a:r>
              <a:rPr sz="1700" dirty="0">
                <a:solidFill>
                  <a:srgbClr val="538235"/>
                </a:solidFill>
                <a:latin typeface="Times New Roman"/>
                <a:cs typeface="Times New Roman"/>
              </a:rPr>
              <a:t>Find</a:t>
            </a:r>
            <a:r>
              <a:rPr sz="1700" spc="-5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538235"/>
                </a:solidFill>
                <a:latin typeface="Times New Roman"/>
                <a:cs typeface="Times New Roman"/>
              </a:rPr>
              <a:t>The</a:t>
            </a:r>
            <a:r>
              <a:rPr sz="1700" spc="-3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538235"/>
                </a:solidFill>
                <a:latin typeface="Times New Roman"/>
                <a:cs typeface="Times New Roman"/>
              </a:rPr>
              <a:t>Position</a:t>
            </a:r>
            <a:r>
              <a:rPr sz="1700" spc="-3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538235"/>
                </a:solidFill>
                <a:latin typeface="Times New Roman"/>
                <a:cs typeface="Times New Roman"/>
              </a:rPr>
              <a:t>Of</a:t>
            </a:r>
            <a:r>
              <a:rPr sz="1700" spc="-1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538235"/>
                </a:solidFill>
                <a:latin typeface="Times New Roman"/>
                <a:cs typeface="Times New Roman"/>
              </a:rPr>
              <a:t>An</a:t>
            </a:r>
            <a:r>
              <a:rPr sz="1700" spc="-3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538235"/>
                </a:solidFill>
                <a:latin typeface="Times New Roman"/>
                <a:cs typeface="Times New Roman"/>
              </a:rPr>
              <a:t>Pivot</a:t>
            </a:r>
            <a:r>
              <a:rPr sz="1700" spc="5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538235"/>
                </a:solidFill>
                <a:latin typeface="Times New Roman"/>
                <a:cs typeface="Times New Roman"/>
              </a:rPr>
              <a:t>Element</a:t>
            </a:r>
            <a:endParaRPr sz="17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469265" algn="l"/>
              </a:tabLst>
            </a:pP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Let</a:t>
            </a:r>
            <a:r>
              <a:rPr sz="1700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Us</a:t>
            </a:r>
            <a:r>
              <a:rPr sz="17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Consider</a:t>
            </a:r>
            <a:r>
              <a:rPr sz="170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17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First</a:t>
            </a:r>
            <a:r>
              <a:rPr sz="17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Times New Roman"/>
                <a:cs typeface="Times New Roman"/>
              </a:rPr>
              <a:t>Element</a:t>
            </a:r>
            <a:r>
              <a:rPr sz="170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Times New Roman"/>
                <a:cs typeface="Times New Roman"/>
              </a:rPr>
              <a:t>As</a:t>
            </a:r>
            <a:r>
              <a:rPr sz="1700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170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6FC0"/>
                </a:solidFill>
                <a:latin typeface="Times New Roman"/>
                <a:cs typeface="Times New Roman"/>
              </a:rPr>
              <a:t>Pivot</a:t>
            </a:r>
            <a:r>
              <a:rPr sz="170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Times New Roman"/>
                <a:cs typeface="Times New Roman"/>
              </a:rPr>
              <a:t>Value.</a:t>
            </a:r>
            <a:endParaRPr sz="17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</a:tabLst>
            </a:pPr>
            <a:r>
              <a:rPr sz="1700" dirty="0">
                <a:latin typeface="Times New Roman"/>
                <a:cs typeface="Times New Roman"/>
              </a:rPr>
              <a:t>Initialize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</a:t>
            </a:r>
            <a:r>
              <a:rPr sz="1700" spc="350" dirty="0">
                <a:latin typeface="Times New Roman"/>
                <a:cs typeface="Times New Roman"/>
              </a:rPr>
              <a:t> </a:t>
            </a:r>
            <a:r>
              <a:rPr sz="1700" spc="-45" dirty="0">
                <a:latin typeface="Times New Roman"/>
                <a:cs typeface="Times New Roman"/>
              </a:rPr>
              <a:t>To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Low &amp;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J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spc="-45" dirty="0">
                <a:latin typeface="Times New Roman"/>
                <a:cs typeface="Times New Roman"/>
              </a:rPr>
              <a:t>To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High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Index's.</a:t>
            </a:r>
            <a:endParaRPr sz="17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</a:tabLst>
            </a:pPr>
            <a:r>
              <a:rPr sz="1700" dirty="0">
                <a:latin typeface="Times New Roman"/>
                <a:cs typeface="Times New Roman"/>
              </a:rPr>
              <a:t>Repeat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Steps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Until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I&lt;j</a:t>
            </a:r>
            <a:endParaRPr sz="1700">
              <a:latin typeface="Times New Roman"/>
              <a:cs typeface="Times New Roman"/>
            </a:endParaRPr>
          </a:p>
          <a:p>
            <a:pPr marL="972185" lvl="1" indent="-560705">
              <a:lnSpc>
                <a:spcPct val="100000"/>
              </a:lnSpc>
              <a:spcBef>
                <a:spcPts val="1065"/>
              </a:spcBef>
              <a:buAutoNum type="romanUcPeriod"/>
              <a:tabLst>
                <a:tab pos="972185" algn="l"/>
              </a:tabLst>
            </a:pPr>
            <a:r>
              <a:rPr sz="1400" dirty="0">
                <a:latin typeface="Times New Roman"/>
                <a:cs typeface="Times New Roman"/>
              </a:rPr>
              <a:t>Keep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Increment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Value</a:t>
            </a:r>
            <a:r>
              <a:rPr sz="1400" spc="2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While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A[i]&lt;=pivot</a:t>
            </a:r>
            <a:endParaRPr sz="1400">
              <a:latin typeface="Times New Roman"/>
              <a:cs typeface="Times New Roman"/>
            </a:endParaRPr>
          </a:p>
          <a:p>
            <a:pPr marL="926465" lvl="1" indent="-514984">
              <a:lnSpc>
                <a:spcPct val="100000"/>
              </a:lnSpc>
              <a:spcBef>
                <a:spcPts val="990"/>
              </a:spcBef>
              <a:buAutoNum type="romanUcPeriod"/>
              <a:tabLst>
                <a:tab pos="926465" algn="l"/>
              </a:tabLst>
            </a:pPr>
            <a:r>
              <a:rPr sz="1400" dirty="0">
                <a:latin typeface="Times New Roman"/>
                <a:cs typeface="Times New Roman"/>
              </a:rPr>
              <a:t>Keep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Decrement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J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Value</a:t>
            </a:r>
            <a:r>
              <a:rPr sz="1400" spc="2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While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A[j]&gt;pivot</a:t>
            </a:r>
            <a:endParaRPr sz="1400">
              <a:latin typeface="Times New Roman"/>
              <a:cs typeface="Times New Roman"/>
            </a:endParaRPr>
          </a:p>
          <a:p>
            <a:pPr marL="926465" lvl="1" indent="-514984">
              <a:lnSpc>
                <a:spcPct val="100000"/>
              </a:lnSpc>
              <a:spcBef>
                <a:spcPts val="1005"/>
              </a:spcBef>
              <a:buAutoNum type="romanUcPeriod"/>
              <a:tabLst>
                <a:tab pos="926465" algn="l"/>
              </a:tabLst>
            </a:pPr>
            <a:r>
              <a:rPr sz="1400" dirty="0">
                <a:latin typeface="Times New Roman"/>
                <a:cs typeface="Times New Roman"/>
              </a:rPr>
              <a:t>If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Condition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True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[I,&lt;j]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Swap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A[i],a[j]</a:t>
            </a:r>
            <a:endParaRPr sz="1400">
              <a:latin typeface="Times New Roman"/>
              <a:cs typeface="Times New Roman"/>
            </a:endParaRPr>
          </a:p>
          <a:p>
            <a:pPr marL="926465" lvl="1" indent="-514984">
              <a:lnSpc>
                <a:spcPct val="100000"/>
              </a:lnSpc>
              <a:spcBef>
                <a:spcPts val="1010"/>
              </a:spcBef>
              <a:buAutoNum type="romanUcPeriod"/>
              <a:tabLst>
                <a:tab pos="926465" algn="l"/>
              </a:tabLst>
            </a:pPr>
            <a:r>
              <a:rPr sz="1400" dirty="0">
                <a:latin typeface="Times New Roman"/>
                <a:cs typeface="Times New Roman"/>
              </a:rPr>
              <a:t>If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Condition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False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[I&gt;j]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Swap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A[j],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Pivot</a:t>
            </a:r>
            <a:endParaRPr sz="1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550"/>
              </a:spcBef>
              <a:buAutoNum type="arabicPeriod"/>
              <a:tabLst>
                <a:tab pos="469265" algn="l"/>
              </a:tabLst>
            </a:pPr>
            <a:r>
              <a:rPr sz="1700" dirty="0">
                <a:latin typeface="Times New Roman"/>
                <a:cs typeface="Times New Roman"/>
              </a:rPr>
              <a:t>Now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J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Exact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Position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Pivot.</a:t>
            </a:r>
            <a:endParaRPr sz="17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469265" algn="l"/>
              </a:tabLst>
            </a:pPr>
            <a:r>
              <a:rPr sz="1700" spc="-20" dirty="0">
                <a:latin typeface="Times New Roman"/>
                <a:cs typeface="Times New Roman"/>
              </a:rPr>
              <a:t>Stop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74850" y="527050"/>
          <a:ext cx="8380728" cy="1042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175"/>
                <a:gridCol w="1315085"/>
                <a:gridCol w="1311910"/>
                <a:gridCol w="1056639"/>
                <a:gridCol w="1056639"/>
                <a:gridCol w="1056640"/>
                <a:gridCol w="1056640"/>
              </a:tblGrid>
              <a:tr h="521334">
                <a:tc rowSpan="2"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3200" spc="-20" dirty="0">
                          <a:latin typeface="Times New Roman"/>
                          <a:cs typeface="Times New Roman"/>
                        </a:rPr>
                        <a:t>a[]=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245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5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5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5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715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715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715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13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5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5"/>
                        </a:lnSpc>
                      </a:pPr>
                      <a:r>
                        <a:rPr sz="3200" b="1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5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715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3715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3715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715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099052" y="1549730"/>
            <a:ext cx="1384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>
                <a:latin typeface="Times New Roman"/>
                <a:cs typeface="Times New Roman"/>
              </a:rPr>
              <a:t>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67061" y="1549730"/>
            <a:ext cx="1384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>
                <a:latin typeface="Times New Roman"/>
                <a:cs typeface="Times New Roman"/>
              </a:rPr>
              <a:t>j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75250" y="1974850"/>
          <a:ext cx="2438399" cy="911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944"/>
                <a:gridCol w="661035"/>
                <a:gridCol w="820420"/>
              </a:tblGrid>
              <a:tr h="455930">
                <a:tc>
                  <a:txBody>
                    <a:bodyPr/>
                    <a:lstStyle/>
                    <a:p>
                      <a:pPr marL="3175" algn="ctr">
                        <a:lnSpc>
                          <a:spcPts val="3260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a[i]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3260"/>
                        </a:lnSpc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&lt;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60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a[j]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55930">
                <a:tc>
                  <a:txBody>
                    <a:bodyPr/>
                    <a:lstStyle/>
                    <a:p>
                      <a:pPr marL="1905" algn="ctr">
                        <a:lnSpc>
                          <a:spcPts val="3260"/>
                        </a:lnSpc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3260"/>
                        </a:lnSpc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&lt;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89582" y="3149294"/>
            <a:ext cx="3222625" cy="1443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Find</a:t>
            </a:r>
            <a:r>
              <a:rPr sz="2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28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/>
                <a:cs typeface="Times New Roman"/>
              </a:rPr>
              <a:t>&amp; J</a:t>
            </a:r>
            <a:r>
              <a:rPr sz="28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values</a:t>
            </a:r>
            <a:endParaRPr sz="2800">
              <a:latin typeface="Times New Roman"/>
              <a:cs typeface="Times New Roman"/>
            </a:endParaRPr>
          </a:p>
          <a:p>
            <a:pPr marL="270510" algn="ctr">
              <a:lnSpc>
                <a:spcPct val="100000"/>
              </a:lnSpc>
              <a:spcBef>
                <a:spcPts val="203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a[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]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PIVOT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endParaRPr sz="2400">
              <a:latin typeface="Times New Roman"/>
              <a:cs typeface="Times New Roman"/>
            </a:endParaRPr>
          </a:p>
          <a:p>
            <a:pPr marL="345440" algn="ctr">
              <a:lnSpc>
                <a:spcPct val="100000"/>
              </a:lnSpc>
            </a:pP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i++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89835" y="4870450"/>
          <a:ext cx="8303892" cy="110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045"/>
                <a:gridCol w="575309"/>
                <a:gridCol w="614680"/>
                <a:gridCol w="574675"/>
                <a:gridCol w="574674"/>
                <a:gridCol w="614045"/>
                <a:gridCol w="574675"/>
                <a:gridCol w="574675"/>
                <a:gridCol w="614679"/>
                <a:gridCol w="574675"/>
                <a:gridCol w="574675"/>
                <a:gridCol w="614045"/>
                <a:gridCol w="574040"/>
              </a:tblGrid>
              <a:tr h="543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79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&lt;=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&lt;=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&lt;=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&lt;=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25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58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450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400" spc="-20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TRUE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400" spc="-20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TRUE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400" spc="-20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TRUE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400" spc="-10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FALSE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632450" y="6242050"/>
          <a:ext cx="1219200" cy="485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457200"/>
                <a:gridCol w="457200"/>
              </a:tblGrid>
              <a:tr h="48577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1295" y="404825"/>
            <a:ext cx="224599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a[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]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PIVOT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endParaRPr sz="2400">
              <a:latin typeface="Times New Roman"/>
              <a:cs typeface="Times New Roman"/>
            </a:endParaRPr>
          </a:p>
          <a:p>
            <a:pPr marL="7874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53742" y="1205611"/>
          <a:ext cx="7949557" cy="1226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965"/>
                <a:gridCol w="611504"/>
                <a:gridCol w="421640"/>
                <a:gridCol w="611505"/>
                <a:gridCol w="611505"/>
                <a:gridCol w="421639"/>
                <a:gridCol w="611504"/>
                <a:gridCol w="611504"/>
                <a:gridCol w="421639"/>
                <a:gridCol w="611504"/>
                <a:gridCol w="611504"/>
                <a:gridCol w="421640"/>
                <a:gridCol w="611504"/>
              </a:tblGrid>
              <a:tr h="6045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3147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621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8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225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TRUE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86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225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TRUE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86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1490">
                        <a:lnSpc>
                          <a:spcPct val="100000"/>
                        </a:lnSpc>
                        <a:spcBef>
                          <a:spcPts val="225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TRUE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86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225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FALSE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86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86400" y="2895600"/>
          <a:ext cx="1370964" cy="53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/>
                <a:gridCol w="502285"/>
                <a:gridCol w="508634"/>
              </a:tblGrid>
              <a:tr h="533400"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231263" y="3823157"/>
            <a:ext cx="5628640" cy="2371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0"/>
              </a:spcBef>
              <a:buFont typeface="Wingdings"/>
              <a:buChar char="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Now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check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conditions</a:t>
            </a:r>
            <a:endParaRPr sz="2800">
              <a:latin typeface="Times New Roman"/>
              <a:cs typeface="Times New Roman"/>
            </a:endParaRPr>
          </a:p>
          <a:p>
            <a:pPr marL="680085" lvl="1" indent="-457200">
              <a:lnSpc>
                <a:spcPct val="100000"/>
              </a:lnSpc>
              <a:spcBef>
                <a:spcPts val="2640"/>
              </a:spcBef>
              <a:buFont typeface="Wingdings"/>
              <a:buChar char=""/>
              <a:tabLst>
                <a:tab pos="680085" algn="l"/>
                <a:tab pos="3664585" algn="l"/>
              </a:tabLst>
            </a:pP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i&lt;j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swap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a[i],a[j]-</a:t>
            </a:r>
            <a:r>
              <a:rPr sz="2800" dirty="0">
                <a:latin typeface="Times New Roman"/>
                <a:cs typeface="Times New Roman"/>
              </a:rPr>
              <a:t>	3 &lt;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False</a:t>
            </a:r>
            <a:endParaRPr sz="2800">
              <a:latin typeface="Times New Roman"/>
              <a:cs typeface="Times New Roman"/>
            </a:endParaRPr>
          </a:p>
          <a:p>
            <a:pPr marL="1861820">
              <a:lnSpc>
                <a:spcPct val="100000"/>
              </a:lnSpc>
              <a:spcBef>
                <a:spcPts val="1614"/>
              </a:spcBef>
            </a:pPr>
            <a:r>
              <a:rPr sz="2800" spc="-25" dirty="0">
                <a:latin typeface="Times New Roman"/>
                <a:cs typeface="Times New Roman"/>
              </a:rPr>
              <a:t>OR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69265" algn="l"/>
                <a:tab pos="2170430" algn="l"/>
                <a:tab pos="4890135" algn="l"/>
              </a:tabLst>
            </a:pPr>
            <a:r>
              <a:rPr sz="2800" dirty="0">
                <a:latin typeface="Times New Roman"/>
                <a:cs typeface="Times New Roman"/>
              </a:rPr>
              <a:t>if i&gt;j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swap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a[j],PIVOT-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3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&gt;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True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6775" y="481025"/>
            <a:ext cx="5123815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  <a:tab pos="3409950" algn="l"/>
              </a:tabLst>
            </a:pPr>
            <a:r>
              <a:rPr sz="2400" dirty="0">
                <a:latin typeface="Times New Roman"/>
                <a:cs typeface="Times New Roman"/>
              </a:rPr>
              <a:t>Now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swap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elements</a:t>
            </a:r>
            <a:r>
              <a:rPr sz="2400" dirty="0">
                <a:latin typeface="Times New Roman"/>
                <a:cs typeface="Times New Roman"/>
              </a:rPr>
              <a:t>	a[j]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PIVOT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Swapping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25" dirty="0">
                <a:latin typeface="Times New Roman"/>
                <a:cs typeface="Times New Roman"/>
              </a:rPr>
              <a:t> are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879850" y="2127250"/>
          <a:ext cx="495299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890"/>
                <a:gridCol w="1024890"/>
                <a:gridCol w="896619"/>
                <a:gridCol w="619125"/>
                <a:gridCol w="768350"/>
                <a:gridCol w="619125"/>
              </a:tblGrid>
              <a:tr h="609600">
                <a:tc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b="1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84375" y="3225495"/>
            <a:ext cx="7894955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  <a:tab pos="574548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If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 partition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having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only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elements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	we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unable</a:t>
            </a:r>
            <a:r>
              <a:rPr sz="2400" b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sort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Second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Part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89452" y="5254625"/>
          <a:ext cx="2314575" cy="1060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5180"/>
                <a:gridCol w="805180"/>
                <a:gridCol w="704215"/>
              </a:tblGrid>
              <a:tr h="5715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800" b="1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  <a:spcBef>
                          <a:spcPts val="445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i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  <a:spcBef>
                          <a:spcPts val="445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6694" y="5175250"/>
          <a:ext cx="3733798" cy="1000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640"/>
                <a:gridCol w="676275"/>
                <a:gridCol w="676274"/>
                <a:gridCol w="591819"/>
                <a:gridCol w="859790"/>
              </a:tblGrid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70"/>
                        </a:lnSpc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a[i]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&lt;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370"/>
                        </a:lnSpc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a[j]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 rowSpan="2"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&lt;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TRUE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&lt;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546850" y="679450"/>
          <a:ext cx="3657600" cy="837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412750">
                <a:tc>
                  <a:txBody>
                    <a:bodyPr/>
                    <a:lstStyle/>
                    <a:p>
                      <a:pPr marL="178435">
                        <a:lnSpc>
                          <a:spcPts val="2355"/>
                        </a:lnSpc>
                        <a:spcBef>
                          <a:spcPts val="80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2355"/>
                        </a:lnSpc>
                        <a:spcBef>
                          <a:spcPts val="80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&lt;=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2355"/>
                        </a:lnSpc>
                        <a:spcBef>
                          <a:spcPts val="80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2355"/>
                        </a:lnSpc>
                        <a:spcBef>
                          <a:spcPts val="80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2355"/>
                        </a:lnSpc>
                        <a:spcBef>
                          <a:spcPts val="80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&lt;=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2355"/>
                        </a:lnSpc>
                        <a:spcBef>
                          <a:spcPts val="80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4815">
                <a:tc gridSpan="3">
                  <a:txBody>
                    <a:bodyPr/>
                    <a:lstStyle/>
                    <a:p>
                      <a:pPr marL="584200">
                        <a:lnSpc>
                          <a:spcPts val="2350"/>
                        </a:lnSpc>
                        <a:spcBef>
                          <a:spcPts val="89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TRUE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17525">
                        <a:lnSpc>
                          <a:spcPts val="2350"/>
                        </a:lnSpc>
                        <a:spcBef>
                          <a:spcPts val="895"/>
                        </a:spcBef>
                      </a:pPr>
                      <a:r>
                        <a:rPr sz="20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FALSE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25625" y="840358"/>
          <a:ext cx="2314575" cy="1058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5180"/>
                <a:gridCol w="805180"/>
                <a:gridCol w="704215"/>
              </a:tblGrid>
              <a:tr h="5715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800" b="1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algn="ctr">
                        <a:lnSpc>
                          <a:spcPts val="3310"/>
                        </a:lnSpc>
                        <a:spcBef>
                          <a:spcPts val="425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i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10"/>
                        </a:lnSpc>
                        <a:spcBef>
                          <a:spcPts val="425"/>
                        </a:spcBef>
                      </a:pPr>
                      <a:r>
                        <a:rPr sz="2800" b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35855" y="61721"/>
            <a:ext cx="25114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a[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]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PIVOT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endParaRPr sz="2400">
              <a:latin typeface="Times New Roman"/>
              <a:cs typeface="Times New Roman"/>
            </a:endParaRPr>
          </a:p>
          <a:p>
            <a:pPr marL="74930" algn="ctr">
              <a:lnSpc>
                <a:spcPct val="100000"/>
              </a:lnSpc>
            </a:pP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i++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65650" y="1822450"/>
          <a:ext cx="1677035" cy="521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85"/>
                <a:gridCol w="540385"/>
                <a:gridCol w="596265"/>
              </a:tblGrid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ts val="372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i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372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372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70050" y="3748532"/>
          <a:ext cx="3201034" cy="78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/>
                <a:gridCol w="753110"/>
                <a:gridCol w="753109"/>
                <a:gridCol w="659130"/>
              </a:tblGrid>
              <a:tr h="391160"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value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ts val="2800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ts val="2800"/>
                        </a:lnSpc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&gt;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ts val="2800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1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30555">
                        <a:lnSpc>
                          <a:spcPts val="2800"/>
                        </a:lnSpc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FALSE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648580" y="2717368"/>
            <a:ext cx="22955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a[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]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PIVOT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&amp;</a:t>
            </a:r>
            <a:endParaRPr sz="2400">
              <a:latin typeface="Times New Roman"/>
              <a:cs typeface="Times New Roman"/>
            </a:endParaRPr>
          </a:p>
          <a:p>
            <a:pPr marL="7874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951854" y="3706748"/>
          <a:ext cx="1819275" cy="45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606425"/>
                <a:gridCol w="606425"/>
              </a:tblGrid>
              <a:tr h="455930">
                <a:tc>
                  <a:txBody>
                    <a:bodyPr/>
                    <a:lstStyle/>
                    <a:p>
                      <a:pPr marL="5715" algn="ctr">
                        <a:lnSpc>
                          <a:spcPts val="3260"/>
                        </a:lnSpc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ts val="3260"/>
                        </a:lnSpc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136775" y="4695494"/>
            <a:ext cx="4824095" cy="20015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10"/>
              </a:spcBef>
              <a:buFont typeface="Wingdings"/>
              <a:buChar char=""/>
              <a:tabLst>
                <a:tab pos="298450" algn="l"/>
              </a:tabLst>
            </a:pPr>
            <a:r>
              <a:rPr sz="2400" dirty="0">
                <a:latin typeface="Times New Roman"/>
                <a:cs typeface="Times New Roman"/>
              </a:rPr>
              <a:t>Now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conditions</a:t>
            </a:r>
            <a:endParaRPr sz="24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98450" algn="l"/>
                <a:tab pos="3213100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&lt;J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swap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],a[j]-</a:t>
            </a:r>
            <a:r>
              <a:rPr sz="2400" dirty="0">
                <a:latin typeface="Times New Roman"/>
                <a:cs typeface="Times New Roman"/>
              </a:rPr>
              <a:t>	1 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True</a:t>
            </a:r>
            <a:endParaRPr sz="2400">
              <a:latin typeface="Times New Roman"/>
              <a:cs typeface="Times New Roman"/>
            </a:endParaRPr>
          </a:p>
          <a:p>
            <a:pPr marL="3298825">
              <a:lnSpc>
                <a:spcPct val="100000"/>
              </a:lnSpc>
              <a:spcBef>
                <a:spcPts val="1010"/>
              </a:spcBef>
            </a:pPr>
            <a:r>
              <a:rPr sz="2400" spc="-25" dirty="0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98450" algn="l"/>
                <a:tab pos="413702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&gt;J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swap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a[j],PIVOT-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&gt;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False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65" y="228600"/>
            <a:ext cx="4042096" cy="472886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14600" y="5071871"/>
            <a:ext cx="8001000" cy="1633855"/>
            <a:chOff x="2514600" y="5071871"/>
            <a:chExt cx="8001000" cy="1633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600" y="5071871"/>
              <a:ext cx="7357872" cy="12131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0" y="6105675"/>
              <a:ext cx="609600" cy="5999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5375" y="628014"/>
            <a:ext cx="35058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So swap</a:t>
            </a:r>
            <a:r>
              <a:rPr sz="28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a[I</a:t>
            </a:r>
            <a:r>
              <a:rPr sz="28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],</a:t>
            </a:r>
            <a:r>
              <a:rPr sz="2800" b="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a[</a:t>
            </a:r>
            <a:r>
              <a:rPr sz="28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J ]</a:t>
            </a:r>
            <a:r>
              <a:rPr sz="2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then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56050" y="1441450"/>
          <a:ext cx="3351529" cy="521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5530"/>
                <a:gridCol w="932180"/>
                <a:gridCol w="1353819"/>
              </a:tblGrid>
              <a:tr h="521334">
                <a:tc>
                  <a:txBody>
                    <a:bodyPr/>
                    <a:lstStyle/>
                    <a:p>
                      <a:pPr marL="328930">
                        <a:lnSpc>
                          <a:spcPts val="3720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50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3720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40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720"/>
                        </a:lnSpc>
                      </a:pP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60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36775" y="2993847"/>
            <a:ext cx="739076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NOTE:-</a:t>
            </a:r>
            <a:endParaRPr sz="3200">
              <a:latin typeface="Times New Roman"/>
              <a:cs typeface="Times New Roman"/>
            </a:endParaRPr>
          </a:p>
          <a:p>
            <a:pPr marL="12700" marR="5080" indent="9144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Now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pivot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value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not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changed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so </a:t>
            </a:r>
            <a:r>
              <a:rPr sz="3200" dirty="0">
                <a:latin typeface="Times New Roman"/>
                <a:cs typeface="Times New Roman"/>
              </a:rPr>
              <a:t>repeat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until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pivot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value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swaps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4777"/>
            <a:ext cx="5071110" cy="234251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160"/>
              </a:spcBef>
            </a:pPr>
            <a:r>
              <a:rPr sz="8000" b="0" dirty="0">
                <a:latin typeface="Calibri Light"/>
                <a:cs typeface="Calibri Light"/>
              </a:rPr>
              <a:t>HEAP</a:t>
            </a:r>
            <a:r>
              <a:rPr sz="8000" b="0" spc="-254" dirty="0">
                <a:latin typeface="Calibri Light"/>
                <a:cs typeface="Calibri Light"/>
              </a:rPr>
              <a:t> </a:t>
            </a:r>
            <a:r>
              <a:rPr sz="8000" b="0" spc="-20" dirty="0">
                <a:latin typeface="Calibri Light"/>
                <a:cs typeface="Calibri Light"/>
              </a:rPr>
              <a:t>SORT </a:t>
            </a:r>
            <a:r>
              <a:rPr sz="8000" b="0" spc="-30" dirty="0">
                <a:latin typeface="Calibri Light"/>
                <a:cs typeface="Calibri Light"/>
              </a:rPr>
              <a:t>ALGORITHM</a:t>
            </a:r>
            <a:endParaRPr sz="8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819400"/>
            <a:ext cx="7467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23171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 Light"/>
                <a:cs typeface="Calibri Light"/>
              </a:rPr>
              <a:t>HEAP</a:t>
            </a:r>
            <a:r>
              <a:rPr sz="4000" b="0" spc="-6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20117"/>
            <a:ext cx="6612255" cy="503936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55904" indent="-244475">
              <a:lnSpc>
                <a:spcPct val="100000"/>
              </a:lnSpc>
              <a:spcBef>
                <a:spcPts val="105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heap.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2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Assign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298450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0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3</a:t>
            </a:r>
            <a:r>
              <a:rPr sz="20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parent.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"/>
              <a:tabLst>
                <a:tab pos="299085" algn="l"/>
              </a:tabLst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0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4</a:t>
            </a:r>
            <a:r>
              <a:rPr sz="20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parent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000" b="1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5</a:t>
            </a:r>
            <a:r>
              <a:rPr sz="20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−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 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property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holds.</a:t>
            </a:r>
            <a:endParaRPr sz="2000">
              <a:latin typeface="Calibri"/>
              <a:cs typeface="Calibri"/>
            </a:endParaRPr>
          </a:p>
          <a:p>
            <a:pPr marL="295275" indent="-285750">
              <a:lnSpc>
                <a:spcPct val="100000"/>
              </a:lnSpc>
              <a:spcBef>
                <a:spcPts val="615"/>
              </a:spcBef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Max</a:t>
            </a:r>
            <a:r>
              <a:rPr sz="2800" u="sng" spc="-4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Heap</a:t>
            </a:r>
            <a:r>
              <a:rPr sz="2800" u="sng" spc="-6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Deletion</a:t>
            </a:r>
            <a:r>
              <a:rPr sz="2800" u="sng" spc="-5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u="sng" spc="-1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0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0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2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−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level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root.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Step</a:t>
            </a:r>
            <a:r>
              <a:rPr sz="20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3</a:t>
            </a:r>
            <a:r>
              <a:rPr sz="20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−</a:t>
            </a:r>
            <a:r>
              <a:rPr sz="2000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parent.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0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r>
              <a:rPr sz="20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9845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Step</a:t>
            </a:r>
            <a:r>
              <a:rPr sz="20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5</a:t>
            </a:r>
            <a:r>
              <a:rPr sz="20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000"/>
                </a:solidFill>
                <a:latin typeface="Calibri"/>
                <a:cs typeface="Calibri"/>
              </a:rPr>
              <a:t>−</a:t>
            </a:r>
            <a:r>
              <a:rPr sz="20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property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holds.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latin typeface="Calibri Light"/>
                <a:cs typeface="Calibri Light"/>
              </a:rPr>
              <a:t>HEAP</a:t>
            </a:r>
            <a:r>
              <a:rPr sz="4000" b="0" spc="-7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26135"/>
            <a:ext cx="8288655" cy="19545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Heap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special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balanced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binary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structure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root-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children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arranged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accordingly.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α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child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β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then</a:t>
            </a:r>
            <a:endParaRPr sz="2000">
              <a:latin typeface="Calibri"/>
              <a:cs typeface="Calibri"/>
            </a:endParaRPr>
          </a:p>
          <a:p>
            <a:pPr marL="241300" marR="715645" indent="-228600">
              <a:lnSpc>
                <a:spcPts val="216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greater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property generates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Max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Heap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criteria, 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types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0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20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→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35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33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42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10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14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19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27 44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26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31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971800"/>
            <a:ext cx="3733800" cy="2343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2971800"/>
            <a:ext cx="3962400" cy="23439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58098" y="4973192"/>
            <a:ext cx="10941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Max</a:t>
            </a:r>
            <a:r>
              <a:rPr sz="20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6F2F9F"/>
                </a:solidFill>
                <a:latin typeface="Calibri"/>
                <a:cs typeface="Calibri"/>
              </a:rPr>
              <a:t>Heap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4428" y="4820792"/>
            <a:ext cx="10699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Min-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Heap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23171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 Light"/>
                <a:cs typeface="Calibri Light"/>
              </a:rPr>
              <a:t>HEAP</a:t>
            </a:r>
            <a:r>
              <a:rPr sz="4000" b="0" spc="-6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96317"/>
            <a:ext cx="8270240" cy="456946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55904" indent="-244475">
              <a:lnSpc>
                <a:spcPct val="100000"/>
              </a:lnSpc>
              <a:spcBef>
                <a:spcPts val="105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Max</a:t>
            </a:r>
            <a:r>
              <a:rPr sz="2400" b="1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Heap</a:t>
            </a:r>
            <a:r>
              <a:rPr sz="2400" b="1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Construction</a:t>
            </a:r>
            <a:r>
              <a:rPr sz="2400" b="1" u="sng" spc="-1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marL="241300" marR="112395" indent="-228600">
              <a:lnSpc>
                <a:spcPts val="2160"/>
              </a:lnSpc>
              <a:spcBef>
                <a:spcPts val="105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We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demonstrate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created.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procedure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similar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instead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241300" marR="16510" indent="-228600" algn="just">
              <a:lnSpc>
                <a:spcPts val="2160"/>
              </a:lnSpc>
              <a:spcBef>
                <a:spcPts val="99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derive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maintain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property.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insertion,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heapified</a:t>
            </a:r>
            <a:r>
              <a:rPr sz="2000" spc="-10" dirty="0">
                <a:latin typeface="Calibri"/>
                <a:cs typeface="Calibri"/>
              </a:rPr>
              <a:t> tree.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Note</a:t>
            </a:r>
            <a:r>
              <a:rPr sz="20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Min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Heap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construction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algorithm,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expect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value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parent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less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than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that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child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Let's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understand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Max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Heap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construction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by</a:t>
            </a:r>
            <a:r>
              <a:rPr sz="2000" spc="-7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an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animated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 illustration.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We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consider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same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input</a:t>
            </a:r>
            <a:r>
              <a:rPr sz="2000" spc="-7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sample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used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earlier.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 Light"/>
                <a:cs typeface="Calibri Light"/>
              </a:rPr>
              <a:t>HEAP</a:t>
            </a:r>
            <a:r>
              <a:rPr sz="4000" b="0" spc="-6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04799"/>
            <a:ext cx="37877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Max</a:t>
            </a:r>
            <a:r>
              <a:rPr sz="2800" b="1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Heap</a:t>
            </a:r>
            <a:r>
              <a:rPr sz="2800" b="1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Construction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575" y="4239609"/>
            <a:ext cx="8187690" cy="155384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95275" indent="-285750">
              <a:lnSpc>
                <a:spcPct val="100000"/>
              </a:lnSpc>
              <a:spcBef>
                <a:spcPts val="1250"/>
              </a:spcBef>
              <a:buSzPct val="96428"/>
              <a:buFont typeface="Wingdings"/>
              <a:buChar char=""/>
              <a:tabLst>
                <a:tab pos="295275" algn="l"/>
              </a:tabLst>
            </a:pPr>
            <a:r>
              <a:rPr sz="2800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Max</a:t>
            </a:r>
            <a:r>
              <a:rPr sz="2800" u="sng" spc="-4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Heap</a:t>
            </a:r>
            <a:r>
              <a:rPr sz="2800" u="sng" spc="-6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Deletion</a:t>
            </a:r>
            <a:r>
              <a:rPr sz="2800" u="sng" spc="-5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u="sng" spc="-1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Let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derive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delete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Deletion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Min)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always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happens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Maximum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minimum) value.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6021" y="1686011"/>
            <a:ext cx="3961790" cy="142951"/>
          </a:xfrm>
          <a:prstGeom prst="rect">
            <a:avLst/>
          </a:prstGeom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23171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 Light"/>
                <a:cs typeface="Calibri Light"/>
              </a:rPr>
              <a:t>HEAP</a:t>
            </a:r>
            <a:r>
              <a:rPr sz="4000" b="0" spc="-6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651603"/>
            <a:ext cx="6612255" cy="24339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240665" algn="l"/>
              </a:tabLst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Max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Heap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Deletion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Algorithm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0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1</a:t>
            </a:r>
            <a:r>
              <a:rPr sz="20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−</a:t>
            </a:r>
            <a:r>
              <a:rPr sz="20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99085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Step</a:t>
            </a:r>
            <a:r>
              <a:rPr sz="2000" b="1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2</a:t>
            </a:r>
            <a:r>
              <a:rPr sz="2000" b="1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000"/>
                </a:solidFill>
                <a:latin typeface="Calibri"/>
                <a:cs typeface="Calibri"/>
              </a:rPr>
              <a:t>−</a:t>
            </a:r>
            <a:r>
              <a:rPr sz="2000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level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root.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298450" algn="l"/>
              </a:tabLst>
            </a:pP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Step</a:t>
            </a:r>
            <a:r>
              <a:rPr sz="20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3</a:t>
            </a:r>
            <a:r>
              <a:rPr sz="20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parent.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0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0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0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5</a:t>
            </a:r>
            <a:r>
              <a:rPr sz="20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−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 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property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holds.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6435" y="3481832"/>
            <a:ext cx="6035802" cy="2682240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1049807"/>
            <a:ext cx="7967345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0" dirty="0">
                <a:solidFill>
                  <a:srgbClr val="6F2F9F"/>
                </a:solidFill>
                <a:latin typeface="Calibri Light"/>
                <a:cs typeface="Calibri Light"/>
              </a:rPr>
              <a:t>Radix/Bucket</a:t>
            </a:r>
            <a:r>
              <a:rPr sz="8800" b="0" spc="-42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88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8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00" y="3928871"/>
            <a:ext cx="1914525" cy="424180"/>
            <a:chOff x="7620000" y="3928871"/>
            <a:chExt cx="1914525" cy="424180"/>
          </a:xfrm>
        </p:grpSpPr>
        <p:sp>
          <p:nvSpPr>
            <p:cNvPr id="4" name="object 4"/>
            <p:cNvSpPr/>
            <p:nvPr/>
          </p:nvSpPr>
          <p:spPr>
            <a:xfrm>
              <a:off x="8132063" y="4142231"/>
              <a:ext cx="892175" cy="1905"/>
            </a:xfrm>
            <a:custGeom>
              <a:avLst/>
              <a:gdLst/>
              <a:ahLst/>
              <a:cxnLst/>
              <a:rect l="l" t="t" r="r" b="b"/>
              <a:pathLst>
                <a:path w="892175" h="1904">
                  <a:moveTo>
                    <a:pt x="0" y="0"/>
                  </a:moveTo>
                  <a:lnTo>
                    <a:pt x="892175" y="1524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9144" y="3938015"/>
              <a:ext cx="502920" cy="405765"/>
            </a:xfrm>
            <a:custGeom>
              <a:avLst/>
              <a:gdLst/>
              <a:ahLst/>
              <a:cxnLst/>
              <a:rect l="l" t="t" r="r" b="b"/>
              <a:pathLst>
                <a:path w="502920" h="405764">
                  <a:moveTo>
                    <a:pt x="435355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435355" y="405383"/>
                  </a:lnTo>
                  <a:lnTo>
                    <a:pt x="461664" y="400077"/>
                  </a:lnTo>
                  <a:lnTo>
                    <a:pt x="483139" y="385603"/>
                  </a:lnTo>
                  <a:lnTo>
                    <a:pt x="497613" y="364128"/>
                  </a:lnTo>
                  <a:lnTo>
                    <a:pt x="502920" y="337819"/>
                  </a:lnTo>
                  <a:lnTo>
                    <a:pt x="502920" y="67563"/>
                  </a:lnTo>
                  <a:lnTo>
                    <a:pt x="497613" y="41255"/>
                  </a:lnTo>
                  <a:lnTo>
                    <a:pt x="483139" y="19780"/>
                  </a:lnTo>
                  <a:lnTo>
                    <a:pt x="461664" y="5306"/>
                  </a:lnTo>
                  <a:lnTo>
                    <a:pt x="43535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9144" y="3938015"/>
              <a:ext cx="502920" cy="405765"/>
            </a:xfrm>
            <a:custGeom>
              <a:avLst/>
              <a:gdLst/>
              <a:ahLst/>
              <a:cxnLst/>
              <a:rect l="l" t="t" r="r" b="b"/>
              <a:pathLst>
                <a:path w="502920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3" y="0"/>
                  </a:lnTo>
                  <a:lnTo>
                    <a:pt x="435355" y="0"/>
                  </a:lnTo>
                  <a:lnTo>
                    <a:pt x="461664" y="5306"/>
                  </a:lnTo>
                  <a:lnTo>
                    <a:pt x="483139" y="19780"/>
                  </a:lnTo>
                  <a:lnTo>
                    <a:pt x="497613" y="41255"/>
                  </a:lnTo>
                  <a:lnTo>
                    <a:pt x="502920" y="67563"/>
                  </a:lnTo>
                  <a:lnTo>
                    <a:pt x="502920" y="337819"/>
                  </a:lnTo>
                  <a:lnTo>
                    <a:pt x="497613" y="364128"/>
                  </a:lnTo>
                  <a:lnTo>
                    <a:pt x="483139" y="385603"/>
                  </a:lnTo>
                  <a:lnTo>
                    <a:pt x="461664" y="400077"/>
                  </a:lnTo>
                  <a:lnTo>
                    <a:pt x="435355" y="405383"/>
                  </a:lnTo>
                  <a:lnTo>
                    <a:pt x="67563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27136" y="3938015"/>
              <a:ext cx="500380" cy="405765"/>
            </a:xfrm>
            <a:custGeom>
              <a:avLst/>
              <a:gdLst/>
              <a:ahLst/>
              <a:cxnLst/>
              <a:rect l="l" t="t" r="r" b="b"/>
              <a:pathLst>
                <a:path w="500379" h="405764">
                  <a:moveTo>
                    <a:pt x="432308" y="0"/>
                  </a:moveTo>
                  <a:lnTo>
                    <a:pt x="67564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4" y="405383"/>
                  </a:lnTo>
                  <a:lnTo>
                    <a:pt x="432308" y="405383"/>
                  </a:lnTo>
                  <a:lnTo>
                    <a:pt x="458616" y="400077"/>
                  </a:lnTo>
                  <a:lnTo>
                    <a:pt x="480091" y="385603"/>
                  </a:lnTo>
                  <a:lnTo>
                    <a:pt x="494565" y="364128"/>
                  </a:lnTo>
                  <a:lnTo>
                    <a:pt x="499872" y="337819"/>
                  </a:lnTo>
                  <a:lnTo>
                    <a:pt x="499872" y="67563"/>
                  </a:lnTo>
                  <a:lnTo>
                    <a:pt x="494565" y="41255"/>
                  </a:lnTo>
                  <a:lnTo>
                    <a:pt x="480091" y="19780"/>
                  </a:lnTo>
                  <a:lnTo>
                    <a:pt x="458616" y="5306"/>
                  </a:lnTo>
                  <a:lnTo>
                    <a:pt x="4323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27136" y="3938015"/>
              <a:ext cx="500380" cy="405765"/>
            </a:xfrm>
            <a:custGeom>
              <a:avLst/>
              <a:gdLst/>
              <a:ahLst/>
              <a:cxnLst/>
              <a:rect l="l" t="t" r="r" b="b"/>
              <a:pathLst>
                <a:path w="500379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4" y="0"/>
                  </a:lnTo>
                  <a:lnTo>
                    <a:pt x="432308" y="0"/>
                  </a:lnTo>
                  <a:lnTo>
                    <a:pt x="458616" y="5306"/>
                  </a:lnTo>
                  <a:lnTo>
                    <a:pt x="480091" y="19780"/>
                  </a:lnTo>
                  <a:lnTo>
                    <a:pt x="494565" y="41255"/>
                  </a:lnTo>
                  <a:lnTo>
                    <a:pt x="499872" y="67563"/>
                  </a:lnTo>
                  <a:lnTo>
                    <a:pt x="499872" y="337819"/>
                  </a:lnTo>
                  <a:lnTo>
                    <a:pt x="494565" y="364128"/>
                  </a:lnTo>
                  <a:lnTo>
                    <a:pt x="480091" y="385603"/>
                  </a:lnTo>
                  <a:lnTo>
                    <a:pt x="458616" y="400077"/>
                  </a:lnTo>
                  <a:lnTo>
                    <a:pt x="432308" y="405383"/>
                  </a:lnTo>
                  <a:lnTo>
                    <a:pt x="67564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22080" y="3938015"/>
              <a:ext cx="502920" cy="405765"/>
            </a:xfrm>
            <a:custGeom>
              <a:avLst/>
              <a:gdLst/>
              <a:ahLst/>
              <a:cxnLst/>
              <a:rect l="l" t="t" r="r" b="b"/>
              <a:pathLst>
                <a:path w="502920" h="405764">
                  <a:moveTo>
                    <a:pt x="435355" y="0"/>
                  </a:moveTo>
                  <a:lnTo>
                    <a:pt x="67564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4" y="405383"/>
                  </a:lnTo>
                  <a:lnTo>
                    <a:pt x="435355" y="405383"/>
                  </a:lnTo>
                  <a:lnTo>
                    <a:pt x="461664" y="400077"/>
                  </a:lnTo>
                  <a:lnTo>
                    <a:pt x="483139" y="385603"/>
                  </a:lnTo>
                  <a:lnTo>
                    <a:pt x="497613" y="364128"/>
                  </a:lnTo>
                  <a:lnTo>
                    <a:pt x="502920" y="337819"/>
                  </a:lnTo>
                  <a:lnTo>
                    <a:pt x="502920" y="67563"/>
                  </a:lnTo>
                  <a:lnTo>
                    <a:pt x="497613" y="41255"/>
                  </a:lnTo>
                  <a:lnTo>
                    <a:pt x="483139" y="19780"/>
                  </a:lnTo>
                  <a:lnTo>
                    <a:pt x="461664" y="5306"/>
                  </a:lnTo>
                  <a:lnTo>
                    <a:pt x="43535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22080" y="3938015"/>
              <a:ext cx="502920" cy="405765"/>
            </a:xfrm>
            <a:custGeom>
              <a:avLst/>
              <a:gdLst/>
              <a:ahLst/>
              <a:cxnLst/>
              <a:rect l="l" t="t" r="r" b="b"/>
              <a:pathLst>
                <a:path w="502920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4" y="0"/>
                  </a:lnTo>
                  <a:lnTo>
                    <a:pt x="435355" y="0"/>
                  </a:lnTo>
                  <a:lnTo>
                    <a:pt x="461664" y="5306"/>
                  </a:lnTo>
                  <a:lnTo>
                    <a:pt x="483139" y="19780"/>
                  </a:lnTo>
                  <a:lnTo>
                    <a:pt x="497613" y="41255"/>
                  </a:lnTo>
                  <a:lnTo>
                    <a:pt x="502920" y="67563"/>
                  </a:lnTo>
                  <a:lnTo>
                    <a:pt x="502920" y="337819"/>
                  </a:lnTo>
                  <a:lnTo>
                    <a:pt x="497613" y="364128"/>
                  </a:lnTo>
                  <a:lnTo>
                    <a:pt x="483139" y="385603"/>
                  </a:lnTo>
                  <a:lnTo>
                    <a:pt x="461664" y="400077"/>
                  </a:lnTo>
                  <a:lnTo>
                    <a:pt x="435355" y="405383"/>
                  </a:lnTo>
                  <a:lnTo>
                    <a:pt x="67564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45800" y="3928808"/>
            <a:ext cx="3365500" cy="1003300"/>
            <a:chOff x="4245800" y="3928808"/>
            <a:chExt cx="3365500" cy="1003300"/>
          </a:xfrm>
        </p:grpSpPr>
        <p:sp>
          <p:nvSpPr>
            <p:cNvPr id="12" name="object 12"/>
            <p:cNvSpPr/>
            <p:nvPr/>
          </p:nvSpPr>
          <p:spPr>
            <a:xfrm>
              <a:off x="4255008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5008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0288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0288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25568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25568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60848" y="4517136"/>
              <a:ext cx="332740" cy="405765"/>
            </a:xfrm>
            <a:custGeom>
              <a:avLst/>
              <a:gdLst/>
              <a:ahLst/>
              <a:cxnLst/>
              <a:rect l="l" t="t" r="r" b="b"/>
              <a:pathLst>
                <a:path w="332739" h="405764">
                  <a:moveTo>
                    <a:pt x="332232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2232" y="405383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60848" y="4517136"/>
              <a:ext cx="332740" cy="405765"/>
            </a:xfrm>
            <a:custGeom>
              <a:avLst/>
              <a:gdLst/>
              <a:ahLst/>
              <a:cxnLst/>
              <a:rect l="l" t="t" r="r" b="b"/>
              <a:pathLst>
                <a:path w="332739" h="405764">
                  <a:moveTo>
                    <a:pt x="0" y="405383"/>
                  </a:moveTo>
                  <a:lnTo>
                    <a:pt x="332232" y="405383"/>
                  </a:lnTo>
                  <a:lnTo>
                    <a:pt x="332232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3080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93080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28360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28360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63639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80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80" y="405383"/>
                  </a:lnTo>
                  <a:lnTo>
                    <a:pt x="3352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63639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80" y="405383"/>
                  </a:lnTo>
                  <a:lnTo>
                    <a:pt x="335280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8920" y="4517136"/>
              <a:ext cx="332740" cy="405765"/>
            </a:xfrm>
            <a:custGeom>
              <a:avLst/>
              <a:gdLst/>
              <a:ahLst/>
              <a:cxnLst/>
              <a:rect l="l" t="t" r="r" b="b"/>
              <a:pathLst>
                <a:path w="332740" h="405764">
                  <a:moveTo>
                    <a:pt x="332231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2231" y="405383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98920" y="4517136"/>
              <a:ext cx="332740" cy="405765"/>
            </a:xfrm>
            <a:custGeom>
              <a:avLst/>
              <a:gdLst/>
              <a:ahLst/>
              <a:cxnLst/>
              <a:rect l="l" t="t" r="r" b="b"/>
              <a:pathLst>
                <a:path w="332740" h="405764">
                  <a:moveTo>
                    <a:pt x="0" y="405383"/>
                  </a:moveTo>
                  <a:lnTo>
                    <a:pt x="332231" y="405383"/>
                  </a:lnTo>
                  <a:lnTo>
                    <a:pt x="332231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31152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31152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66432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335279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335279" y="405383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66432" y="4517136"/>
              <a:ext cx="335280" cy="405765"/>
            </a:xfrm>
            <a:custGeom>
              <a:avLst/>
              <a:gdLst/>
              <a:ahLst/>
              <a:cxnLst/>
              <a:rect l="l" t="t" r="r" b="b"/>
              <a:pathLst>
                <a:path w="335279" h="405764">
                  <a:moveTo>
                    <a:pt x="0" y="405383"/>
                  </a:moveTo>
                  <a:lnTo>
                    <a:pt x="335279" y="405383"/>
                  </a:lnTo>
                  <a:lnTo>
                    <a:pt x="335279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03848" y="3938016"/>
              <a:ext cx="500380" cy="405765"/>
            </a:xfrm>
            <a:custGeom>
              <a:avLst/>
              <a:gdLst/>
              <a:ahLst/>
              <a:cxnLst/>
              <a:rect l="l" t="t" r="r" b="b"/>
              <a:pathLst>
                <a:path w="500379" h="405764">
                  <a:moveTo>
                    <a:pt x="432307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432307" y="405383"/>
                  </a:lnTo>
                  <a:lnTo>
                    <a:pt x="458616" y="400077"/>
                  </a:lnTo>
                  <a:lnTo>
                    <a:pt x="480091" y="385603"/>
                  </a:lnTo>
                  <a:lnTo>
                    <a:pt x="494565" y="364128"/>
                  </a:lnTo>
                  <a:lnTo>
                    <a:pt x="499872" y="337819"/>
                  </a:lnTo>
                  <a:lnTo>
                    <a:pt x="499872" y="67563"/>
                  </a:lnTo>
                  <a:lnTo>
                    <a:pt x="494565" y="41255"/>
                  </a:lnTo>
                  <a:lnTo>
                    <a:pt x="480091" y="19780"/>
                  </a:lnTo>
                  <a:lnTo>
                    <a:pt x="458616" y="5306"/>
                  </a:lnTo>
                  <a:lnTo>
                    <a:pt x="43230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03848" y="3938016"/>
              <a:ext cx="500380" cy="405765"/>
            </a:xfrm>
            <a:custGeom>
              <a:avLst/>
              <a:gdLst/>
              <a:ahLst/>
              <a:cxnLst/>
              <a:rect l="l" t="t" r="r" b="b"/>
              <a:pathLst>
                <a:path w="500379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3" y="0"/>
                  </a:lnTo>
                  <a:lnTo>
                    <a:pt x="432307" y="0"/>
                  </a:lnTo>
                  <a:lnTo>
                    <a:pt x="458616" y="5306"/>
                  </a:lnTo>
                  <a:lnTo>
                    <a:pt x="480091" y="19780"/>
                  </a:lnTo>
                  <a:lnTo>
                    <a:pt x="494565" y="41255"/>
                  </a:lnTo>
                  <a:lnTo>
                    <a:pt x="499872" y="67563"/>
                  </a:lnTo>
                  <a:lnTo>
                    <a:pt x="499872" y="337819"/>
                  </a:lnTo>
                  <a:lnTo>
                    <a:pt x="494565" y="364128"/>
                  </a:lnTo>
                  <a:lnTo>
                    <a:pt x="480091" y="385603"/>
                  </a:lnTo>
                  <a:lnTo>
                    <a:pt x="458616" y="400077"/>
                  </a:lnTo>
                  <a:lnTo>
                    <a:pt x="432307" y="405383"/>
                  </a:lnTo>
                  <a:lnTo>
                    <a:pt x="67563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78424" y="3938016"/>
              <a:ext cx="500380" cy="405765"/>
            </a:xfrm>
            <a:custGeom>
              <a:avLst/>
              <a:gdLst/>
              <a:ahLst/>
              <a:cxnLst/>
              <a:rect l="l" t="t" r="r" b="b"/>
              <a:pathLst>
                <a:path w="500379" h="405764">
                  <a:moveTo>
                    <a:pt x="432308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432308" y="405383"/>
                  </a:lnTo>
                  <a:lnTo>
                    <a:pt x="458616" y="400077"/>
                  </a:lnTo>
                  <a:lnTo>
                    <a:pt x="480091" y="385603"/>
                  </a:lnTo>
                  <a:lnTo>
                    <a:pt x="494565" y="364128"/>
                  </a:lnTo>
                  <a:lnTo>
                    <a:pt x="499872" y="337819"/>
                  </a:lnTo>
                  <a:lnTo>
                    <a:pt x="499872" y="67563"/>
                  </a:lnTo>
                  <a:lnTo>
                    <a:pt x="494565" y="41255"/>
                  </a:lnTo>
                  <a:lnTo>
                    <a:pt x="480091" y="19780"/>
                  </a:lnTo>
                  <a:lnTo>
                    <a:pt x="458616" y="5306"/>
                  </a:lnTo>
                  <a:lnTo>
                    <a:pt x="4323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78424" y="3938016"/>
              <a:ext cx="723900" cy="405765"/>
            </a:xfrm>
            <a:custGeom>
              <a:avLst/>
              <a:gdLst/>
              <a:ahLst/>
              <a:cxnLst/>
              <a:rect l="l" t="t" r="r" b="b"/>
              <a:pathLst>
                <a:path w="723900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3" y="0"/>
                  </a:lnTo>
                  <a:lnTo>
                    <a:pt x="432308" y="0"/>
                  </a:lnTo>
                  <a:lnTo>
                    <a:pt x="458616" y="5306"/>
                  </a:lnTo>
                  <a:lnTo>
                    <a:pt x="480091" y="19780"/>
                  </a:lnTo>
                  <a:lnTo>
                    <a:pt x="494565" y="41255"/>
                  </a:lnTo>
                  <a:lnTo>
                    <a:pt x="499872" y="67563"/>
                  </a:lnTo>
                  <a:lnTo>
                    <a:pt x="499872" y="337819"/>
                  </a:lnTo>
                  <a:lnTo>
                    <a:pt x="494565" y="364128"/>
                  </a:lnTo>
                  <a:lnTo>
                    <a:pt x="480091" y="385603"/>
                  </a:lnTo>
                  <a:lnTo>
                    <a:pt x="458616" y="400077"/>
                  </a:lnTo>
                  <a:lnTo>
                    <a:pt x="432308" y="405383"/>
                  </a:lnTo>
                  <a:lnTo>
                    <a:pt x="67563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  <a:path w="723900" h="405764">
                  <a:moveTo>
                    <a:pt x="499872" y="204215"/>
                  </a:moveTo>
                  <a:lnTo>
                    <a:pt x="723773" y="205739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46905" y="460781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273296" y="3928871"/>
            <a:ext cx="521334" cy="424180"/>
            <a:chOff x="4273296" y="3928871"/>
            <a:chExt cx="521334" cy="424180"/>
          </a:xfrm>
        </p:grpSpPr>
        <p:sp>
          <p:nvSpPr>
            <p:cNvPr id="38" name="object 38"/>
            <p:cNvSpPr/>
            <p:nvPr/>
          </p:nvSpPr>
          <p:spPr>
            <a:xfrm>
              <a:off x="4282440" y="3938015"/>
              <a:ext cx="502920" cy="405765"/>
            </a:xfrm>
            <a:custGeom>
              <a:avLst/>
              <a:gdLst/>
              <a:ahLst/>
              <a:cxnLst/>
              <a:rect l="l" t="t" r="r" b="b"/>
              <a:pathLst>
                <a:path w="502920" h="405764">
                  <a:moveTo>
                    <a:pt x="435356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435356" y="405383"/>
                  </a:lnTo>
                  <a:lnTo>
                    <a:pt x="461664" y="400077"/>
                  </a:lnTo>
                  <a:lnTo>
                    <a:pt x="483139" y="385603"/>
                  </a:lnTo>
                  <a:lnTo>
                    <a:pt x="497613" y="364128"/>
                  </a:lnTo>
                  <a:lnTo>
                    <a:pt x="502920" y="337819"/>
                  </a:lnTo>
                  <a:lnTo>
                    <a:pt x="502920" y="67563"/>
                  </a:lnTo>
                  <a:lnTo>
                    <a:pt x="497613" y="41255"/>
                  </a:lnTo>
                  <a:lnTo>
                    <a:pt x="483139" y="19780"/>
                  </a:lnTo>
                  <a:lnTo>
                    <a:pt x="461664" y="5306"/>
                  </a:lnTo>
                  <a:lnTo>
                    <a:pt x="4353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82440" y="3938015"/>
              <a:ext cx="502920" cy="405765"/>
            </a:xfrm>
            <a:custGeom>
              <a:avLst/>
              <a:gdLst/>
              <a:ahLst/>
              <a:cxnLst/>
              <a:rect l="l" t="t" r="r" b="b"/>
              <a:pathLst>
                <a:path w="502920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3" y="0"/>
                  </a:lnTo>
                  <a:lnTo>
                    <a:pt x="435356" y="0"/>
                  </a:lnTo>
                  <a:lnTo>
                    <a:pt x="461664" y="5306"/>
                  </a:lnTo>
                  <a:lnTo>
                    <a:pt x="483139" y="19780"/>
                  </a:lnTo>
                  <a:lnTo>
                    <a:pt x="497613" y="41255"/>
                  </a:lnTo>
                  <a:lnTo>
                    <a:pt x="502920" y="67563"/>
                  </a:lnTo>
                  <a:lnTo>
                    <a:pt x="502920" y="337819"/>
                  </a:lnTo>
                  <a:lnTo>
                    <a:pt x="497613" y="364128"/>
                  </a:lnTo>
                  <a:lnTo>
                    <a:pt x="483139" y="385603"/>
                  </a:lnTo>
                  <a:lnTo>
                    <a:pt x="461664" y="400077"/>
                  </a:lnTo>
                  <a:lnTo>
                    <a:pt x="435356" y="405383"/>
                  </a:lnTo>
                  <a:lnTo>
                    <a:pt x="67563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291076" y="3983558"/>
            <a:ext cx="35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i="1" spc="-5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38415" y="3983558"/>
            <a:ext cx="1750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295" algn="l"/>
                <a:tab pos="1406525" algn="l"/>
              </a:tabLst>
            </a:pPr>
            <a:r>
              <a:rPr sz="1800" dirty="0">
                <a:latin typeface="Times New Roman"/>
                <a:cs typeface="Times New Roman"/>
              </a:rPr>
              <a:t>7,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b="1" i="1" spc="-50" dirty="0">
                <a:latin typeface="Times New Roman"/>
                <a:cs typeface="Times New Roman"/>
              </a:rPr>
              <a:t>d</a:t>
            </a:r>
            <a:r>
              <a:rPr sz="1800" b="1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7,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i="1" spc="-50" dirty="0">
                <a:latin typeface="Times New Roman"/>
                <a:cs typeface="Times New Roman"/>
              </a:rPr>
              <a:t>g</a:t>
            </a:r>
            <a:r>
              <a:rPr sz="1800" b="1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7,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b="1" i="1" spc="-5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07204" y="3983558"/>
            <a:ext cx="3240405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0">
              <a:lnSpc>
                <a:spcPct val="100000"/>
              </a:lnSpc>
              <a:spcBef>
                <a:spcPts val="100"/>
              </a:spcBef>
              <a:tabLst>
                <a:tab pos="2115820" algn="l"/>
              </a:tabLst>
            </a:pPr>
            <a:r>
              <a:rPr sz="1800" dirty="0">
                <a:latin typeface="Times New Roman"/>
                <a:cs typeface="Times New Roman"/>
              </a:rPr>
              <a:t>3,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i="1" spc="-50" dirty="0">
                <a:latin typeface="Times New Roman"/>
                <a:cs typeface="Times New Roman"/>
              </a:rPr>
              <a:t>a</a:t>
            </a:r>
            <a:r>
              <a:rPr sz="1800" b="1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3,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1" i="1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683895" algn="l"/>
                <a:tab pos="1357630" algn="l"/>
                <a:tab pos="1692275" algn="l"/>
                <a:tab pos="2029460" algn="l"/>
                <a:tab pos="2701925" algn="l"/>
                <a:tab pos="3039110" algn="l"/>
              </a:tabLst>
            </a:pPr>
            <a:r>
              <a:rPr sz="1800" spc="-50" dirty="0">
                <a:latin typeface="Symbol"/>
                <a:cs typeface="Symbol"/>
              </a:rPr>
              <a:t>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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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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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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  <a:p>
            <a:pPr marL="41275">
              <a:lnSpc>
                <a:spcPct val="100000"/>
              </a:lnSpc>
              <a:spcBef>
                <a:spcPts val="1639"/>
              </a:spcBef>
              <a:tabLst>
                <a:tab pos="375920" algn="l"/>
                <a:tab pos="711200" algn="l"/>
                <a:tab pos="1044575" algn="l"/>
                <a:tab pos="1379855" algn="l"/>
                <a:tab pos="1714500" algn="l"/>
                <a:tab pos="2049780" algn="l"/>
                <a:tab pos="2383155" algn="l"/>
                <a:tab pos="2718435" algn="l"/>
                <a:tab pos="3053080" algn="l"/>
              </a:tabLst>
            </a:pPr>
            <a:r>
              <a:rPr sz="1800" spc="-50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3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4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5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6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7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8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9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44659" y="4060444"/>
            <a:ext cx="948690" cy="781685"/>
          </a:xfrm>
          <a:custGeom>
            <a:avLst/>
            <a:gdLst/>
            <a:ahLst/>
            <a:cxnLst/>
            <a:rect l="l" t="t" r="r" b="b"/>
            <a:pathLst>
              <a:path w="948689" h="781685">
                <a:moveTo>
                  <a:pt x="888917" y="712529"/>
                </a:moveTo>
                <a:lnTo>
                  <a:pt x="883556" y="716008"/>
                </a:lnTo>
                <a:lnTo>
                  <a:pt x="875280" y="728043"/>
                </a:lnTo>
                <a:lnTo>
                  <a:pt x="872122" y="742293"/>
                </a:lnTo>
                <a:lnTo>
                  <a:pt x="874787" y="757173"/>
                </a:lnTo>
                <a:lnTo>
                  <a:pt x="883025" y="769868"/>
                </a:lnTo>
                <a:lnTo>
                  <a:pt x="895060" y="778144"/>
                </a:lnTo>
                <a:lnTo>
                  <a:pt x="909310" y="781302"/>
                </a:lnTo>
                <a:lnTo>
                  <a:pt x="924190" y="778636"/>
                </a:lnTo>
                <a:lnTo>
                  <a:pt x="936885" y="770399"/>
                </a:lnTo>
                <a:lnTo>
                  <a:pt x="945161" y="758364"/>
                </a:lnTo>
                <a:lnTo>
                  <a:pt x="947817" y="746378"/>
                </a:lnTo>
                <a:lnTo>
                  <a:pt x="901711" y="746378"/>
                </a:lnTo>
                <a:lnTo>
                  <a:pt x="888917" y="712529"/>
                </a:lnTo>
                <a:close/>
              </a:path>
              <a:path w="948689" h="781685">
                <a:moveTo>
                  <a:pt x="905979" y="706028"/>
                </a:moveTo>
                <a:lnTo>
                  <a:pt x="896250" y="707770"/>
                </a:lnTo>
                <a:lnTo>
                  <a:pt x="888917" y="712529"/>
                </a:lnTo>
                <a:lnTo>
                  <a:pt x="901711" y="746378"/>
                </a:lnTo>
                <a:lnTo>
                  <a:pt x="918729" y="740028"/>
                </a:lnTo>
                <a:lnTo>
                  <a:pt x="905979" y="706028"/>
                </a:lnTo>
                <a:close/>
              </a:path>
              <a:path w="948689" h="781685">
                <a:moveTo>
                  <a:pt x="911131" y="705105"/>
                </a:moveTo>
                <a:lnTo>
                  <a:pt x="905979" y="706028"/>
                </a:lnTo>
                <a:lnTo>
                  <a:pt x="918729" y="740028"/>
                </a:lnTo>
                <a:lnTo>
                  <a:pt x="901711" y="746378"/>
                </a:lnTo>
                <a:lnTo>
                  <a:pt x="947817" y="746378"/>
                </a:lnTo>
                <a:lnTo>
                  <a:pt x="948318" y="744114"/>
                </a:lnTo>
                <a:lnTo>
                  <a:pt x="945653" y="729233"/>
                </a:lnTo>
                <a:lnTo>
                  <a:pt x="937416" y="716539"/>
                </a:lnTo>
                <a:lnTo>
                  <a:pt x="925381" y="708263"/>
                </a:lnTo>
                <a:lnTo>
                  <a:pt x="911131" y="705105"/>
                </a:lnTo>
                <a:close/>
              </a:path>
              <a:path w="948689" h="781685">
                <a:moveTo>
                  <a:pt x="362323" y="26869"/>
                </a:moveTo>
                <a:lnTo>
                  <a:pt x="358024" y="28447"/>
                </a:lnTo>
                <a:lnTo>
                  <a:pt x="209561" y="78231"/>
                </a:lnTo>
                <a:lnTo>
                  <a:pt x="170953" y="91947"/>
                </a:lnTo>
                <a:lnTo>
                  <a:pt x="133869" y="105917"/>
                </a:lnTo>
                <a:lnTo>
                  <a:pt x="83323" y="127507"/>
                </a:lnTo>
                <a:lnTo>
                  <a:pt x="41794" y="149478"/>
                </a:lnTo>
                <a:lnTo>
                  <a:pt x="6742" y="179196"/>
                </a:lnTo>
                <a:lnTo>
                  <a:pt x="6488" y="179704"/>
                </a:lnTo>
                <a:lnTo>
                  <a:pt x="6107" y="180085"/>
                </a:lnTo>
                <a:lnTo>
                  <a:pt x="2297" y="187451"/>
                </a:lnTo>
                <a:lnTo>
                  <a:pt x="1789" y="188086"/>
                </a:lnTo>
                <a:lnTo>
                  <a:pt x="1535" y="188975"/>
                </a:lnTo>
                <a:lnTo>
                  <a:pt x="1493" y="189229"/>
                </a:lnTo>
                <a:lnTo>
                  <a:pt x="1408" y="189737"/>
                </a:lnTo>
                <a:lnTo>
                  <a:pt x="0" y="195960"/>
                </a:lnTo>
                <a:lnTo>
                  <a:pt x="11" y="202691"/>
                </a:lnTo>
                <a:lnTo>
                  <a:pt x="138" y="203580"/>
                </a:lnTo>
                <a:lnTo>
                  <a:pt x="900" y="207390"/>
                </a:lnTo>
                <a:lnTo>
                  <a:pt x="1027" y="207898"/>
                </a:lnTo>
                <a:lnTo>
                  <a:pt x="1281" y="208406"/>
                </a:lnTo>
                <a:lnTo>
                  <a:pt x="2551" y="211708"/>
                </a:lnTo>
                <a:lnTo>
                  <a:pt x="3059" y="212470"/>
                </a:lnTo>
                <a:lnTo>
                  <a:pt x="3267" y="213105"/>
                </a:lnTo>
                <a:lnTo>
                  <a:pt x="5853" y="217169"/>
                </a:lnTo>
                <a:lnTo>
                  <a:pt x="47966" y="244474"/>
                </a:lnTo>
                <a:lnTo>
                  <a:pt x="99706" y="262000"/>
                </a:lnTo>
                <a:lnTo>
                  <a:pt x="166381" y="279272"/>
                </a:lnTo>
                <a:lnTo>
                  <a:pt x="216927" y="290702"/>
                </a:lnTo>
                <a:lnTo>
                  <a:pt x="442733" y="337565"/>
                </a:lnTo>
                <a:lnTo>
                  <a:pt x="499121" y="350138"/>
                </a:lnTo>
                <a:lnTo>
                  <a:pt x="552842" y="363219"/>
                </a:lnTo>
                <a:lnTo>
                  <a:pt x="602880" y="376808"/>
                </a:lnTo>
                <a:lnTo>
                  <a:pt x="647838" y="391159"/>
                </a:lnTo>
                <a:lnTo>
                  <a:pt x="686573" y="406145"/>
                </a:lnTo>
                <a:lnTo>
                  <a:pt x="730769" y="429894"/>
                </a:lnTo>
                <a:lnTo>
                  <a:pt x="765821" y="457834"/>
                </a:lnTo>
                <a:lnTo>
                  <a:pt x="794650" y="489330"/>
                </a:lnTo>
                <a:lnTo>
                  <a:pt x="818018" y="523239"/>
                </a:lnTo>
                <a:lnTo>
                  <a:pt x="842402" y="570864"/>
                </a:lnTo>
                <a:lnTo>
                  <a:pt x="860436" y="618489"/>
                </a:lnTo>
                <a:lnTo>
                  <a:pt x="874152" y="663447"/>
                </a:lnTo>
                <a:lnTo>
                  <a:pt x="879867" y="684148"/>
                </a:lnTo>
                <a:lnTo>
                  <a:pt x="885582" y="703706"/>
                </a:lnTo>
                <a:lnTo>
                  <a:pt x="888917" y="712529"/>
                </a:lnTo>
                <a:lnTo>
                  <a:pt x="896250" y="707770"/>
                </a:lnTo>
                <a:lnTo>
                  <a:pt x="905979" y="706028"/>
                </a:lnTo>
                <a:lnTo>
                  <a:pt x="902727" y="697356"/>
                </a:lnTo>
                <a:lnTo>
                  <a:pt x="897520" y="679195"/>
                </a:lnTo>
                <a:lnTo>
                  <a:pt x="891805" y="658621"/>
                </a:lnTo>
                <a:lnTo>
                  <a:pt x="885328" y="636269"/>
                </a:lnTo>
                <a:lnTo>
                  <a:pt x="869326" y="588771"/>
                </a:lnTo>
                <a:lnTo>
                  <a:pt x="847609" y="539114"/>
                </a:lnTo>
                <a:lnTo>
                  <a:pt x="826146" y="502030"/>
                </a:lnTo>
                <a:lnTo>
                  <a:pt x="799730" y="466851"/>
                </a:lnTo>
                <a:lnTo>
                  <a:pt x="767091" y="434466"/>
                </a:lnTo>
                <a:lnTo>
                  <a:pt x="727340" y="406145"/>
                </a:lnTo>
                <a:lnTo>
                  <a:pt x="675016" y="381634"/>
                </a:lnTo>
                <a:lnTo>
                  <a:pt x="631836" y="366521"/>
                </a:lnTo>
                <a:lnTo>
                  <a:pt x="583322" y="352297"/>
                </a:lnTo>
                <a:lnTo>
                  <a:pt x="530744" y="338835"/>
                </a:lnTo>
                <a:lnTo>
                  <a:pt x="475245" y="326008"/>
                </a:lnTo>
                <a:lnTo>
                  <a:pt x="195083" y="267207"/>
                </a:lnTo>
                <a:lnTo>
                  <a:pt x="170445" y="261492"/>
                </a:lnTo>
                <a:lnTo>
                  <a:pt x="124979" y="250189"/>
                </a:lnTo>
                <a:lnTo>
                  <a:pt x="85863" y="238759"/>
                </a:lnTo>
                <a:lnTo>
                  <a:pt x="41794" y="221487"/>
                </a:lnTo>
                <a:lnTo>
                  <a:pt x="18871" y="203072"/>
                </a:lnTo>
                <a:lnTo>
                  <a:pt x="18680" y="203072"/>
                </a:lnTo>
                <a:lnTo>
                  <a:pt x="18604" y="202691"/>
                </a:lnTo>
                <a:lnTo>
                  <a:pt x="18418" y="202219"/>
                </a:lnTo>
                <a:lnTo>
                  <a:pt x="18299" y="201167"/>
                </a:lnTo>
                <a:lnTo>
                  <a:pt x="18142" y="200381"/>
                </a:lnTo>
                <a:lnTo>
                  <a:pt x="17770" y="200381"/>
                </a:lnTo>
                <a:lnTo>
                  <a:pt x="17872" y="199897"/>
                </a:lnTo>
                <a:lnTo>
                  <a:pt x="17938" y="198891"/>
                </a:lnTo>
                <a:lnTo>
                  <a:pt x="18045" y="197865"/>
                </a:lnTo>
                <a:lnTo>
                  <a:pt x="18302" y="197865"/>
                </a:lnTo>
                <a:lnTo>
                  <a:pt x="18597" y="196468"/>
                </a:lnTo>
                <a:lnTo>
                  <a:pt x="18705" y="195960"/>
                </a:lnTo>
                <a:lnTo>
                  <a:pt x="18299" y="195960"/>
                </a:lnTo>
                <a:lnTo>
                  <a:pt x="19188" y="193674"/>
                </a:lnTo>
                <a:lnTo>
                  <a:pt x="19550" y="193674"/>
                </a:lnTo>
                <a:lnTo>
                  <a:pt x="21492" y="190126"/>
                </a:lnTo>
                <a:lnTo>
                  <a:pt x="21659" y="189737"/>
                </a:lnTo>
                <a:lnTo>
                  <a:pt x="21982" y="189229"/>
                </a:lnTo>
                <a:lnTo>
                  <a:pt x="22206" y="189229"/>
                </a:lnTo>
                <a:lnTo>
                  <a:pt x="26554" y="183768"/>
                </a:lnTo>
                <a:lnTo>
                  <a:pt x="33158" y="177799"/>
                </a:lnTo>
                <a:lnTo>
                  <a:pt x="76719" y="151002"/>
                </a:lnTo>
                <a:lnTo>
                  <a:pt x="123328" y="129920"/>
                </a:lnTo>
                <a:lnTo>
                  <a:pt x="177303" y="108965"/>
                </a:lnTo>
                <a:lnTo>
                  <a:pt x="254519" y="82168"/>
                </a:lnTo>
                <a:lnTo>
                  <a:pt x="347229" y="51434"/>
                </a:lnTo>
                <a:lnTo>
                  <a:pt x="363866" y="45719"/>
                </a:lnTo>
                <a:lnTo>
                  <a:pt x="368836" y="43912"/>
                </a:lnTo>
                <a:lnTo>
                  <a:pt x="362323" y="26869"/>
                </a:lnTo>
                <a:close/>
              </a:path>
              <a:path w="948689" h="781685">
                <a:moveTo>
                  <a:pt x="18510" y="202219"/>
                </a:moveTo>
                <a:lnTo>
                  <a:pt x="18563" y="202691"/>
                </a:lnTo>
                <a:lnTo>
                  <a:pt x="18680" y="203072"/>
                </a:lnTo>
                <a:lnTo>
                  <a:pt x="18871" y="203072"/>
                </a:lnTo>
                <a:lnTo>
                  <a:pt x="18510" y="202219"/>
                </a:lnTo>
                <a:close/>
              </a:path>
              <a:path w="948689" h="781685">
                <a:moveTo>
                  <a:pt x="18350" y="201421"/>
                </a:moveTo>
                <a:lnTo>
                  <a:pt x="18172" y="201421"/>
                </a:lnTo>
                <a:lnTo>
                  <a:pt x="18510" y="202219"/>
                </a:lnTo>
                <a:lnTo>
                  <a:pt x="18350" y="201421"/>
                </a:lnTo>
                <a:close/>
              </a:path>
              <a:path w="948689" h="781685">
                <a:moveTo>
                  <a:pt x="18085" y="198891"/>
                </a:moveTo>
                <a:lnTo>
                  <a:pt x="17832" y="199897"/>
                </a:lnTo>
                <a:lnTo>
                  <a:pt x="17781" y="200381"/>
                </a:lnTo>
                <a:lnTo>
                  <a:pt x="18094" y="200381"/>
                </a:lnTo>
                <a:lnTo>
                  <a:pt x="18085" y="198891"/>
                </a:lnTo>
                <a:close/>
              </a:path>
              <a:path w="948689" h="781685">
                <a:moveTo>
                  <a:pt x="18045" y="197865"/>
                </a:moveTo>
                <a:lnTo>
                  <a:pt x="17938" y="198891"/>
                </a:lnTo>
                <a:lnTo>
                  <a:pt x="17832" y="199897"/>
                </a:lnTo>
                <a:lnTo>
                  <a:pt x="18085" y="198891"/>
                </a:lnTo>
                <a:lnTo>
                  <a:pt x="18045" y="197865"/>
                </a:lnTo>
                <a:close/>
              </a:path>
              <a:path w="948689" h="781685">
                <a:moveTo>
                  <a:pt x="18302" y="197865"/>
                </a:moveTo>
                <a:lnTo>
                  <a:pt x="18045" y="197865"/>
                </a:lnTo>
                <a:lnTo>
                  <a:pt x="18085" y="198891"/>
                </a:lnTo>
                <a:lnTo>
                  <a:pt x="18302" y="197865"/>
                </a:lnTo>
                <a:close/>
              </a:path>
              <a:path w="948689" h="781685">
                <a:moveTo>
                  <a:pt x="19188" y="193674"/>
                </a:moveTo>
                <a:lnTo>
                  <a:pt x="18299" y="195960"/>
                </a:lnTo>
                <a:lnTo>
                  <a:pt x="18960" y="194753"/>
                </a:lnTo>
                <a:lnTo>
                  <a:pt x="19188" y="193674"/>
                </a:lnTo>
                <a:close/>
              </a:path>
              <a:path w="948689" h="781685">
                <a:moveTo>
                  <a:pt x="18960" y="194753"/>
                </a:moveTo>
                <a:lnTo>
                  <a:pt x="18299" y="195960"/>
                </a:lnTo>
                <a:lnTo>
                  <a:pt x="18705" y="195960"/>
                </a:lnTo>
                <a:lnTo>
                  <a:pt x="18960" y="194753"/>
                </a:lnTo>
                <a:close/>
              </a:path>
              <a:path w="948689" h="781685">
                <a:moveTo>
                  <a:pt x="19550" y="193674"/>
                </a:moveTo>
                <a:lnTo>
                  <a:pt x="19188" y="193674"/>
                </a:lnTo>
                <a:lnTo>
                  <a:pt x="18960" y="194753"/>
                </a:lnTo>
                <a:lnTo>
                  <a:pt x="19550" y="193674"/>
                </a:lnTo>
                <a:close/>
              </a:path>
              <a:path w="948689" h="781685">
                <a:moveTo>
                  <a:pt x="21982" y="189229"/>
                </a:moveTo>
                <a:lnTo>
                  <a:pt x="21412" y="190126"/>
                </a:lnTo>
                <a:lnTo>
                  <a:pt x="21801" y="189737"/>
                </a:lnTo>
                <a:lnTo>
                  <a:pt x="21982" y="189229"/>
                </a:lnTo>
                <a:close/>
              </a:path>
              <a:path w="948689" h="781685">
                <a:moveTo>
                  <a:pt x="22206" y="189229"/>
                </a:moveTo>
                <a:lnTo>
                  <a:pt x="21982" y="189229"/>
                </a:lnTo>
                <a:lnTo>
                  <a:pt x="21705" y="189737"/>
                </a:lnTo>
                <a:lnTo>
                  <a:pt x="22206" y="189229"/>
                </a:lnTo>
                <a:close/>
              </a:path>
              <a:path w="948689" h="781685">
                <a:moveTo>
                  <a:pt x="423837" y="22478"/>
                </a:moveTo>
                <a:lnTo>
                  <a:pt x="374280" y="22478"/>
                </a:lnTo>
                <a:lnTo>
                  <a:pt x="380630" y="39623"/>
                </a:lnTo>
                <a:lnTo>
                  <a:pt x="368836" y="43912"/>
                </a:lnTo>
                <a:lnTo>
                  <a:pt x="379233" y="71119"/>
                </a:lnTo>
                <a:lnTo>
                  <a:pt x="423837" y="22478"/>
                </a:lnTo>
                <a:close/>
              </a:path>
              <a:path w="948689" h="781685">
                <a:moveTo>
                  <a:pt x="374280" y="22478"/>
                </a:moveTo>
                <a:lnTo>
                  <a:pt x="362323" y="26869"/>
                </a:lnTo>
                <a:lnTo>
                  <a:pt x="368836" y="43912"/>
                </a:lnTo>
                <a:lnTo>
                  <a:pt x="380630" y="39623"/>
                </a:lnTo>
                <a:lnTo>
                  <a:pt x="374280" y="22478"/>
                </a:lnTo>
                <a:close/>
              </a:path>
              <a:path w="948689" h="781685">
                <a:moveTo>
                  <a:pt x="352055" y="0"/>
                </a:moveTo>
                <a:lnTo>
                  <a:pt x="362323" y="26869"/>
                </a:lnTo>
                <a:lnTo>
                  <a:pt x="374280" y="22478"/>
                </a:lnTo>
                <a:lnTo>
                  <a:pt x="423837" y="22478"/>
                </a:lnTo>
                <a:lnTo>
                  <a:pt x="436764" y="8381"/>
                </a:lnTo>
                <a:lnTo>
                  <a:pt x="352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43144" y="4078096"/>
            <a:ext cx="326390" cy="751205"/>
          </a:xfrm>
          <a:custGeom>
            <a:avLst/>
            <a:gdLst/>
            <a:ahLst/>
            <a:cxnLst/>
            <a:rect l="l" t="t" r="r" b="b"/>
            <a:pathLst>
              <a:path w="326389" h="751204">
                <a:moveTo>
                  <a:pt x="67255" y="679052"/>
                </a:moveTo>
                <a:lnTo>
                  <a:pt x="61880" y="681055"/>
                </a:lnTo>
                <a:lnTo>
                  <a:pt x="51212" y="691022"/>
                </a:lnTo>
                <a:lnTo>
                  <a:pt x="45069" y="704252"/>
                </a:lnTo>
                <a:lnTo>
                  <a:pt x="44450" y="719327"/>
                </a:lnTo>
                <a:lnTo>
                  <a:pt x="49740" y="733520"/>
                </a:lnTo>
                <a:lnTo>
                  <a:pt x="59721" y="744188"/>
                </a:lnTo>
                <a:lnTo>
                  <a:pt x="72989" y="750331"/>
                </a:lnTo>
                <a:lnTo>
                  <a:pt x="88137" y="750951"/>
                </a:lnTo>
                <a:lnTo>
                  <a:pt x="102330" y="745662"/>
                </a:lnTo>
                <a:lnTo>
                  <a:pt x="112998" y="735695"/>
                </a:lnTo>
                <a:lnTo>
                  <a:pt x="119141" y="722465"/>
                </a:lnTo>
                <a:lnTo>
                  <a:pt x="119453" y="714882"/>
                </a:lnTo>
                <a:lnTo>
                  <a:pt x="73025" y="714882"/>
                </a:lnTo>
                <a:lnTo>
                  <a:pt x="67255" y="679052"/>
                </a:lnTo>
                <a:close/>
              </a:path>
              <a:path w="326389" h="751204">
                <a:moveTo>
                  <a:pt x="76072" y="675766"/>
                </a:moveTo>
                <a:lnTo>
                  <a:pt x="67255" y="679052"/>
                </a:lnTo>
                <a:lnTo>
                  <a:pt x="73025" y="714882"/>
                </a:lnTo>
                <a:lnTo>
                  <a:pt x="91185" y="711834"/>
                </a:lnTo>
                <a:lnTo>
                  <a:pt x="85361" y="676386"/>
                </a:lnTo>
                <a:lnTo>
                  <a:pt x="85321" y="676145"/>
                </a:lnTo>
                <a:lnTo>
                  <a:pt x="76072" y="675766"/>
                </a:lnTo>
                <a:close/>
              </a:path>
              <a:path w="326389" h="751204">
                <a:moveTo>
                  <a:pt x="85321" y="676145"/>
                </a:moveTo>
                <a:lnTo>
                  <a:pt x="91185" y="711834"/>
                </a:lnTo>
                <a:lnTo>
                  <a:pt x="73025" y="714882"/>
                </a:lnTo>
                <a:lnTo>
                  <a:pt x="119453" y="714882"/>
                </a:lnTo>
                <a:lnTo>
                  <a:pt x="119760" y="707389"/>
                </a:lnTo>
                <a:lnTo>
                  <a:pt x="114470" y="693197"/>
                </a:lnTo>
                <a:lnTo>
                  <a:pt x="104489" y="682529"/>
                </a:lnTo>
                <a:lnTo>
                  <a:pt x="91221" y="676386"/>
                </a:lnTo>
                <a:lnTo>
                  <a:pt x="85321" y="676145"/>
                </a:lnTo>
                <a:close/>
              </a:path>
              <a:path w="326389" h="751204">
                <a:moveTo>
                  <a:pt x="250240" y="27332"/>
                </a:moveTo>
                <a:lnTo>
                  <a:pt x="232790" y="31750"/>
                </a:lnTo>
                <a:lnTo>
                  <a:pt x="209422" y="37210"/>
                </a:lnTo>
                <a:lnTo>
                  <a:pt x="185419" y="43433"/>
                </a:lnTo>
                <a:lnTo>
                  <a:pt x="137032" y="58292"/>
                </a:lnTo>
                <a:lnTo>
                  <a:pt x="91058" y="78485"/>
                </a:lnTo>
                <a:lnTo>
                  <a:pt x="51053" y="105536"/>
                </a:lnTo>
                <a:lnTo>
                  <a:pt x="20573" y="142112"/>
                </a:lnTo>
                <a:lnTo>
                  <a:pt x="4190" y="189737"/>
                </a:lnTo>
                <a:lnTo>
                  <a:pt x="126" y="235965"/>
                </a:lnTo>
                <a:lnTo>
                  <a:pt x="0" y="252856"/>
                </a:lnTo>
                <a:lnTo>
                  <a:pt x="478" y="269620"/>
                </a:lnTo>
                <a:lnTo>
                  <a:pt x="507" y="270636"/>
                </a:lnTo>
                <a:lnTo>
                  <a:pt x="1335" y="287781"/>
                </a:lnTo>
                <a:lnTo>
                  <a:pt x="1396" y="289051"/>
                </a:lnTo>
                <a:lnTo>
                  <a:pt x="4698" y="327786"/>
                </a:lnTo>
                <a:lnTo>
                  <a:pt x="9525" y="368172"/>
                </a:lnTo>
                <a:lnTo>
                  <a:pt x="15620" y="409447"/>
                </a:lnTo>
                <a:lnTo>
                  <a:pt x="22605" y="451103"/>
                </a:lnTo>
                <a:lnTo>
                  <a:pt x="30225" y="492505"/>
                </a:lnTo>
                <a:lnTo>
                  <a:pt x="37972" y="532891"/>
                </a:lnTo>
                <a:lnTo>
                  <a:pt x="49656" y="589914"/>
                </a:lnTo>
                <a:lnTo>
                  <a:pt x="53212" y="607821"/>
                </a:lnTo>
                <a:lnTo>
                  <a:pt x="56768" y="624713"/>
                </a:lnTo>
                <a:lnTo>
                  <a:pt x="59943" y="640841"/>
                </a:lnTo>
                <a:lnTo>
                  <a:pt x="62991" y="656082"/>
                </a:lnTo>
                <a:lnTo>
                  <a:pt x="65785" y="669925"/>
                </a:lnTo>
                <a:lnTo>
                  <a:pt x="67255" y="679052"/>
                </a:lnTo>
                <a:lnTo>
                  <a:pt x="76072" y="675766"/>
                </a:lnTo>
                <a:lnTo>
                  <a:pt x="85259" y="675766"/>
                </a:lnTo>
                <a:lnTo>
                  <a:pt x="83819" y="667003"/>
                </a:lnTo>
                <a:lnTo>
                  <a:pt x="81025" y="652526"/>
                </a:lnTo>
                <a:lnTo>
                  <a:pt x="77977" y="637285"/>
                </a:lnTo>
                <a:lnTo>
                  <a:pt x="74675" y="621029"/>
                </a:lnTo>
                <a:lnTo>
                  <a:pt x="71119" y="604011"/>
                </a:lnTo>
                <a:lnTo>
                  <a:pt x="67563" y="586232"/>
                </a:lnTo>
                <a:lnTo>
                  <a:pt x="59816" y="548766"/>
                </a:lnTo>
                <a:lnTo>
                  <a:pt x="48132" y="489076"/>
                </a:lnTo>
                <a:lnTo>
                  <a:pt x="40639" y="447928"/>
                </a:lnTo>
                <a:lnTo>
                  <a:pt x="33654" y="406526"/>
                </a:lnTo>
                <a:lnTo>
                  <a:pt x="27558" y="365505"/>
                </a:lnTo>
                <a:lnTo>
                  <a:pt x="22859" y="325627"/>
                </a:lnTo>
                <a:lnTo>
                  <a:pt x="18845" y="270636"/>
                </a:lnTo>
                <a:lnTo>
                  <a:pt x="18302" y="252856"/>
                </a:lnTo>
                <a:lnTo>
                  <a:pt x="18414" y="235965"/>
                </a:lnTo>
                <a:lnTo>
                  <a:pt x="22351" y="192404"/>
                </a:lnTo>
                <a:lnTo>
                  <a:pt x="36956" y="150367"/>
                </a:lnTo>
                <a:lnTo>
                  <a:pt x="63626" y="118871"/>
                </a:lnTo>
                <a:lnTo>
                  <a:pt x="100456" y="94233"/>
                </a:lnTo>
                <a:lnTo>
                  <a:pt x="143763" y="75310"/>
                </a:lnTo>
                <a:lnTo>
                  <a:pt x="190372" y="61086"/>
                </a:lnTo>
                <a:lnTo>
                  <a:pt x="236981" y="49656"/>
                </a:lnTo>
                <a:lnTo>
                  <a:pt x="255353" y="44968"/>
                </a:lnTo>
                <a:lnTo>
                  <a:pt x="250240" y="27332"/>
                </a:lnTo>
                <a:close/>
              </a:path>
              <a:path w="326389" h="751204">
                <a:moveTo>
                  <a:pt x="85259" y="675766"/>
                </a:moveTo>
                <a:lnTo>
                  <a:pt x="76072" y="675766"/>
                </a:lnTo>
                <a:lnTo>
                  <a:pt x="85321" y="676145"/>
                </a:lnTo>
                <a:lnTo>
                  <a:pt x="85259" y="675766"/>
                </a:lnTo>
                <a:close/>
              </a:path>
              <a:path w="326389" h="751204">
                <a:moveTo>
                  <a:pt x="316641" y="24129"/>
                </a:moveTo>
                <a:lnTo>
                  <a:pt x="262889" y="24129"/>
                </a:lnTo>
                <a:lnTo>
                  <a:pt x="267334" y="41909"/>
                </a:lnTo>
                <a:lnTo>
                  <a:pt x="255353" y="44968"/>
                </a:lnTo>
                <a:lnTo>
                  <a:pt x="263525" y="73151"/>
                </a:lnTo>
                <a:lnTo>
                  <a:pt x="316641" y="24129"/>
                </a:lnTo>
                <a:close/>
              </a:path>
              <a:path w="326389" h="751204">
                <a:moveTo>
                  <a:pt x="262889" y="24129"/>
                </a:moveTo>
                <a:lnTo>
                  <a:pt x="250240" y="27332"/>
                </a:lnTo>
                <a:lnTo>
                  <a:pt x="255353" y="44968"/>
                </a:lnTo>
                <a:lnTo>
                  <a:pt x="267334" y="41909"/>
                </a:lnTo>
                <a:lnTo>
                  <a:pt x="262889" y="24129"/>
                </a:lnTo>
                <a:close/>
              </a:path>
              <a:path w="326389" h="751204">
                <a:moveTo>
                  <a:pt x="242315" y="0"/>
                </a:moveTo>
                <a:lnTo>
                  <a:pt x="250240" y="27332"/>
                </a:lnTo>
                <a:lnTo>
                  <a:pt x="262889" y="24129"/>
                </a:lnTo>
                <a:lnTo>
                  <a:pt x="316641" y="24129"/>
                </a:lnTo>
                <a:lnTo>
                  <a:pt x="326135" y="15366"/>
                </a:lnTo>
                <a:lnTo>
                  <a:pt x="24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5393" y="4094734"/>
            <a:ext cx="887730" cy="737235"/>
          </a:xfrm>
          <a:custGeom>
            <a:avLst/>
            <a:gdLst/>
            <a:ahLst/>
            <a:cxnLst/>
            <a:rect l="l" t="t" r="r" b="b"/>
            <a:pathLst>
              <a:path w="887729" h="737235">
                <a:moveTo>
                  <a:pt x="35207" y="662507"/>
                </a:moveTo>
                <a:lnTo>
                  <a:pt x="29464" y="662507"/>
                </a:lnTo>
                <a:lnTo>
                  <a:pt x="15990" y="668178"/>
                </a:lnTo>
                <a:lnTo>
                  <a:pt x="5648" y="678497"/>
                </a:lnTo>
                <a:lnTo>
                  <a:pt x="102" y="691971"/>
                </a:lnTo>
                <a:lnTo>
                  <a:pt x="0" y="707568"/>
                </a:lnTo>
                <a:lnTo>
                  <a:pt x="5699" y="721070"/>
                </a:lnTo>
                <a:lnTo>
                  <a:pt x="15962" y="731373"/>
                </a:lnTo>
                <a:lnTo>
                  <a:pt x="29896" y="737108"/>
                </a:lnTo>
                <a:lnTo>
                  <a:pt x="44882" y="737108"/>
                </a:lnTo>
                <a:lnTo>
                  <a:pt x="58506" y="731373"/>
                </a:lnTo>
                <a:lnTo>
                  <a:pt x="68865" y="721070"/>
                </a:lnTo>
                <a:lnTo>
                  <a:pt x="74600" y="707136"/>
                </a:lnTo>
                <a:lnTo>
                  <a:pt x="74572" y="701548"/>
                </a:lnTo>
                <a:lnTo>
                  <a:pt x="46279" y="701548"/>
                </a:lnTo>
                <a:lnTo>
                  <a:pt x="28245" y="697992"/>
                </a:lnTo>
                <a:lnTo>
                  <a:pt x="35207" y="662507"/>
                </a:lnTo>
                <a:close/>
              </a:path>
              <a:path w="887729" h="737235">
                <a:moveTo>
                  <a:pt x="811706" y="27849"/>
                </a:moveTo>
                <a:lnTo>
                  <a:pt x="674802" y="62992"/>
                </a:lnTo>
                <a:lnTo>
                  <a:pt x="611302" y="80772"/>
                </a:lnTo>
                <a:lnTo>
                  <a:pt x="548691" y="99949"/>
                </a:lnTo>
                <a:lnTo>
                  <a:pt x="489890" y="121031"/>
                </a:lnTo>
                <a:lnTo>
                  <a:pt x="449885" y="137922"/>
                </a:lnTo>
                <a:lnTo>
                  <a:pt x="390068" y="168148"/>
                </a:lnTo>
                <a:lnTo>
                  <a:pt x="343713" y="194183"/>
                </a:lnTo>
                <a:lnTo>
                  <a:pt x="299263" y="222123"/>
                </a:lnTo>
                <a:lnTo>
                  <a:pt x="256972" y="251587"/>
                </a:lnTo>
                <a:lnTo>
                  <a:pt x="217475" y="282448"/>
                </a:lnTo>
                <a:lnTo>
                  <a:pt x="181153" y="314706"/>
                </a:lnTo>
                <a:lnTo>
                  <a:pt x="148641" y="348107"/>
                </a:lnTo>
                <a:lnTo>
                  <a:pt x="120320" y="382905"/>
                </a:lnTo>
                <a:lnTo>
                  <a:pt x="96952" y="421640"/>
                </a:lnTo>
                <a:lnTo>
                  <a:pt x="78537" y="465074"/>
                </a:lnTo>
                <a:lnTo>
                  <a:pt x="64440" y="510921"/>
                </a:lnTo>
                <a:lnTo>
                  <a:pt x="53645" y="556895"/>
                </a:lnTo>
                <a:lnTo>
                  <a:pt x="45263" y="600837"/>
                </a:lnTo>
                <a:lnTo>
                  <a:pt x="38786" y="640588"/>
                </a:lnTo>
                <a:lnTo>
                  <a:pt x="36119" y="657860"/>
                </a:lnTo>
                <a:lnTo>
                  <a:pt x="28245" y="697992"/>
                </a:lnTo>
                <a:lnTo>
                  <a:pt x="46279" y="701548"/>
                </a:lnTo>
                <a:lnTo>
                  <a:pt x="53133" y="665932"/>
                </a:lnTo>
                <a:lnTo>
                  <a:pt x="44811" y="662507"/>
                </a:lnTo>
                <a:lnTo>
                  <a:pt x="53792" y="662507"/>
                </a:lnTo>
                <a:lnTo>
                  <a:pt x="54026" y="661289"/>
                </a:lnTo>
                <a:lnTo>
                  <a:pt x="56820" y="643382"/>
                </a:lnTo>
                <a:lnTo>
                  <a:pt x="59868" y="624205"/>
                </a:lnTo>
                <a:lnTo>
                  <a:pt x="67234" y="582549"/>
                </a:lnTo>
                <a:lnTo>
                  <a:pt x="76505" y="537845"/>
                </a:lnTo>
                <a:lnTo>
                  <a:pt x="88570" y="492887"/>
                </a:lnTo>
                <a:lnTo>
                  <a:pt x="104318" y="449580"/>
                </a:lnTo>
                <a:lnTo>
                  <a:pt x="124003" y="410337"/>
                </a:lnTo>
                <a:lnTo>
                  <a:pt x="148387" y="376428"/>
                </a:lnTo>
                <a:lnTo>
                  <a:pt x="177724" y="343789"/>
                </a:lnTo>
                <a:lnTo>
                  <a:pt x="211252" y="311912"/>
                </a:lnTo>
                <a:lnTo>
                  <a:pt x="248209" y="281178"/>
                </a:lnTo>
                <a:lnTo>
                  <a:pt x="288468" y="251587"/>
                </a:lnTo>
                <a:lnTo>
                  <a:pt x="353492" y="209677"/>
                </a:lnTo>
                <a:lnTo>
                  <a:pt x="399085" y="184023"/>
                </a:lnTo>
                <a:lnTo>
                  <a:pt x="445821" y="160020"/>
                </a:lnTo>
                <a:lnTo>
                  <a:pt x="496748" y="137922"/>
                </a:lnTo>
                <a:lnTo>
                  <a:pt x="554533" y="117348"/>
                </a:lnTo>
                <a:lnTo>
                  <a:pt x="616509" y="98298"/>
                </a:lnTo>
                <a:lnTo>
                  <a:pt x="679300" y="80772"/>
                </a:lnTo>
                <a:lnTo>
                  <a:pt x="816461" y="45530"/>
                </a:lnTo>
                <a:lnTo>
                  <a:pt x="811706" y="27849"/>
                </a:lnTo>
                <a:close/>
              </a:path>
              <a:path w="887729" h="737235">
                <a:moveTo>
                  <a:pt x="53133" y="665932"/>
                </a:moveTo>
                <a:lnTo>
                  <a:pt x="46279" y="701548"/>
                </a:lnTo>
                <a:lnTo>
                  <a:pt x="74572" y="701548"/>
                </a:lnTo>
                <a:lnTo>
                  <a:pt x="74525" y="691971"/>
                </a:lnTo>
                <a:lnTo>
                  <a:pt x="68853" y="678497"/>
                </a:lnTo>
                <a:lnTo>
                  <a:pt x="58574" y="668178"/>
                </a:lnTo>
                <a:lnTo>
                  <a:pt x="53133" y="665932"/>
                </a:lnTo>
                <a:close/>
              </a:path>
              <a:path w="887729" h="737235">
                <a:moveTo>
                  <a:pt x="53792" y="662507"/>
                </a:moveTo>
                <a:lnTo>
                  <a:pt x="44811" y="662507"/>
                </a:lnTo>
                <a:lnTo>
                  <a:pt x="53133" y="665932"/>
                </a:lnTo>
                <a:lnTo>
                  <a:pt x="53792" y="662507"/>
                </a:lnTo>
                <a:close/>
              </a:path>
              <a:path w="887729" h="737235">
                <a:moveTo>
                  <a:pt x="879094" y="24638"/>
                </a:moveTo>
                <a:lnTo>
                  <a:pt x="824027" y="24638"/>
                </a:lnTo>
                <a:lnTo>
                  <a:pt x="828599" y="42418"/>
                </a:lnTo>
                <a:lnTo>
                  <a:pt x="816461" y="45530"/>
                </a:lnTo>
                <a:lnTo>
                  <a:pt x="824027" y="73660"/>
                </a:lnTo>
                <a:lnTo>
                  <a:pt x="879094" y="24638"/>
                </a:lnTo>
                <a:close/>
              </a:path>
              <a:path w="887729" h="737235">
                <a:moveTo>
                  <a:pt x="824027" y="24638"/>
                </a:moveTo>
                <a:lnTo>
                  <a:pt x="811706" y="27849"/>
                </a:lnTo>
                <a:lnTo>
                  <a:pt x="816461" y="45530"/>
                </a:lnTo>
                <a:lnTo>
                  <a:pt x="828599" y="42418"/>
                </a:lnTo>
                <a:lnTo>
                  <a:pt x="824027" y="24638"/>
                </a:lnTo>
                <a:close/>
              </a:path>
              <a:path w="887729" h="737235">
                <a:moveTo>
                  <a:pt x="804215" y="0"/>
                </a:moveTo>
                <a:lnTo>
                  <a:pt x="811706" y="27849"/>
                </a:lnTo>
                <a:lnTo>
                  <a:pt x="824027" y="24638"/>
                </a:lnTo>
                <a:lnTo>
                  <a:pt x="879094" y="24638"/>
                </a:lnTo>
                <a:lnTo>
                  <a:pt x="887654" y="17018"/>
                </a:lnTo>
                <a:lnTo>
                  <a:pt x="804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Radix</a:t>
            </a:r>
            <a:r>
              <a:rPr sz="4000" b="0" spc="-6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978535"/>
            <a:ext cx="8042275" cy="45523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106045" indent="-228600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Radix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linear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integers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concept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alphabetical</a:t>
            </a:r>
            <a:r>
              <a:rPr sz="2000" spc="-35" dirty="0">
                <a:latin typeface="Calibri"/>
                <a:cs typeface="Calibri"/>
              </a:rPr>
              <a:t> order.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names,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radix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26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buckets)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because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26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letters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alphabet.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Observe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according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letter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name.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26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arrange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begins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20" dirty="0">
                <a:latin typeface="Calibri"/>
                <a:cs typeface="Calibri"/>
              </a:rPr>
              <a:t>‘A’,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spc="-40" dirty="0">
                <a:latin typeface="Calibri"/>
                <a:cs typeface="Calibri"/>
              </a:rPr>
              <a:t>‘B’,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forth.</a:t>
            </a:r>
            <a:endParaRPr sz="2000">
              <a:latin typeface="Calibri"/>
              <a:cs typeface="Calibri"/>
            </a:endParaRPr>
          </a:p>
          <a:p>
            <a:pPr marL="241300" marR="104139" indent="-228600">
              <a:lnSpc>
                <a:spcPct val="9000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During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grouped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according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letter.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letters.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continued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nth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pass, where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maximum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letters.</a:t>
            </a:r>
            <a:endParaRPr sz="2000">
              <a:latin typeface="Calibri"/>
              <a:cs typeface="Calibri"/>
            </a:endParaRPr>
          </a:p>
          <a:p>
            <a:pPr marL="239395" marR="307975" indent="-226695" algn="just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collected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buckets.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is, 	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pick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bucket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beginning 	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10" dirty="0">
                <a:latin typeface="Calibri"/>
                <a:cs typeface="Calibri"/>
              </a:rPr>
              <a:t>‘A’.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collect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bucket,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so 	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forth.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1599" y="153123"/>
            <a:ext cx="1285875" cy="829310"/>
            <a:chOff x="8991599" y="153123"/>
            <a:chExt cx="1285875" cy="829310"/>
          </a:xfrm>
        </p:grpSpPr>
        <p:sp>
          <p:nvSpPr>
            <p:cNvPr id="5" name="object 5"/>
            <p:cNvSpPr/>
            <p:nvPr/>
          </p:nvSpPr>
          <p:spPr>
            <a:xfrm>
              <a:off x="9072933" y="335971"/>
              <a:ext cx="907415" cy="633095"/>
            </a:xfrm>
            <a:custGeom>
              <a:avLst/>
              <a:gdLst/>
              <a:ahLst/>
              <a:cxnLst/>
              <a:rect l="l" t="t" r="r" b="b"/>
              <a:pathLst>
                <a:path w="907415" h="633094">
                  <a:moveTo>
                    <a:pt x="900032" y="0"/>
                  </a:moveTo>
                  <a:lnTo>
                    <a:pt x="867578" y="10182"/>
                  </a:lnTo>
                  <a:lnTo>
                    <a:pt x="753807" y="34226"/>
                  </a:lnTo>
                  <a:lnTo>
                    <a:pt x="610031" y="48426"/>
                  </a:lnTo>
                  <a:lnTo>
                    <a:pt x="522875" y="65907"/>
                  </a:lnTo>
                  <a:lnTo>
                    <a:pt x="396041" y="69925"/>
                  </a:lnTo>
                  <a:lnTo>
                    <a:pt x="176229" y="62993"/>
                  </a:lnTo>
                  <a:lnTo>
                    <a:pt x="46965" y="40053"/>
                  </a:lnTo>
                  <a:lnTo>
                    <a:pt x="0" y="55694"/>
                  </a:lnTo>
                  <a:lnTo>
                    <a:pt x="105060" y="510211"/>
                  </a:lnTo>
                  <a:lnTo>
                    <a:pt x="105060" y="560833"/>
                  </a:lnTo>
                  <a:lnTo>
                    <a:pt x="152989" y="591060"/>
                  </a:lnTo>
                  <a:lnTo>
                    <a:pt x="236263" y="611820"/>
                  </a:lnTo>
                  <a:lnTo>
                    <a:pt x="490422" y="632941"/>
                  </a:lnTo>
                  <a:lnTo>
                    <a:pt x="619216" y="626386"/>
                  </a:lnTo>
                  <a:lnTo>
                    <a:pt x="732988" y="600893"/>
                  </a:lnTo>
                  <a:lnTo>
                    <a:pt x="831778" y="559741"/>
                  </a:lnTo>
                  <a:lnTo>
                    <a:pt x="796916" y="482897"/>
                  </a:lnTo>
                  <a:lnTo>
                    <a:pt x="907299" y="64098"/>
                  </a:lnTo>
                  <a:lnTo>
                    <a:pt x="900032" y="0"/>
                  </a:lnTo>
                  <a:close/>
                </a:path>
              </a:pathLst>
            </a:custGeom>
            <a:solidFill>
              <a:srgbClr val="888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1599" y="156405"/>
              <a:ext cx="1025525" cy="538480"/>
            </a:xfrm>
            <a:custGeom>
              <a:avLst/>
              <a:gdLst/>
              <a:ahLst/>
              <a:cxnLst/>
              <a:rect l="l" t="t" r="r" b="b"/>
              <a:pathLst>
                <a:path w="1025525" h="538480">
                  <a:moveTo>
                    <a:pt x="432838" y="0"/>
                  </a:moveTo>
                  <a:lnTo>
                    <a:pt x="304044" y="8372"/>
                  </a:lnTo>
                  <a:lnTo>
                    <a:pt x="194142" y="20026"/>
                  </a:lnTo>
                  <a:lnTo>
                    <a:pt x="109415" y="43335"/>
                  </a:lnTo>
                  <a:lnTo>
                    <a:pt x="42120" y="66306"/>
                  </a:lnTo>
                  <a:lnTo>
                    <a:pt x="1936" y="102710"/>
                  </a:lnTo>
                  <a:lnTo>
                    <a:pt x="0" y="143867"/>
                  </a:lnTo>
                  <a:lnTo>
                    <a:pt x="18397" y="172635"/>
                  </a:lnTo>
                  <a:lnTo>
                    <a:pt x="56645" y="195207"/>
                  </a:lnTo>
                  <a:lnTo>
                    <a:pt x="45027" y="246578"/>
                  </a:lnTo>
                  <a:lnTo>
                    <a:pt x="26143" y="303744"/>
                  </a:lnTo>
                  <a:lnTo>
                    <a:pt x="20334" y="346712"/>
                  </a:lnTo>
                  <a:lnTo>
                    <a:pt x="16945" y="399524"/>
                  </a:lnTo>
                  <a:lnTo>
                    <a:pt x="24207" y="446508"/>
                  </a:lnTo>
                  <a:lnTo>
                    <a:pt x="48897" y="477821"/>
                  </a:lnTo>
                  <a:lnTo>
                    <a:pt x="71655" y="503675"/>
                  </a:lnTo>
                  <a:lnTo>
                    <a:pt x="191236" y="529173"/>
                  </a:lnTo>
                  <a:lnTo>
                    <a:pt x="299202" y="537911"/>
                  </a:lnTo>
                  <a:lnTo>
                    <a:pt x="452678" y="532084"/>
                  </a:lnTo>
                  <a:lnTo>
                    <a:pt x="592576" y="499320"/>
                  </a:lnTo>
                  <a:lnTo>
                    <a:pt x="685528" y="473466"/>
                  </a:lnTo>
                  <a:lnTo>
                    <a:pt x="770765" y="447950"/>
                  </a:lnTo>
                  <a:lnTo>
                    <a:pt x="835141" y="376583"/>
                  </a:lnTo>
                  <a:lnTo>
                    <a:pt x="876780" y="335057"/>
                  </a:lnTo>
                  <a:lnTo>
                    <a:pt x="933931" y="283718"/>
                  </a:lnTo>
                  <a:lnTo>
                    <a:pt x="926175" y="242560"/>
                  </a:lnTo>
                  <a:lnTo>
                    <a:pt x="892292" y="233819"/>
                  </a:lnTo>
                  <a:lnTo>
                    <a:pt x="829834" y="248019"/>
                  </a:lnTo>
                  <a:lnTo>
                    <a:pt x="801259" y="283718"/>
                  </a:lnTo>
                  <a:lnTo>
                    <a:pt x="825956" y="349257"/>
                  </a:lnTo>
                  <a:lnTo>
                    <a:pt x="776561" y="395138"/>
                  </a:lnTo>
                  <a:lnTo>
                    <a:pt x="746067" y="429395"/>
                  </a:lnTo>
                  <a:lnTo>
                    <a:pt x="683609" y="453777"/>
                  </a:lnTo>
                  <a:lnTo>
                    <a:pt x="610007" y="473466"/>
                  </a:lnTo>
                  <a:lnTo>
                    <a:pt x="517054" y="493493"/>
                  </a:lnTo>
                  <a:lnTo>
                    <a:pt x="426062" y="505147"/>
                  </a:lnTo>
                  <a:lnTo>
                    <a:pt x="324378" y="512416"/>
                  </a:lnTo>
                  <a:lnTo>
                    <a:pt x="203340" y="508061"/>
                  </a:lnTo>
                  <a:lnTo>
                    <a:pt x="122973" y="493493"/>
                  </a:lnTo>
                  <a:lnTo>
                    <a:pt x="83273" y="470553"/>
                  </a:lnTo>
                  <a:lnTo>
                    <a:pt x="52771" y="398051"/>
                  </a:lnTo>
                  <a:lnTo>
                    <a:pt x="54710" y="336530"/>
                  </a:lnTo>
                  <a:lnTo>
                    <a:pt x="86661" y="232347"/>
                  </a:lnTo>
                  <a:lnTo>
                    <a:pt x="117164" y="216706"/>
                  </a:lnTo>
                  <a:lnTo>
                    <a:pt x="198498" y="233819"/>
                  </a:lnTo>
                  <a:lnTo>
                    <a:pt x="325831" y="246578"/>
                  </a:lnTo>
                  <a:lnTo>
                    <a:pt x="452678" y="252405"/>
                  </a:lnTo>
                  <a:lnTo>
                    <a:pt x="566449" y="249491"/>
                  </a:lnTo>
                  <a:lnTo>
                    <a:pt x="810444" y="215234"/>
                  </a:lnTo>
                  <a:lnTo>
                    <a:pt x="961976" y="178094"/>
                  </a:lnTo>
                  <a:lnTo>
                    <a:pt x="1023005" y="132581"/>
                  </a:lnTo>
                  <a:lnTo>
                    <a:pt x="1024924" y="82683"/>
                  </a:lnTo>
                  <a:lnTo>
                    <a:pt x="938748" y="43335"/>
                  </a:lnTo>
                  <a:lnTo>
                    <a:pt x="873392" y="28430"/>
                  </a:lnTo>
                  <a:lnTo>
                    <a:pt x="778970" y="14199"/>
                  </a:lnTo>
                  <a:lnTo>
                    <a:pt x="665688" y="4017"/>
                  </a:lnTo>
                  <a:lnTo>
                    <a:pt x="540772" y="1104"/>
                  </a:lnTo>
                  <a:lnTo>
                    <a:pt x="432838" y="0"/>
                  </a:lnTo>
                  <a:close/>
                </a:path>
              </a:pathLst>
            </a:custGeom>
            <a:solidFill>
              <a:srgbClr val="B8B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75309" y="199035"/>
              <a:ext cx="675005" cy="178435"/>
            </a:xfrm>
            <a:custGeom>
              <a:avLst/>
              <a:gdLst/>
              <a:ahLst/>
              <a:cxnLst/>
              <a:rect l="l" t="t" r="r" b="b"/>
              <a:pathLst>
                <a:path w="675004" h="178435">
                  <a:moveTo>
                    <a:pt x="422636" y="0"/>
                  </a:moveTo>
                  <a:lnTo>
                    <a:pt x="218362" y="1441"/>
                  </a:lnTo>
                  <a:lnTo>
                    <a:pt x="24689" y="32754"/>
                  </a:lnTo>
                  <a:lnTo>
                    <a:pt x="0" y="128533"/>
                  </a:lnTo>
                  <a:lnTo>
                    <a:pt x="53252" y="168249"/>
                  </a:lnTo>
                  <a:lnTo>
                    <a:pt x="189786" y="178431"/>
                  </a:lnTo>
                  <a:lnTo>
                    <a:pt x="341318" y="172604"/>
                  </a:lnTo>
                  <a:lnTo>
                    <a:pt x="451212" y="158404"/>
                  </a:lnTo>
                  <a:lnTo>
                    <a:pt x="581925" y="131109"/>
                  </a:lnTo>
                  <a:lnTo>
                    <a:pt x="671040" y="95779"/>
                  </a:lnTo>
                  <a:lnTo>
                    <a:pt x="674877" y="44408"/>
                  </a:lnTo>
                  <a:lnTo>
                    <a:pt x="602744" y="12727"/>
                  </a:lnTo>
                  <a:lnTo>
                    <a:pt x="422636" y="0"/>
                  </a:lnTo>
                  <a:close/>
                </a:path>
              </a:pathLst>
            </a:custGeom>
            <a:solidFill>
              <a:srgbClr val="888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8644" y="424819"/>
              <a:ext cx="252244" cy="225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21567" y="706700"/>
              <a:ext cx="314325" cy="217170"/>
            </a:xfrm>
            <a:custGeom>
              <a:avLst/>
              <a:gdLst/>
              <a:ahLst/>
              <a:cxnLst/>
              <a:rect l="l" t="t" r="r" b="b"/>
              <a:pathLst>
                <a:path w="314325" h="217169">
                  <a:moveTo>
                    <a:pt x="0" y="0"/>
                  </a:moveTo>
                  <a:lnTo>
                    <a:pt x="24207" y="119817"/>
                  </a:lnTo>
                  <a:lnTo>
                    <a:pt x="4355" y="155871"/>
                  </a:lnTo>
                  <a:lnTo>
                    <a:pt x="30016" y="182820"/>
                  </a:lnTo>
                  <a:lnTo>
                    <a:pt x="129267" y="203580"/>
                  </a:lnTo>
                  <a:lnTo>
                    <a:pt x="314192" y="217053"/>
                  </a:lnTo>
                  <a:lnTo>
                    <a:pt x="156377" y="179180"/>
                  </a:lnTo>
                  <a:lnTo>
                    <a:pt x="63907" y="152958"/>
                  </a:lnTo>
                  <a:lnTo>
                    <a:pt x="119584" y="127463"/>
                  </a:lnTo>
                  <a:lnTo>
                    <a:pt x="75525" y="91408"/>
                  </a:lnTo>
                  <a:lnTo>
                    <a:pt x="179152" y="52440"/>
                  </a:lnTo>
                  <a:lnTo>
                    <a:pt x="60033" y="24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94978" y="172452"/>
              <a:ext cx="1282065" cy="810260"/>
            </a:xfrm>
            <a:custGeom>
              <a:avLst/>
              <a:gdLst/>
              <a:ahLst/>
              <a:cxnLst/>
              <a:rect l="l" t="t" r="r" b="b"/>
              <a:pathLst>
                <a:path w="1282065" h="810260">
                  <a:moveTo>
                    <a:pt x="487057" y="237807"/>
                  </a:moveTo>
                  <a:lnTo>
                    <a:pt x="204800" y="211213"/>
                  </a:lnTo>
                  <a:lnTo>
                    <a:pt x="74079" y="172262"/>
                  </a:lnTo>
                  <a:lnTo>
                    <a:pt x="26631" y="150761"/>
                  </a:lnTo>
                  <a:lnTo>
                    <a:pt x="0" y="116535"/>
                  </a:lnTo>
                  <a:lnTo>
                    <a:pt x="13563" y="162052"/>
                  </a:lnTo>
                  <a:lnTo>
                    <a:pt x="49872" y="187172"/>
                  </a:lnTo>
                  <a:lnTo>
                    <a:pt x="30022" y="257467"/>
                  </a:lnTo>
                  <a:lnTo>
                    <a:pt x="39700" y="294970"/>
                  </a:lnTo>
                  <a:lnTo>
                    <a:pt x="37769" y="372935"/>
                  </a:lnTo>
                  <a:lnTo>
                    <a:pt x="42125" y="417703"/>
                  </a:lnTo>
                  <a:lnTo>
                    <a:pt x="65849" y="453402"/>
                  </a:lnTo>
                  <a:lnTo>
                    <a:pt x="109423" y="477456"/>
                  </a:lnTo>
                  <a:lnTo>
                    <a:pt x="81826" y="441756"/>
                  </a:lnTo>
                  <a:lnTo>
                    <a:pt x="61976" y="399491"/>
                  </a:lnTo>
                  <a:lnTo>
                    <a:pt x="57619" y="336867"/>
                  </a:lnTo>
                  <a:lnTo>
                    <a:pt x="67779" y="280073"/>
                  </a:lnTo>
                  <a:lnTo>
                    <a:pt x="81826" y="249821"/>
                  </a:lnTo>
                  <a:lnTo>
                    <a:pt x="137502" y="481812"/>
                  </a:lnTo>
                  <a:lnTo>
                    <a:pt x="157353" y="389305"/>
                  </a:lnTo>
                  <a:lnTo>
                    <a:pt x="125399" y="329234"/>
                  </a:lnTo>
                  <a:lnTo>
                    <a:pt x="173329" y="226148"/>
                  </a:lnTo>
                  <a:lnTo>
                    <a:pt x="232879" y="238175"/>
                  </a:lnTo>
                  <a:lnTo>
                    <a:pt x="487057" y="237807"/>
                  </a:lnTo>
                  <a:close/>
                </a:path>
                <a:path w="1282065" h="810260">
                  <a:moveTo>
                    <a:pt x="878738" y="40055"/>
                  </a:moveTo>
                  <a:lnTo>
                    <a:pt x="711212" y="9105"/>
                  </a:lnTo>
                  <a:lnTo>
                    <a:pt x="560171" y="0"/>
                  </a:lnTo>
                  <a:lnTo>
                    <a:pt x="400875" y="2908"/>
                  </a:lnTo>
                  <a:lnTo>
                    <a:pt x="238201" y="17843"/>
                  </a:lnTo>
                  <a:lnTo>
                    <a:pt x="130721" y="38950"/>
                  </a:lnTo>
                  <a:lnTo>
                    <a:pt x="75044" y="71729"/>
                  </a:lnTo>
                  <a:lnTo>
                    <a:pt x="51320" y="101968"/>
                  </a:lnTo>
                  <a:lnTo>
                    <a:pt x="87147" y="137668"/>
                  </a:lnTo>
                  <a:lnTo>
                    <a:pt x="158800" y="161683"/>
                  </a:lnTo>
                  <a:lnTo>
                    <a:pt x="274027" y="185724"/>
                  </a:lnTo>
                  <a:lnTo>
                    <a:pt x="369404" y="197751"/>
                  </a:lnTo>
                  <a:lnTo>
                    <a:pt x="321475" y="140919"/>
                  </a:lnTo>
                  <a:lnTo>
                    <a:pt x="405244" y="71729"/>
                  </a:lnTo>
                  <a:lnTo>
                    <a:pt x="651649" y="38950"/>
                  </a:lnTo>
                  <a:lnTo>
                    <a:pt x="878738" y="40055"/>
                  </a:lnTo>
                  <a:close/>
                </a:path>
                <a:path w="1282065" h="810260">
                  <a:moveTo>
                    <a:pt x="1282026" y="736371"/>
                  </a:moveTo>
                  <a:lnTo>
                    <a:pt x="1246187" y="652614"/>
                  </a:lnTo>
                  <a:lnTo>
                    <a:pt x="1079182" y="583780"/>
                  </a:lnTo>
                  <a:lnTo>
                    <a:pt x="908253" y="571766"/>
                  </a:lnTo>
                  <a:lnTo>
                    <a:pt x="976020" y="320484"/>
                  </a:lnTo>
                  <a:lnTo>
                    <a:pt x="1012355" y="160616"/>
                  </a:lnTo>
                  <a:lnTo>
                    <a:pt x="1047216" y="127088"/>
                  </a:lnTo>
                  <a:lnTo>
                    <a:pt x="1055420" y="87033"/>
                  </a:lnTo>
                  <a:lnTo>
                    <a:pt x="1014272" y="49161"/>
                  </a:lnTo>
                  <a:lnTo>
                    <a:pt x="925690" y="24384"/>
                  </a:lnTo>
                  <a:lnTo>
                    <a:pt x="1006551" y="72097"/>
                  </a:lnTo>
                  <a:lnTo>
                    <a:pt x="992022" y="131838"/>
                  </a:lnTo>
                  <a:lnTo>
                    <a:pt x="884542" y="173710"/>
                  </a:lnTo>
                  <a:lnTo>
                    <a:pt x="706843" y="209410"/>
                  </a:lnTo>
                  <a:lnTo>
                    <a:pt x="536448" y="234886"/>
                  </a:lnTo>
                  <a:lnTo>
                    <a:pt x="731532" y="226517"/>
                  </a:lnTo>
                  <a:lnTo>
                    <a:pt x="875360" y="206489"/>
                  </a:lnTo>
                  <a:lnTo>
                    <a:pt x="945527" y="190817"/>
                  </a:lnTo>
                  <a:lnTo>
                    <a:pt x="976020" y="236702"/>
                  </a:lnTo>
                  <a:lnTo>
                    <a:pt x="873391" y="481812"/>
                  </a:lnTo>
                  <a:lnTo>
                    <a:pt x="854049" y="682840"/>
                  </a:lnTo>
                  <a:lnTo>
                    <a:pt x="878738" y="713066"/>
                  </a:lnTo>
                  <a:lnTo>
                    <a:pt x="872909" y="733463"/>
                  </a:lnTo>
                  <a:lnTo>
                    <a:pt x="809015" y="758952"/>
                  </a:lnTo>
                  <a:lnTo>
                    <a:pt x="749465" y="773887"/>
                  </a:lnTo>
                  <a:lnTo>
                    <a:pt x="661809" y="785901"/>
                  </a:lnTo>
                  <a:lnTo>
                    <a:pt x="562571" y="790270"/>
                  </a:lnTo>
                  <a:lnTo>
                    <a:pt x="467220" y="784453"/>
                  </a:lnTo>
                  <a:lnTo>
                    <a:pt x="334060" y="776808"/>
                  </a:lnTo>
                  <a:lnTo>
                    <a:pt x="435254" y="791730"/>
                  </a:lnTo>
                  <a:lnTo>
                    <a:pt x="552411" y="806665"/>
                  </a:lnTo>
                  <a:lnTo>
                    <a:pt x="777049" y="809942"/>
                  </a:lnTo>
                  <a:lnTo>
                    <a:pt x="1174546" y="793559"/>
                  </a:lnTo>
                  <a:lnTo>
                    <a:pt x="1282026" y="736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7009" y="704152"/>
              <a:ext cx="142339" cy="2392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34331" y="522776"/>
              <a:ext cx="351155" cy="387350"/>
            </a:xfrm>
            <a:custGeom>
              <a:avLst/>
              <a:gdLst/>
              <a:ahLst/>
              <a:cxnLst/>
              <a:rect l="l" t="t" r="r" b="b"/>
              <a:pathLst>
                <a:path w="351154" h="387350">
                  <a:moveTo>
                    <a:pt x="350989" y="0"/>
                  </a:moveTo>
                  <a:lnTo>
                    <a:pt x="267712" y="89614"/>
                  </a:lnTo>
                  <a:lnTo>
                    <a:pt x="136509" y="190116"/>
                  </a:lnTo>
                  <a:lnTo>
                    <a:pt x="174759" y="271692"/>
                  </a:lnTo>
                  <a:lnTo>
                    <a:pt x="88094" y="323771"/>
                  </a:lnTo>
                  <a:lnTo>
                    <a:pt x="0" y="372937"/>
                  </a:lnTo>
                  <a:lnTo>
                    <a:pt x="103606" y="385683"/>
                  </a:lnTo>
                  <a:lnTo>
                    <a:pt x="218807" y="387139"/>
                  </a:lnTo>
                  <a:lnTo>
                    <a:pt x="287592" y="364196"/>
                  </a:lnTo>
                  <a:lnTo>
                    <a:pt x="264813" y="300463"/>
                  </a:lnTo>
                  <a:lnTo>
                    <a:pt x="277427" y="140586"/>
                  </a:lnTo>
                  <a:lnTo>
                    <a:pt x="350989" y="0"/>
                  </a:lnTo>
                  <a:close/>
                </a:path>
              </a:pathLst>
            </a:custGeom>
            <a:solidFill>
              <a:srgbClr val="5C5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31598" y="407338"/>
              <a:ext cx="92075" cy="82550"/>
            </a:xfrm>
            <a:custGeom>
              <a:avLst/>
              <a:gdLst/>
              <a:ahLst/>
              <a:cxnLst/>
              <a:rect l="l" t="t" r="r" b="b"/>
              <a:pathLst>
                <a:path w="92075" h="82550">
                  <a:moveTo>
                    <a:pt x="65356" y="0"/>
                  </a:moveTo>
                  <a:lnTo>
                    <a:pt x="21309" y="5827"/>
                  </a:lnTo>
                  <a:lnTo>
                    <a:pt x="0" y="82315"/>
                  </a:lnTo>
                  <a:lnTo>
                    <a:pt x="55681" y="79401"/>
                  </a:lnTo>
                  <a:lnTo>
                    <a:pt x="91972" y="24780"/>
                  </a:lnTo>
                  <a:lnTo>
                    <a:pt x="65356" y="0"/>
                  </a:lnTo>
                  <a:close/>
                </a:path>
              </a:pathLst>
            </a:custGeom>
            <a:solidFill>
              <a:srgbClr val="888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95461" y="153123"/>
              <a:ext cx="947419" cy="553720"/>
            </a:xfrm>
            <a:custGeom>
              <a:avLst/>
              <a:gdLst/>
              <a:ahLst/>
              <a:cxnLst/>
              <a:rect l="l" t="t" r="r" b="b"/>
              <a:pathLst>
                <a:path w="947420" h="553720">
                  <a:moveTo>
                    <a:pt x="719467" y="11658"/>
                  </a:moveTo>
                  <a:lnTo>
                    <a:pt x="565975" y="1473"/>
                  </a:lnTo>
                  <a:lnTo>
                    <a:pt x="402805" y="0"/>
                  </a:lnTo>
                  <a:lnTo>
                    <a:pt x="266763" y="10223"/>
                  </a:lnTo>
                  <a:lnTo>
                    <a:pt x="141859" y="21869"/>
                  </a:lnTo>
                  <a:lnTo>
                    <a:pt x="40182" y="60858"/>
                  </a:lnTo>
                  <a:lnTo>
                    <a:pt x="9690" y="86702"/>
                  </a:lnTo>
                  <a:lnTo>
                    <a:pt x="0" y="114007"/>
                  </a:lnTo>
                  <a:lnTo>
                    <a:pt x="78917" y="56464"/>
                  </a:lnTo>
                  <a:lnTo>
                    <a:pt x="174777" y="26225"/>
                  </a:lnTo>
                  <a:lnTo>
                    <a:pt x="349072" y="10223"/>
                  </a:lnTo>
                  <a:lnTo>
                    <a:pt x="490943" y="7302"/>
                  </a:lnTo>
                  <a:lnTo>
                    <a:pt x="719467" y="11658"/>
                  </a:lnTo>
                  <a:close/>
                </a:path>
                <a:path w="947420" h="553720">
                  <a:moveTo>
                    <a:pt x="947000" y="284086"/>
                  </a:moveTo>
                  <a:lnTo>
                    <a:pt x="923734" y="244043"/>
                  </a:lnTo>
                  <a:lnTo>
                    <a:pt x="909243" y="299034"/>
                  </a:lnTo>
                  <a:lnTo>
                    <a:pt x="872426" y="284454"/>
                  </a:lnTo>
                  <a:lnTo>
                    <a:pt x="851598" y="327799"/>
                  </a:lnTo>
                  <a:lnTo>
                    <a:pt x="820127" y="329971"/>
                  </a:lnTo>
                  <a:lnTo>
                    <a:pt x="800785" y="279704"/>
                  </a:lnTo>
                  <a:lnTo>
                    <a:pt x="793508" y="319786"/>
                  </a:lnTo>
                  <a:lnTo>
                    <a:pt x="799312" y="348564"/>
                  </a:lnTo>
                  <a:lnTo>
                    <a:pt x="820623" y="372567"/>
                  </a:lnTo>
                  <a:lnTo>
                    <a:pt x="795921" y="407530"/>
                  </a:lnTo>
                  <a:lnTo>
                    <a:pt x="740283" y="450875"/>
                  </a:lnTo>
                  <a:lnTo>
                    <a:pt x="678764" y="476758"/>
                  </a:lnTo>
                  <a:lnTo>
                    <a:pt x="585812" y="498589"/>
                  </a:lnTo>
                  <a:lnTo>
                    <a:pt x="474941" y="522262"/>
                  </a:lnTo>
                  <a:lnTo>
                    <a:pt x="333578" y="536105"/>
                  </a:lnTo>
                  <a:lnTo>
                    <a:pt x="212547" y="528459"/>
                  </a:lnTo>
                  <a:lnTo>
                    <a:pt x="67297" y="506958"/>
                  </a:lnTo>
                  <a:lnTo>
                    <a:pt x="201409" y="545934"/>
                  </a:lnTo>
                  <a:lnTo>
                    <a:pt x="337451" y="553224"/>
                  </a:lnTo>
                  <a:lnTo>
                    <a:pt x="490943" y="541566"/>
                  </a:lnTo>
                  <a:lnTo>
                    <a:pt x="619696" y="517182"/>
                  </a:lnTo>
                  <a:lnTo>
                    <a:pt x="709752" y="488403"/>
                  </a:lnTo>
                  <a:lnTo>
                    <a:pt x="772693" y="457796"/>
                  </a:lnTo>
                  <a:lnTo>
                    <a:pt x="863727" y="361289"/>
                  </a:lnTo>
                  <a:lnTo>
                    <a:pt x="909243" y="344170"/>
                  </a:lnTo>
                  <a:lnTo>
                    <a:pt x="947000" y="284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3487"/>
            <a:ext cx="207898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Radix</a:t>
            </a:r>
            <a:r>
              <a:rPr sz="4000" b="0" spc="-6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1206830"/>
            <a:ext cx="8036559" cy="411099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7620" indent="-228600">
              <a:lnSpc>
                <a:spcPct val="90100"/>
              </a:lnSpc>
              <a:spcBef>
                <a:spcPts val="3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When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radix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integers,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digits</a:t>
            </a:r>
            <a:r>
              <a:rPr sz="2000" spc="-25" dirty="0">
                <a:latin typeface="Calibri"/>
                <a:cs typeface="Calibri"/>
              </a:rPr>
              <a:t> 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number.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procedure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proceeds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significant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significant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digit.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sorting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numbers,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buckets,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digit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2…,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depend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maximum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Example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below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radix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9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345,654,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924,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123,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567,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472,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555,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808,</a:t>
            </a:r>
            <a:r>
              <a:rPr sz="2000" b="1" spc="-25" dirty="0">
                <a:latin typeface="Calibri"/>
                <a:cs typeface="Calibri"/>
              </a:rPr>
              <a:t> 911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45"/>
              </a:spcBef>
            </a:pP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according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digit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place.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buckets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pictured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upside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down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shown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below.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11933" y="-454"/>
            <a:ext cx="1674495" cy="1240155"/>
            <a:chOff x="8611933" y="-454"/>
            <a:chExt cx="1674495" cy="1240155"/>
          </a:xfrm>
        </p:grpSpPr>
        <p:sp>
          <p:nvSpPr>
            <p:cNvPr id="5" name="object 5"/>
            <p:cNvSpPr/>
            <p:nvPr/>
          </p:nvSpPr>
          <p:spPr>
            <a:xfrm>
              <a:off x="8988185" y="14074"/>
              <a:ext cx="1282065" cy="1210310"/>
            </a:xfrm>
            <a:custGeom>
              <a:avLst/>
              <a:gdLst/>
              <a:ahLst/>
              <a:cxnLst/>
              <a:rect l="l" t="t" r="r" b="b"/>
              <a:pathLst>
                <a:path w="1282065" h="1210310">
                  <a:moveTo>
                    <a:pt x="535867" y="0"/>
                  </a:moveTo>
                  <a:lnTo>
                    <a:pt x="445247" y="11047"/>
                  </a:lnTo>
                  <a:lnTo>
                    <a:pt x="280470" y="43587"/>
                  </a:lnTo>
                  <a:lnTo>
                    <a:pt x="49596" y="83693"/>
                  </a:lnTo>
                  <a:lnTo>
                    <a:pt x="33064" y="105226"/>
                  </a:lnTo>
                  <a:lnTo>
                    <a:pt x="45606" y="206971"/>
                  </a:lnTo>
                  <a:lnTo>
                    <a:pt x="45606" y="434997"/>
                  </a:lnTo>
                  <a:lnTo>
                    <a:pt x="37055" y="554753"/>
                  </a:lnTo>
                  <a:lnTo>
                    <a:pt x="29074" y="641448"/>
                  </a:lnTo>
                  <a:lnTo>
                    <a:pt x="0" y="706610"/>
                  </a:lnTo>
                  <a:lnTo>
                    <a:pt x="119708" y="775774"/>
                  </a:lnTo>
                  <a:lnTo>
                    <a:pt x="210374" y="826370"/>
                  </a:lnTo>
                  <a:lnTo>
                    <a:pt x="338072" y="902538"/>
                  </a:lnTo>
                  <a:lnTo>
                    <a:pt x="432706" y="953155"/>
                  </a:lnTo>
                  <a:lnTo>
                    <a:pt x="498835" y="1007778"/>
                  </a:lnTo>
                  <a:lnTo>
                    <a:pt x="593469" y="1072923"/>
                  </a:lnTo>
                  <a:lnTo>
                    <a:pt x="675561" y="1145085"/>
                  </a:lnTo>
                  <a:lnTo>
                    <a:pt x="745658" y="1210232"/>
                  </a:lnTo>
                  <a:lnTo>
                    <a:pt x="758200" y="1196200"/>
                  </a:lnTo>
                  <a:lnTo>
                    <a:pt x="795278" y="1181668"/>
                  </a:lnTo>
                  <a:lnTo>
                    <a:pt x="1005615" y="1105496"/>
                  </a:lnTo>
                  <a:lnTo>
                    <a:pt x="1281535" y="1018300"/>
                  </a:lnTo>
                  <a:lnTo>
                    <a:pt x="1252484" y="800830"/>
                  </a:lnTo>
                  <a:lnTo>
                    <a:pt x="1223979" y="619915"/>
                  </a:lnTo>
                  <a:lnTo>
                    <a:pt x="1198896" y="413423"/>
                  </a:lnTo>
                  <a:lnTo>
                    <a:pt x="1194882" y="329770"/>
                  </a:lnTo>
                  <a:lnTo>
                    <a:pt x="1203456" y="257604"/>
                  </a:lnTo>
                  <a:lnTo>
                    <a:pt x="906421" y="177913"/>
                  </a:lnTo>
                  <a:lnTo>
                    <a:pt x="725134" y="90697"/>
                  </a:lnTo>
                  <a:lnTo>
                    <a:pt x="601449" y="40105"/>
                  </a:lnTo>
                  <a:lnTo>
                    <a:pt x="535867" y="0"/>
                  </a:lnTo>
                  <a:close/>
                </a:path>
              </a:pathLst>
            </a:custGeom>
            <a:solidFill>
              <a:srgbClr val="AC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12123" y="238581"/>
              <a:ext cx="771525" cy="975360"/>
            </a:xfrm>
            <a:custGeom>
              <a:avLst/>
              <a:gdLst/>
              <a:ahLst/>
              <a:cxnLst/>
              <a:rect l="l" t="t" r="r" b="b"/>
              <a:pathLst>
                <a:path w="771525" h="975360">
                  <a:moveTo>
                    <a:pt x="164769" y="464578"/>
                  </a:moveTo>
                  <a:lnTo>
                    <a:pt x="0" y="490118"/>
                  </a:lnTo>
                  <a:lnTo>
                    <a:pt x="164769" y="587819"/>
                  </a:lnTo>
                  <a:lnTo>
                    <a:pt x="164769" y="464578"/>
                  </a:lnTo>
                  <a:close/>
                </a:path>
                <a:path w="771525" h="975360">
                  <a:moveTo>
                    <a:pt x="165315" y="330250"/>
                  </a:moveTo>
                  <a:lnTo>
                    <a:pt x="29641" y="344297"/>
                  </a:lnTo>
                  <a:lnTo>
                    <a:pt x="165315" y="439000"/>
                  </a:lnTo>
                  <a:lnTo>
                    <a:pt x="165315" y="330250"/>
                  </a:lnTo>
                  <a:close/>
                </a:path>
                <a:path w="771525" h="975360">
                  <a:moveTo>
                    <a:pt x="168732" y="0"/>
                  </a:moveTo>
                  <a:lnTo>
                    <a:pt x="37058" y="4000"/>
                  </a:lnTo>
                  <a:lnTo>
                    <a:pt x="164769" y="61645"/>
                  </a:lnTo>
                  <a:lnTo>
                    <a:pt x="168732" y="0"/>
                  </a:lnTo>
                  <a:close/>
                </a:path>
                <a:path w="771525" h="975360">
                  <a:moveTo>
                    <a:pt x="169329" y="206971"/>
                  </a:moveTo>
                  <a:lnTo>
                    <a:pt x="33629" y="218020"/>
                  </a:lnTo>
                  <a:lnTo>
                    <a:pt x="58140" y="225031"/>
                  </a:lnTo>
                  <a:lnTo>
                    <a:pt x="161340" y="276136"/>
                  </a:lnTo>
                  <a:lnTo>
                    <a:pt x="169329" y="206971"/>
                  </a:lnTo>
                  <a:close/>
                </a:path>
                <a:path w="771525" h="975360">
                  <a:moveTo>
                    <a:pt x="177850" y="98221"/>
                  </a:moveTo>
                  <a:lnTo>
                    <a:pt x="33629" y="98221"/>
                  </a:lnTo>
                  <a:lnTo>
                    <a:pt x="169329" y="167386"/>
                  </a:lnTo>
                  <a:lnTo>
                    <a:pt x="177850" y="98221"/>
                  </a:lnTo>
                  <a:close/>
                </a:path>
                <a:path w="771525" h="975360">
                  <a:moveTo>
                    <a:pt x="330085" y="58153"/>
                  </a:moveTo>
                  <a:lnTo>
                    <a:pt x="177850" y="69164"/>
                  </a:lnTo>
                  <a:lnTo>
                    <a:pt x="330085" y="130810"/>
                  </a:lnTo>
                  <a:lnTo>
                    <a:pt x="330085" y="58153"/>
                  </a:lnTo>
                  <a:close/>
                </a:path>
                <a:path w="771525" h="975360">
                  <a:moveTo>
                    <a:pt x="342036" y="276136"/>
                  </a:moveTo>
                  <a:lnTo>
                    <a:pt x="330085" y="167386"/>
                  </a:lnTo>
                  <a:lnTo>
                    <a:pt x="185293" y="181432"/>
                  </a:lnTo>
                  <a:lnTo>
                    <a:pt x="342036" y="276136"/>
                  </a:lnTo>
                  <a:close/>
                </a:path>
                <a:path w="771525" h="975360">
                  <a:moveTo>
                    <a:pt x="359143" y="420954"/>
                  </a:moveTo>
                  <a:lnTo>
                    <a:pt x="338620" y="290664"/>
                  </a:lnTo>
                  <a:lnTo>
                    <a:pt x="185839" y="301675"/>
                  </a:lnTo>
                  <a:lnTo>
                    <a:pt x="359143" y="420954"/>
                  </a:lnTo>
                  <a:close/>
                </a:path>
                <a:path w="771525" h="975360">
                  <a:moveTo>
                    <a:pt x="367118" y="533222"/>
                  </a:moveTo>
                  <a:lnTo>
                    <a:pt x="362559" y="442518"/>
                  </a:lnTo>
                  <a:lnTo>
                    <a:pt x="181864" y="457047"/>
                  </a:lnTo>
                  <a:lnTo>
                    <a:pt x="341058" y="565988"/>
                  </a:lnTo>
                  <a:lnTo>
                    <a:pt x="173291" y="598347"/>
                  </a:lnTo>
                  <a:lnTo>
                    <a:pt x="202387" y="605370"/>
                  </a:lnTo>
                  <a:lnTo>
                    <a:pt x="198374" y="609384"/>
                  </a:lnTo>
                  <a:lnTo>
                    <a:pt x="362559" y="696582"/>
                  </a:lnTo>
                  <a:lnTo>
                    <a:pt x="366572" y="605370"/>
                  </a:lnTo>
                  <a:lnTo>
                    <a:pt x="342950" y="567296"/>
                  </a:lnTo>
                  <a:lnTo>
                    <a:pt x="367118" y="583819"/>
                  </a:lnTo>
                  <a:lnTo>
                    <a:pt x="367118" y="533222"/>
                  </a:lnTo>
                  <a:close/>
                </a:path>
                <a:path w="771525" h="975360">
                  <a:moveTo>
                    <a:pt x="523913" y="714121"/>
                  </a:moveTo>
                  <a:lnTo>
                    <a:pt x="486841" y="688568"/>
                  </a:lnTo>
                  <a:lnTo>
                    <a:pt x="383679" y="707110"/>
                  </a:lnTo>
                  <a:lnTo>
                    <a:pt x="519899" y="797306"/>
                  </a:lnTo>
                  <a:lnTo>
                    <a:pt x="523913" y="714121"/>
                  </a:lnTo>
                  <a:close/>
                </a:path>
                <a:path w="771525" h="975360">
                  <a:moveTo>
                    <a:pt x="527888" y="576808"/>
                  </a:moveTo>
                  <a:lnTo>
                    <a:pt x="379666" y="598347"/>
                  </a:lnTo>
                  <a:lnTo>
                    <a:pt x="523913" y="696582"/>
                  </a:lnTo>
                  <a:lnTo>
                    <a:pt x="527888" y="576808"/>
                  </a:lnTo>
                  <a:close/>
                </a:path>
                <a:path w="771525" h="975360">
                  <a:moveTo>
                    <a:pt x="527888" y="221500"/>
                  </a:moveTo>
                  <a:lnTo>
                    <a:pt x="523913" y="192443"/>
                  </a:lnTo>
                  <a:lnTo>
                    <a:pt x="494817" y="102222"/>
                  </a:lnTo>
                  <a:lnTo>
                    <a:pt x="338620" y="131330"/>
                  </a:lnTo>
                  <a:lnTo>
                    <a:pt x="527888" y="221500"/>
                  </a:lnTo>
                  <a:close/>
                </a:path>
                <a:path w="771525" h="975360">
                  <a:moveTo>
                    <a:pt x="532447" y="555282"/>
                  </a:moveTo>
                  <a:lnTo>
                    <a:pt x="527888" y="413943"/>
                  </a:lnTo>
                  <a:lnTo>
                    <a:pt x="375691" y="432003"/>
                  </a:lnTo>
                  <a:lnTo>
                    <a:pt x="532447" y="555282"/>
                  </a:lnTo>
                  <a:close/>
                </a:path>
                <a:path w="771525" h="975360">
                  <a:moveTo>
                    <a:pt x="539877" y="322732"/>
                  </a:moveTo>
                  <a:lnTo>
                    <a:pt x="527888" y="257606"/>
                  </a:lnTo>
                  <a:lnTo>
                    <a:pt x="362559" y="276136"/>
                  </a:lnTo>
                  <a:lnTo>
                    <a:pt x="539877" y="409422"/>
                  </a:lnTo>
                  <a:lnTo>
                    <a:pt x="539877" y="322732"/>
                  </a:lnTo>
                  <a:close/>
                </a:path>
                <a:path w="771525" h="975360">
                  <a:moveTo>
                    <a:pt x="750214" y="910056"/>
                  </a:moveTo>
                  <a:lnTo>
                    <a:pt x="622515" y="808837"/>
                  </a:lnTo>
                  <a:lnTo>
                    <a:pt x="527342" y="823366"/>
                  </a:lnTo>
                  <a:lnTo>
                    <a:pt x="598030" y="870470"/>
                  </a:lnTo>
                  <a:lnTo>
                    <a:pt x="725728" y="975207"/>
                  </a:lnTo>
                  <a:lnTo>
                    <a:pt x="746252" y="953655"/>
                  </a:lnTo>
                  <a:lnTo>
                    <a:pt x="750214" y="910056"/>
                  </a:lnTo>
                  <a:close/>
                </a:path>
                <a:path w="771525" h="975360">
                  <a:moveTo>
                    <a:pt x="762762" y="736168"/>
                  </a:moveTo>
                  <a:lnTo>
                    <a:pt x="672134" y="670521"/>
                  </a:lnTo>
                  <a:lnTo>
                    <a:pt x="540423" y="710615"/>
                  </a:lnTo>
                  <a:lnTo>
                    <a:pt x="750214" y="909561"/>
                  </a:lnTo>
                  <a:lnTo>
                    <a:pt x="762762" y="736168"/>
                  </a:lnTo>
                  <a:close/>
                </a:path>
                <a:path w="771525" h="975360">
                  <a:moveTo>
                    <a:pt x="767321" y="565797"/>
                  </a:moveTo>
                  <a:lnTo>
                    <a:pt x="692658" y="518172"/>
                  </a:lnTo>
                  <a:lnTo>
                    <a:pt x="544436" y="561759"/>
                  </a:lnTo>
                  <a:lnTo>
                    <a:pt x="758786" y="732155"/>
                  </a:lnTo>
                  <a:lnTo>
                    <a:pt x="767321" y="565797"/>
                  </a:lnTo>
                  <a:close/>
                </a:path>
                <a:path w="771525" h="975360">
                  <a:moveTo>
                    <a:pt x="767321" y="352310"/>
                  </a:moveTo>
                  <a:lnTo>
                    <a:pt x="754773" y="188925"/>
                  </a:lnTo>
                  <a:lnTo>
                    <a:pt x="540423" y="232549"/>
                  </a:lnTo>
                  <a:lnTo>
                    <a:pt x="767321" y="352310"/>
                  </a:lnTo>
                  <a:close/>
                </a:path>
                <a:path w="771525" h="975360">
                  <a:moveTo>
                    <a:pt x="771334" y="370357"/>
                  </a:moveTo>
                  <a:lnTo>
                    <a:pt x="738263" y="351790"/>
                  </a:lnTo>
                  <a:lnTo>
                    <a:pt x="556983" y="409943"/>
                  </a:lnTo>
                  <a:lnTo>
                    <a:pt x="767321" y="561759"/>
                  </a:lnTo>
                  <a:lnTo>
                    <a:pt x="771334" y="370357"/>
                  </a:lnTo>
                  <a:close/>
                </a:path>
              </a:pathLst>
            </a:custGeom>
            <a:solidFill>
              <a:srgbClr val="BD9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14510" y="279171"/>
              <a:ext cx="560705" cy="485775"/>
            </a:xfrm>
            <a:custGeom>
              <a:avLst/>
              <a:gdLst/>
              <a:ahLst/>
              <a:cxnLst/>
              <a:rect l="l" t="t" r="r" b="b"/>
              <a:pathLst>
                <a:path w="560704" h="485775">
                  <a:moveTo>
                    <a:pt x="127698" y="0"/>
                  </a:moveTo>
                  <a:lnTo>
                    <a:pt x="0" y="7048"/>
                  </a:lnTo>
                  <a:lnTo>
                    <a:pt x="119722" y="47104"/>
                  </a:lnTo>
                  <a:lnTo>
                    <a:pt x="127698" y="0"/>
                  </a:lnTo>
                  <a:close/>
                </a:path>
                <a:path w="560704" h="485775">
                  <a:moveTo>
                    <a:pt x="156210" y="412940"/>
                  </a:moveTo>
                  <a:lnTo>
                    <a:pt x="144208" y="383882"/>
                  </a:lnTo>
                  <a:lnTo>
                    <a:pt x="19939" y="394411"/>
                  </a:lnTo>
                  <a:lnTo>
                    <a:pt x="156210" y="485622"/>
                  </a:lnTo>
                  <a:lnTo>
                    <a:pt x="156210" y="412940"/>
                  </a:lnTo>
                  <a:close/>
                </a:path>
                <a:path w="560704" h="485775">
                  <a:moveTo>
                    <a:pt x="325501" y="369354"/>
                  </a:moveTo>
                  <a:lnTo>
                    <a:pt x="292430" y="351307"/>
                  </a:lnTo>
                  <a:lnTo>
                    <a:pt x="206375" y="365836"/>
                  </a:lnTo>
                  <a:lnTo>
                    <a:pt x="320941" y="453047"/>
                  </a:lnTo>
                  <a:lnTo>
                    <a:pt x="325501" y="369354"/>
                  </a:lnTo>
                  <a:close/>
                </a:path>
                <a:path w="560704" h="485775">
                  <a:moveTo>
                    <a:pt x="560374" y="318719"/>
                  </a:moveTo>
                  <a:lnTo>
                    <a:pt x="523341" y="300710"/>
                  </a:lnTo>
                  <a:lnTo>
                    <a:pt x="383641" y="347294"/>
                  </a:lnTo>
                  <a:lnTo>
                    <a:pt x="560374" y="463575"/>
                  </a:lnTo>
                  <a:lnTo>
                    <a:pt x="560374" y="31871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79624" y="-444"/>
              <a:ext cx="1306830" cy="1240155"/>
            </a:xfrm>
            <a:custGeom>
              <a:avLst/>
              <a:gdLst/>
              <a:ahLst/>
              <a:cxnLst/>
              <a:rect l="l" t="t" r="r" b="b"/>
              <a:pathLst>
                <a:path w="1306829" h="1240155">
                  <a:moveTo>
                    <a:pt x="1306652" y="1040345"/>
                  </a:moveTo>
                  <a:lnTo>
                    <a:pt x="1306106" y="1036840"/>
                  </a:lnTo>
                  <a:lnTo>
                    <a:pt x="1236497" y="587336"/>
                  </a:lnTo>
                  <a:lnTo>
                    <a:pt x="1215974" y="405930"/>
                  </a:lnTo>
                  <a:lnTo>
                    <a:pt x="1215974" y="308190"/>
                  </a:lnTo>
                  <a:lnTo>
                    <a:pt x="1232535" y="268605"/>
                  </a:lnTo>
                  <a:lnTo>
                    <a:pt x="543877" y="87210"/>
                  </a:lnTo>
                  <a:lnTo>
                    <a:pt x="519341" y="94691"/>
                  </a:lnTo>
                  <a:lnTo>
                    <a:pt x="1186929" y="275615"/>
                  </a:lnTo>
                  <a:lnTo>
                    <a:pt x="1182916" y="333768"/>
                  </a:lnTo>
                  <a:lnTo>
                    <a:pt x="1191488" y="457047"/>
                  </a:lnTo>
                  <a:lnTo>
                    <a:pt x="1215974" y="601865"/>
                  </a:lnTo>
                  <a:lnTo>
                    <a:pt x="1277543" y="1011275"/>
                  </a:lnTo>
                  <a:lnTo>
                    <a:pt x="1253058" y="1022299"/>
                  </a:lnTo>
                  <a:lnTo>
                    <a:pt x="1084313" y="1083945"/>
                  </a:lnTo>
                  <a:lnTo>
                    <a:pt x="754214" y="1199705"/>
                  </a:lnTo>
                  <a:lnTo>
                    <a:pt x="639051" y="1105484"/>
                  </a:lnTo>
                  <a:lnTo>
                    <a:pt x="562076" y="1043419"/>
                  </a:lnTo>
                  <a:lnTo>
                    <a:pt x="565505" y="972680"/>
                  </a:lnTo>
                  <a:lnTo>
                    <a:pt x="610006" y="1011783"/>
                  </a:lnTo>
                  <a:lnTo>
                    <a:pt x="772731" y="1147762"/>
                  </a:lnTo>
                  <a:lnTo>
                    <a:pt x="770763" y="1188681"/>
                  </a:lnTo>
                  <a:lnTo>
                    <a:pt x="787273" y="1170635"/>
                  </a:lnTo>
                  <a:lnTo>
                    <a:pt x="799490" y="977468"/>
                  </a:lnTo>
                  <a:lnTo>
                    <a:pt x="816381" y="989736"/>
                  </a:lnTo>
                  <a:lnTo>
                    <a:pt x="799617" y="975436"/>
                  </a:lnTo>
                  <a:lnTo>
                    <a:pt x="811809" y="782777"/>
                  </a:lnTo>
                  <a:lnTo>
                    <a:pt x="809840" y="605078"/>
                  </a:lnTo>
                  <a:lnTo>
                    <a:pt x="897877" y="645452"/>
                  </a:lnTo>
                  <a:lnTo>
                    <a:pt x="809701" y="592569"/>
                  </a:lnTo>
                  <a:lnTo>
                    <a:pt x="807847" y="424472"/>
                  </a:lnTo>
                  <a:lnTo>
                    <a:pt x="807796" y="420458"/>
                  </a:lnTo>
                  <a:lnTo>
                    <a:pt x="840867" y="424472"/>
                  </a:lnTo>
                  <a:lnTo>
                    <a:pt x="845972" y="420458"/>
                  </a:lnTo>
                  <a:lnTo>
                    <a:pt x="877938" y="395414"/>
                  </a:lnTo>
                  <a:lnTo>
                    <a:pt x="926160" y="380873"/>
                  </a:lnTo>
                  <a:lnTo>
                    <a:pt x="1059230" y="340779"/>
                  </a:lnTo>
                  <a:lnTo>
                    <a:pt x="1170368" y="301193"/>
                  </a:lnTo>
                  <a:lnTo>
                    <a:pt x="1186929" y="275615"/>
                  </a:lnTo>
                  <a:lnTo>
                    <a:pt x="1018184" y="337248"/>
                  </a:lnTo>
                  <a:lnTo>
                    <a:pt x="853401" y="377355"/>
                  </a:lnTo>
                  <a:lnTo>
                    <a:pt x="799820" y="380873"/>
                  </a:lnTo>
                  <a:lnTo>
                    <a:pt x="791286" y="377685"/>
                  </a:lnTo>
                  <a:lnTo>
                    <a:pt x="791286" y="619912"/>
                  </a:lnTo>
                  <a:lnTo>
                    <a:pt x="788123" y="785622"/>
                  </a:lnTo>
                  <a:lnTo>
                    <a:pt x="787831" y="785418"/>
                  </a:lnTo>
                  <a:lnTo>
                    <a:pt x="787831" y="800989"/>
                  </a:lnTo>
                  <a:lnTo>
                    <a:pt x="787349" y="826363"/>
                  </a:lnTo>
                  <a:lnTo>
                    <a:pt x="787273" y="829881"/>
                  </a:lnTo>
                  <a:lnTo>
                    <a:pt x="781545" y="959993"/>
                  </a:lnTo>
                  <a:lnTo>
                    <a:pt x="781354" y="959840"/>
                  </a:lnTo>
                  <a:lnTo>
                    <a:pt x="781354" y="964285"/>
                  </a:lnTo>
                  <a:lnTo>
                    <a:pt x="779297" y="1011275"/>
                  </a:lnTo>
                  <a:lnTo>
                    <a:pt x="773404" y="1133741"/>
                  </a:lnTo>
                  <a:lnTo>
                    <a:pt x="626516" y="1000760"/>
                  </a:lnTo>
                  <a:lnTo>
                    <a:pt x="566635" y="949579"/>
                  </a:lnTo>
                  <a:lnTo>
                    <a:pt x="573405" y="810425"/>
                  </a:lnTo>
                  <a:lnTo>
                    <a:pt x="602030" y="833882"/>
                  </a:lnTo>
                  <a:lnTo>
                    <a:pt x="781354" y="964285"/>
                  </a:lnTo>
                  <a:lnTo>
                    <a:pt x="781354" y="959840"/>
                  </a:lnTo>
                  <a:lnTo>
                    <a:pt x="676135" y="869962"/>
                  </a:lnTo>
                  <a:lnTo>
                    <a:pt x="574357" y="788060"/>
                  </a:lnTo>
                  <a:lnTo>
                    <a:pt x="579691" y="659828"/>
                  </a:lnTo>
                  <a:lnTo>
                    <a:pt x="787831" y="800989"/>
                  </a:lnTo>
                  <a:lnTo>
                    <a:pt x="787831" y="785418"/>
                  </a:lnTo>
                  <a:lnTo>
                    <a:pt x="580504" y="640422"/>
                  </a:lnTo>
                  <a:lnTo>
                    <a:pt x="581507" y="616394"/>
                  </a:lnTo>
                  <a:lnTo>
                    <a:pt x="573519" y="493115"/>
                  </a:lnTo>
                  <a:lnTo>
                    <a:pt x="571919" y="482536"/>
                  </a:lnTo>
                  <a:lnTo>
                    <a:pt x="778751" y="590816"/>
                  </a:lnTo>
                  <a:lnTo>
                    <a:pt x="790371" y="596163"/>
                  </a:lnTo>
                  <a:lnTo>
                    <a:pt x="791286" y="619912"/>
                  </a:lnTo>
                  <a:lnTo>
                    <a:pt x="791286" y="377685"/>
                  </a:lnTo>
                  <a:lnTo>
                    <a:pt x="789787" y="377126"/>
                  </a:lnTo>
                  <a:lnTo>
                    <a:pt x="789787" y="580618"/>
                  </a:lnTo>
                  <a:lnTo>
                    <a:pt x="716584" y="536702"/>
                  </a:lnTo>
                  <a:lnTo>
                    <a:pt x="580910" y="464058"/>
                  </a:lnTo>
                  <a:lnTo>
                    <a:pt x="568223" y="458038"/>
                  </a:lnTo>
                  <a:lnTo>
                    <a:pt x="560984" y="409943"/>
                  </a:lnTo>
                  <a:lnTo>
                    <a:pt x="560984" y="623392"/>
                  </a:lnTo>
                  <a:lnTo>
                    <a:pt x="560806" y="627011"/>
                  </a:lnTo>
                  <a:lnTo>
                    <a:pt x="559892" y="626402"/>
                  </a:lnTo>
                  <a:lnTo>
                    <a:pt x="559892" y="646404"/>
                  </a:lnTo>
                  <a:lnTo>
                    <a:pt x="553961" y="771652"/>
                  </a:lnTo>
                  <a:lnTo>
                    <a:pt x="552919" y="770813"/>
                  </a:lnTo>
                  <a:lnTo>
                    <a:pt x="552919" y="793623"/>
                  </a:lnTo>
                  <a:lnTo>
                    <a:pt x="552399" y="804824"/>
                  </a:lnTo>
                  <a:lnTo>
                    <a:pt x="548017" y="933678"/>
                  </a:lnTo>
                  <a:lnTo>
                    <a:pt x="547243" y="933018"/>
                  </a:lnTo>
                  <a:lnTo>
                    <a:pt x="547243" y="956627"/>
                  </a:lnTo>
                  <a:lnTo>
                    <a:pt x="544779" y="1029487"/>
                  </a:lnTo>
                  <a:lnTo>
                    <a:pt x="535889" y="1022299"/>
                  </a:lnTo>
                  <a:lnTo>
                    <a:pt x="404177" y="935113"/>
                  </a:lnTo>
                  <a:lnTo>
                    <a:pt x="393966" y="928776"/>
                  </a:lnTo>
                  <a:lnTo>
                    <a:pt x="408190" y="844397"/>
                  </a:lnTo>
                  <a:lnTo>
                    <a:pt x="408127" y="842225"/>
                  </a:lnTo>
                  <a:lnTo>
                    <a:pt x="494258" y="910043"/>
                  </a:lnTo>
                  <a:lnTo>
                    <a:pt x="547243" y="956627"/>
                  </a:lnTo>
                  <a:lnTo>
                    <a:pt x="547243" y="933018"/>
                  </a:lnTo>
                  <a:lnTo>
                    <a:pt x="461187" y="859434"/>
                  </a:lnTo>
                  <a:lnTo>
                    <a:pt x="407606" y="819924"/>
                  </a:lnTo>
                  <a:lnTo>
                    <a:pt x="404266" y="678751"/>
                  </a:lnTo>
                  <a:lnTo>
                    <a:pt x="473735" y="728662"/>
                  </a:lnTo>
                  <a:lnTo>
                    <a:pt x="552919" y="793623"/>
                  </a:lnTo>
                  <a:lnTo>
                    <a:pt x="552919" y="770813"/>
                  </a:lnTo>
                  <a:lnTo>
                    <a:pt x="527316" y="750189"/>
                  </a:lnTo>
                  <a:lnTo>
                    <a:pt x="401358" y="652576"/>
                  </a:lnTo>
                  <a:lnTo>
                    <a:pt x="391363" y="574763"/>
                  </a:lnTo>
                  <a:lnTo>
                    <a:pt x="391363" y="927163"/>
                  </a:lnTo>
                  <a:lnTo>
                    <a:pt x="275932" y="855421"/>
                  </a:lnTo>
                  <a:lnTo>
                    <a:pt x="222897" y="825614"/>
                  </a:lnTo>
                  <a:lnTo>
                    <a:pt x="222897" y="708406"/>
                  </a:lnTo>
                  <a:lnTo>
                    <a:pt x="263398" y="736142"/>
                  </a:lnTo>
                  <a:lnTo>
                    <a:pt x="379095" y="819353"/>
                  </a:lnTo>
                  <a:lnTo>
                    <a:pt x="389597" y="827633"/>
                  </a:lnTo>
                  <a:lnTo>
                    <a:pt x="391363" y="927163"/>
                  </a:lnTo>
                  <a:lnTo>
                    <a:pt x="391363" y="574763"/>
                  </a:lnTo>
                  <a:lnTo>
                    <a:pt x="389229" y="558152"/>
                  </a:lnTo>
                  <a:lnTo>
                    <a:pt x="389229" y="806361"/>
                  </a:lnTo>
                  <a:lnTo>
                    <a:pt x="333489" y="765238"/>
                  </a:lnTo>
                  <a:lnTo>
                    <a:pt x="222897" y="685888"/>
                  </a:lnTo>
                  <a:lnTo>
                    <a:pt x="222897" y="555612"/>
                  </a:lnTo>
                  <a:lnTo>
                    <a:pt x="317525" y="616394"/>
                  </a:lnTo>
                  <a:lnTo>
                    <a:pt x="382219" y="662901"/>
                  </a:lnTo>
                  <a:lnTo>
                    <a:pt x="387667" y="717613"/>
                  </a:lnTo>
                  <a:lnTo>
                    <a:pt x="389229" y="806361"/>
                  </a:lnTo>
                  <a:lnTo>
                    <a:pt x="389229" y="558152"/>
                  </a:lnTo>
                  <a:lnTo>
                    <a:pt x="385953" y="532638"/>
                  </a:lnTo>
                  <a:lnTo>
                    <a:pt x="531876" y="627392"/>
                  </a:lnTo>
                  <a:lnTo>
                    <a:pt x="559892" y="646404"/>
                  </a:lnTo>
                  <a:lnTo>
                    <a:pt x="559892" y="626402"/>
                  </a:lnTo>
                  <a:lnTo>
                    <a:pt x="432689" y="540219"/>
                  </a:lnTo>
                  <a:lnTo>
                    <a:pt x="383184" y="509066"/>
                  </a:lnTo>
                  <a:lnTo>
                    <a:pt x="379603" y="465670"/>
                  </a:lnTo>
                  <a:lnTo>
                    <a:pt x="379603" y="636638"/>
                  </a:lnTo>
                  <a:lnTo>
                    <a:pt x="288480" y="576287"/>
                  </a:lnTo>
                  <a:lnTo>
                    <a:pt x="222897" y="531164"/>
                  </a:lnTo>
                  <a:lnTo>
                    <a:pt x="222897" y="435013"/>
                  </a:lnTo>
                  <a:lnTo>
                    <a:pt x="342061" y="504113"/>
                  </a:lnTo>
                  <a:lnTo>
                    <a:pt x="368122" y="521042"/>
                  </a:lnTo>
                  <a:lnTo>
                    <a:pt x="379603" y="636638"/>
                  </a:lnTo>
                  <a:lnTo>
                    <a:pt x="379603" y="465670"/>
                  </a:lnTo>
                  <a:lnTo>
                    <a:pt x="373151" y="387464"/>
                  </a:lnTo>
                  <a:lnTo>
                    <a:pt x="424154" y="409943"/>
                  </a:lnTo>
                  <a:lnTo>
                    <a:pt x="554990" y="473989"/>
                  </a:lnTo>
                  <a:lnTo>
                    <a:pt x="556971" y="482104"/>
                  </a:lnTo>
                  <a:lnTo>
                    <a:pt x="560984" y="623392"/>
                  </a:lnTo>
                  <a:lnTo>
                    <a:pt x="560984" y="409943"/>
                  </a:lnTo>
                  <a:lnTo>
                    <a:pt x="548855" y="366026"/>
                  </a:lnTo>
                  <a:lnTo>
                    <a:pt x="548855" y="448843"/>
                  </a:lnTo>
                  <a:lnTo>
                    <a:pt x="375132" y="366306"/>
                  </a:lnTo>
                  <a:lnTo>
                    <a:pt x="371284" y="364858"/>
                  </a:lnTo>
                  <a:lnTo>
                    <a:pt x="371119" y="362826"/>
                  </a:lnTo>
                  <a:lnTo>
                    <a:pt x="371119" y="308190"/>
                  </a:lnTo>
                  <a:lnTo>
                    <a:pt x="382587" y="242138"/>
                  </a:lnTo>
                  <a:lnTo>
                    <a:pt x="527913" y="295656"/>
                  </a:lnTo>
                  <a:lnTo>
                    <a:pt x="527913" y="362826"/>
                  </a:lnTo>
                  <a:lnTo>
                    <a:pt x="548855" y="448843"/>
                  </a:lnTo>
                  <a:lnTo>
                    <a:pt x="548855" y="366026"/>
                  </a:lnTo>
                  <a:lnTo>
                    <a:pt x="529602" y="296291"/>
                  </a:lnTo>
                  <a:lnTo>
                    <a:pt x="552399" y="304673"/>
                  </a:lnTo>
                  <a:lnTo>
                    <a:pt x="762787" y="387883"/>
                  </a:lnTo>
                  <a:lnTo>
                    <a:pt x="783310" y="409943"/>
                  </a:lnTo>
                  <a:lnTo>
                    <a:pt x="789787" y="580618"/>
                  </a:lnTo>
                  <a:lnTo>
                    <a:pt x="789787" y="377126"/>
                  </a:lnTo>
                  <a:lnTo>
                    <a:pt x="383108" y="225018"/>
                  </a:lnTo>
                  <a:lnTo>
                    <a:pt x="366014" y="218313"/>
                  </a:lnTo>
                  <a:lnTo>
                    <a:pt x="366014" y="498259"/>
                  </a:lnTo>
                  <a:lnTo>
                    <a:pt x="271919" y="439000"/>
                  </a:lnTo>
                  <a:lnTo>
                    <a:pt x="222897" y="412826"/>
                  </a:lnTo>
                  <a:lnTo>
                    <a:pt x="222897" y="323049"/>
                  </a:lnTo>
                  <a:lnTo>
                    <a:pt x="251396" y="333768"/>
                  </a:lnTo>
                  <a:lnTo>
                    <a:pt x="355765" y="379793"/>
                  </a:lnTo>
                  <a:lnTo>
                    <a:pt x="366014" y="498259"/>
                  </a:lnTo>
                  <a:lnTo>
                    <a:pt x="366014" y="218313"/>
                  </a:lnTo>
                  <a:lnTo>
                    <a:pt x="362445" y="216903"/>
                  </a:lnTo>
                  <a:lnTo>
                    <a:pt x="362445" y="234721"/>
                  </a:lnTo>
                  <a:lnTo>
                    <a:pt x="355053" y="358711"/>
                  </a:lnTo>
                  <a:lnTo>
                    <a:pt x="230873" y="311708"/>
                  </a:lnTo>
                  <a:lnTo>
                    <a:pt x="222897" y="308229"/>
                  </a:lnTo>
                  <a:lnTo>
                    <a:pt x="222897" y="183324"/>
                  </a:lnTo>
                  <a:lnTo>
                    <a:pt x="362445" y="234721"/>
                  </a:lnTo>
                  <a:lnTo>
                    <a:pt x="362445" y="216903"/>
                  </a:lnTo>
                  <a:lnTo>
                    <a:pt x="196557" y="151752"/>
                  </a:lnTo>
                  <a:lnTo>
                    <a:pt x="196557" y="173634"/>
                  </a:lnTo>
                  <a:lnTo>
                    <a:pt x="195262" y="296164"/>
                  </a:lnTo>
                  <a:lnTo>
                    <a:pt x="195084" y="296087"/>
                  </a:lnTo>
                  <a:lnTo>
                    <a:pt x="195084" y="312585"/>
                  </a:lnTo>
                  <a:lnTo>
                    <a:pt x="194183" y="397510"/>
                  </a:lnTo>
                  <a:lnTo>
                    <a:pt x="193967" y="397395"/>
                  </a:lnTo>
                  <a:lnTo>
                    <a:pt x="193967" y="418452"/>
                  </a:lnTo>
                  <a:lnTo>
                    <a:pt x="192989" y="510781"/>
                  </a:lnTo>
                  <a:lnTo>
                    <a:pt x="192722" y="510667"/>
                  </a:lnTo>
                  <a:lnTo>
                    <a:pt x="192722" y="536232"/>
                  </a:lnTo>
                  <a:lnTo>
                    <a:pt x="191376" y="663829"/>
                  </a:lnTo>
                  <a:lnTo>
                    <a:pt x="191135" y="663689"/>
                  </a:lnTo>
                  <a:lnTo>
                    <a:pt x="191135" y="686650"/>
                  </a:lnTo>
                  <a:lnTo>
                    <a:pt x="189877" y="807046"/>
                  </a:lnTo>
                  <a:lnTo>
                    <a:pt x="37058" y="721131"/>
                  </a:lnTo>
                  <a:lnTo>
                    <a:pt x="57581" y="648970"/>
                  </a:lnTo>
                  <a:lnTo>
                    <a:pt x="62979" y="584885"/>
                  </a:lnTo>
                  <a:lnTo>
                    <a:pt x="152209" y="659980"/>
                  </a:lnTo>
                  <a:lnTo>
                    <a:pt x="191135" y="686650"/>
                  </a:lnTo>
                  <a:lnTo>
                    <a:pt x="191135" y="663689"/>
                  </a:lnTo>
                  <a:lnTo>
                    <a:pt x="63068" y="583768"/>
                  </a:lnTo>
                  <a:lnTo>
                    <a:pt x="70129" y="500113"/>
                  </a:lnTo>
                  <a:lnTo>
                    <a:pt x="70129" y="455358"/>
                  </a:lnTo>
                  <a:lnTo>
                    <a:pt x="148234" y="507644"/>
                  </a:lnTo>
                  <a:lnTo>
                    <a:pt x="192722" y="536232"/>
                  </a:lnTo>
                  <a:lnTo>
                    <a:pt x="192722" y="510667"/>
                  </a:lnTo>
                  <a:lnTo>
                    <a:pt x="70129" y="453720"/>
                  </a:lnTo>
                  <a:lnTo>
                    <a:pt x="70129" y="353466"/>
                  </a:lnTo>
                  <a:lnTo>
                    <a:pt x="193967" y="418452"/>
                  </a:lnTo>
                  <a:lnTo>
                    <a:pt x="193967" y="397395"/>
                  </a:lnTo>
                  <a:lnTo>
                    <a:pt x="115176" y="355307"/>
                  </a:lnTo>
                  <a:lnTo>
                    <a:pt x="70129" y="332574"/>
                  </a:lnTo>
                  <a:lnTo>
                    <a:pt x="70129" y="265557"/>
                  </a:lnTo>
                  <a:lnTo>
                    <a:pt x="195084" y="312585"/>
                  </a:lnTo>
                  <a:lnTo>
                    <a:pt x="195084" y="296087"/>
                  </a:lnTo>
                  <a:lnTo>
                    <a:pt x="70129" y="241515"/>
                  </a:lnTo>
                  <a:lnTo>
                    <a:pt x="70129" y="202971"/>
                  </a:lnTo>
                  <a:lnTo>
                    <a:pt x="53594" y="116268"/>
                  </a:lnTo>
                  <a:lnTo>
                    <a:pt x="168757" y="163385"/>
                  </a:lnTo>
                  <a:lnTo>
                    <a:pt x="196557" y="173634"/>
                  </a:lnTo>
                  <a:lnTo>
                    <a:pt x="196557" y="151752"/>
                  </a:lnTo>
                  <a:lnTo>
                    <a:pt x="106235" y="116268"/>
                  </a:lnTo>
                  <a:lnTo>
                    <a:pt x="78105" y="105219"/>
                  </a:lnTo>
                  <a:lnTo>
                    <a:pt x="193840" y="87210"/>
                  </a:lnTo>
                  <a:lnTo>
                    <a:pt x="362585" y="54635"/>
                  </a:lnTo>
                  <a:lnTo>
                    <a:pt x="523354" y="29057"/>
                  </a:lnTo>
                  <a:lnTo>
                    <a:pt x="613968" y="69164"/>
                  </a:lnTo>
                  <a:lnTo>
                    <a:pt x="709193" y="105219"/>
                  </a:lnTo>
                  <a:lnTo>
                    <a:pt x="857415" y="155854"/>
                  </a:lnTo>
                  <a:lnTo>
                    <a:pt x="766749" y="105219"/>
                  </a:lnTo>
                  <a:lnTo>
                    <a:pt x="643064" y="61633"/>
                  </a:lnTo>
                  <a:lnTo>
                    <a:pt x="599363" y="29057"/>
                  </a:lnTo>
                  <a:lnTo>
                    <a:pt x="560387" y="0"/>
                  </a:lnTo>
                  <a:lnTo>
                    <a:pt x="527316" y="0"/>
                  </a:lnTo>
                  <a:lnTo>
                    <a:pt x="49606" y="94691"/>
                  </a:lnTo>
                  <a:lnTo>
                    <a:pt x="29083" y="116268"/>
                  </a:lnTo>
                  <a:lnTo>
                    <a:pt x="41046" y="283133"/>
                  </a:lnTo>
                  <a:lnTo>
                    <a:pt x="41046" y="317906"/>
                  </a:lnTo>
                  <a:lnTo>
                    <a:pt x="0" y="297180"/>
                  </a:lnTo>
                  <a:lnTo>
                    <a:pt x="41046" y="333641"/>
                  </a:lnTo>
                  <a:lnTo>
                    <a:pt x="41046" y="449516"/>
                  </a:lnTo>
                  <a:lnTo>
                    <a:pt x="29083" y="616394"/>
                  </a:lnTo>
                  <a:lnTo>
                    <a:pt x="4000" y="699566"/>
                  </a:lnTo>
                  <a:lnTo>
                    <a:pt x="0" y="732142"/>
                  </a:lnTo>
                  <a:lnTo>
                    <a:pt x="49606" y="750189"/>
                  </a:lnTo>
                  <a:lnTo>
                    <a:pt x="173316" y="826363"/>
                  </a:lnTo>
                  <a:lnTo>
                    <a:pt x="383108" y="938618"/>
                  </a:lnTo>
                  <a:lnTo>
                    <a:pt x="478294" y="1000252"/>
                  </a:lnTo>
                  <a:lnTo>
                    <a:pt x="552780" y="1053249"/>
                  </a:lnTo>
                  <a:lnTo>
                    <a:pt x="560984" y="1065898"/>
                  </a:lnTo>
                  <a:lnTo>
                    <a:pt x="561301" y="1059319"/>
                  </a:lnTo>
                  <a:lnTo>
                    <a:pt x="564946" y="1061897"/>
                  </a:lnTo>
                  <a:lnTo>
                    <a:pt x="663587" y="1145082"/>
                  </a:lnTo>
                  <a:lnTo>
                    <a:pt x="746226" y="1232281"/>
                  </a:lnTo>
                  <a:lnTo>
                    <a:pt x="766749" y="1239786"/>
                  </a:lnTo>
                  <a:lnTo>
                    <a:pt x="791286" y="1203210"/>
                  </a:lnTo>
                  <a:lnTo>
                    <a:pt x="801547" y="1199705"/>
                  </a:lnTo>
                  <a:lnTo>
                    <a:pt x="1277543" y="1036840"/>
                  </a:lnTo>
                  <a:lnTo>
                    <a:pt x="1286129" y="1043851"/>
                  </a:lnTo>
                  <a:lnTo>
                    <a:pt x="1306652" y="10403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4953" y="391435"/>
              <a:ext cx="264160" cy="141605"/>
            </a:xfrm>
            <a:custGeom>
              <a:avLst/>
              <a:gdLst/>
              <a:ahLst/>
              <a:cxnLst/>
              <a:rect l="l" t="t" r="r" b="b"/>
              <a:pathLst>
                <a:path w="264159" h="141604">
                  <a:moveTo>
                    <a:pt x="169328" y="0"/>
                  </a:moveTo>
                  <a:lnTo>
                    <a:pt x="132259" y="11007"/>
                  </a:lnTo>
                  <a:lnTo>
                    <a:pt x="78671" y="18051"/>
                  </a:lnTo>
                  <a:lnTo>
                    <a:pt x="33064" y="32580"/>
                  </a:lnTo>
                  <a:lnTo>
                    <a:pt x="0" y="61639"/>
                  </a:lnTo>
                  <a:lnTo>
                    <a:pt x="45606" y="134285"/>
                  </a:lnTo>
                  <a:lnTo>
                    <a:pt x="86652" y="141330"/>
                  </a:lnTo>
                  <a:lnTo>
                    <a:pt x="103184" y="115753"/>
                  </a:lnTo>
                  <a:lnTo>
                    <a:pt x="148791" y="101224"/>
                  </a:lnTo>
                  <a:lnTo>
                    <a:pt x="198379" y="87175"/>
                  </a:lnTo>
                  <a:lnTo>
                    <a:pt x="263961" y="97702"/>
                  </a:lnTo>
                  <a:lnTo>
                    <a:pt x="214934" y="40105"/>
                  </a:lnTo>
                  <a:lnTo>
                    <a:pt x="169328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3667" y="275681"/>
              <a:ext cx="152211" cy="1518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11933" y="397446"/>
              <a:ext cx="398780" cy="624840"/>
            </a:xfrm>
            <a:custGeom>
              <a:avLst/>
              <a:gdLst/>
              <a:ahLst/>
              <a:cxnLst/>
              <a:rect l="l" t="t" r="r" b="b"/>
              <a:pathLst>
                <a:path w="398779" h="624840">
                  <a:moveTo>
                    <a:pt x="398475" y="131800"/>
                  </a:moveTo>
                  <a:lnTo>
                    <a:pt x="392214" y="113271"/>
                  </a:lnTo>
                  <a:lnTo>
                    <a:pt x="379666" y="120789"/>
                  </a:lnTo>
                  <a:lnTo>
                    <a:pt x="367690" y="129806"/>
                  </a:lnTo>
                  <a:lnTo>
                    <a:pt x="348881" y="129806"/>
                  </a:lnTo>
                  <a:lnTo>
                    <a:pt x="342607" y="118757"/>
                  </a:lnTo>
                  <a:lnTo>
                    <a:pt x="330644" y="124282"/>
                  </a:lnTo>
                  <a:lnTo>
                    <a:pt x="326644" y="135331"/>
                  </a:lnTo>
                  <a:lnTo>
                    <a:pt x="287312" y="140804"/>
                  </a:lnTo>
                  <a:lnTo>
                    <a:pt x="239991" y="140804"/>
                  </a:lnTo>
                  <a:lnTo>
                    <a:pt x="196672" y="129806"/>
                  </a:lnTo>
                  <a:lnTo>
                    <a:pt x="165887" y="113271"/>
                  </a:lnTo>
                  <a:lnTo>
                    <a:pt x="150075" y="99796"/>
                  </a:lnTo>
                  <a:lnTo>
                    <a:pt x="147078" y="89217"/>
                  </a:lnTo>
                  <a:lnTo>
                    <a:pt x="146634" y="87922"/>
                  </a:lnTo>
                  <a:lnTo>
                    <a:pt x="181851" y="83210"/>
                  </a:lnTo>
                  <a:lnTo>
                    <a:pt x="221183" y="78168"/>
                  </a:lnTo>
                  <a:lnTo>
                    <a:pt x="245694" y="70688"/>
                  </a:lnTo>
                  <a:lnTo>
                    <a:pt x="268503" y="61633"/>
                  </a:lnTo>
                  <a:lnTo>
                    <a:pt x="295287" y="50634"/>
                  </a:lnTo>
                  <a:lnTo>
                    <a:pt x="314109" y="43586"/>
                  </a:lnTo>
                  <a:lnTo>
                    <a:pt x="324370" y="29057"/>
                  </a:lnTo>
                  <a:lnTo>
                    <a:pt x="338620" y="23571"/>
                  </a:lnTo>
                  <a:lnTo>
                    <a:pt x="363702" y="27051"/>
                  </a:lnTo>
                  <a:lnTo>
                    <a:pt x="379666" y="18046"/>
                  </a:lnTo>
                  <a:lnTo>
                    <a:pt x="369404" y="5524"/>
                  </a:lnTo>
                  <a:lnTo>
                    <a:pt x="336334" y="0"/>
                  </a:lnTo>
                  <a:lnTo>
                    <a:pt x="305549" y="13042"/>
                  </a:lnTo>
                  <a:lnTo>
                    <a:pt x="282752" y="38100"/>
                  </a:lnTo>
                  <a:lnTo>
                    <a:pt x="264515" y="45631"/>
                  </a:lnTo>
                  <a:lnTo>
                    <a:pt x="233730" y="60159"/>
                  </a:lnTo>
                  <a:lnTo>
                    <a:pt x="194386" y="65163"/>
                  </a:lnTo>
                  <a:lnTo>
                    <a:pt x="165315" y="65163"/>
                  </a:lnTo>
                  <a:lnTo>
                    <a:pt x="140804" y="60159"/>
                  </a:lnTo>
                  <a:lnTo>
                    <a:pt x="135559" y="60159"/>
                  </a:lnTo>
                  <a:lnTo>
                    <a:pt x="132816" y="54635"/>
                  </a:lnTo>
                  <a:lnTo>
                    <a:pt x="102031" y="56108"/>
                  </a:lnTo>
                  <a:lnTo>
                    <a:pt x="85509" y="70688"/>
                  </a:lnTo>
                  <a:lnTo>
                    <a:pt x="72961" y="110744"/>
                  </a:lnTo>
                  <a:lnTo>
                    <a:pt x="64985" y="170383"/>
                  </a:lnTo>
                  <a:lnTo>
                    <a:pt x="71247" y="208495"/>
                  </a:lnTo>
                  <a:lnTo>
                    <a:pt x="60413" y="241033"/>
                  </a:lnTo>
                  <a:lnTo>
                    <a:pt x="42176" y="274129"/>
                  </a:lnTo>
                  <a:lnTo>
                    <a:pt x="46164" y="315722"/>
                  </a:lnTo>
                  <a:lnTo>
                    <a:pt x="53670" y="325120"/>
                  </a:lnTo>
                  <a:lnTo>
                    <a:pt x="53581" y="327240"/>
                  </a:lnTo>
                  <a:lnTo>
                    <a:pt x="61556" y="365315"/>
                  </a:lnTo>
                  <a:lnTo>
                    <a:pt x="66116" y="412419"/>
                  </a:lnTo>
                  <a:lnTo>
                    <a:pt x="67830" y="450011"/>
                  </a:lnTo>
                  <a:lnTo>
                    <a:pt x="66116" y="495617"/>
                  </a:lnTo>
                  <a:lnTo>
                    <a:pt x="67830" y="537222"/>
                  </a:lnTo>
                  <a:lnTo>
                    <a:pt x="59855" y="558761"/>
                  </a:lnTo>
                  <a:lnTo>
                    <a:pt x="28498" y="580809"/>
                  </a:lnTo>
                  <a:lnTo>
                    <a:pt x="0" y="602361"/>
                  </a:lnTo>
                  <a:lnTo>
                    <a:pt x="0" y="609879"/>
                  </a:lnTo>
                  <a:lnTo>
                    <a:pt x="22796" y="624408"/>
                  </a:lnTo>
                  <a:lnTo>
                    <a:pt x="34772" y="624408"/>
                  </a:lnTo>
                  <a:lnTo>
                    <a:pt x="59855" y="586320"/>
                  </a:lnTo>
                  <a:lnTo>
                    <a:pt x="78092" y="560768"/>
                  </a:lnTo>
                  <a:lnTo>
                    <a:pt x="86639" y="558761"/>
                  </a:lnTo>
                  <a:lnTo>
                    <a:pt x="90639" y="544233"/>
                  </a:lnTo>
                  <a:lnTo>
                    <a:pt x="84366" y="526186"/>
                  </a:lnTo>
                  <a:lnTo>
                    <a:pt x="86639" y="468566"/>
                  </a:lnTo>
                  <a:lnTo>
                    <a:pt x="90639" y="406933"/>
                  </a:lnTo>
                  <a:lnTo>
                    <a:pt x="90639" y="352298"/>
                  </a:lnTo>
                  <a:lnTo>
                    <a:pt x="92506" y="339255"/>
                  </a:lnTo>
                  <a:lnTo>
                    <a:pt x="97472" y="339255"/>
                  </a:lnTo>
                  <a:lnTo>
                    <a:pt x="109575" y="328041"/>
                  </a:lnTo>
                  <a:lnTo>
                    <a:pt x="125412" y="349300"/>
                  </a:lnTo>
                  <a:lnTo>
                    <a:pt x="137947" y="399897"/>
                  </a:lnTo>
                  <a:lnTo>
                    <a:pt x="141947" y="425475"/>
                  </a:lnTo>
                  <a:lnTo>
                    <a:pt x="135674" y="459536"/>
                  </a:lnTo>
                  <a:lnTo>
                    <a:pt x="119138" y="497624"/>
                  </a:lnTo>
                  <a:lnTo>
                    <a:pt x="111163" y="506641"/>
                  </a:lnTo>
                  <a:lnTo>
                    <a:pt x="107162" y="517677"/>
                  </a:lnTo>
                  <a:lnTo>
                    <a:pt x="111163" y="528701"/>
                  </a:lnTo>
                  <a:lnTo>
                    <a:pt x="135674" y="546735"/>
                  </a:lnTo>
                  <a:lnTo>
                    <a:pt x="166458" y="584822"/>
                  </a:lnTo>
                  <a:lnTo>
                    <a:pt x="175006" y="584822"/>
                  </a:lnTo>
                  <a:lnTo>
                    <a:pt x="193243" y="563270"/>
                  </a:lnTo>
                  <a:lnTo>
                    <a:pt x="191541" y="555752"/>
                  </a:lnTo>
                  <a:lnTo>
                    <a:pt x="156197" y="535711"/>
                  </a:lnTo>
                  <a:lnTo>
                    <a:pt x="135674" y="517677"/>
                  </a:lnTo>
                  <a:lnTo>
                    <a:pt x="135674" y="506641"/>
                  </a:lnTo>
                  <a:lnTo>
                    <a:pt x="144221" y="485101"/>
                  </a:lnTo>
                  <a:lnTo>
                    <a:pt x="154482" y="452526"/>
                  </a:lnTo>
                  <a:lnTo>
                    <a:pt x="160756" y="416420"/>
                  </a:lnTo>
                  <a:lnTo>
                    <a:pt x="154482" y="367347"/>
                  </a:lnTo>
                  <a:lnTo>
                    <a:pt x="141947" y="312712"/>
                  </a:lnTo>
                  <a:lnTo>
                    <a:pt x="134581" y="293611"/>
                  </a:lnTo>
                  <a:lnTo>
                    <a:pt x="147078" y="257606"/>
                  </a:lnTo>
                  <a:lnTo>
                    <a:pt x="157340" y="190436"/>
                  </a:lnTo>
                  <a:lnTo>
                    <a:pt x="157340" y="137807"/>
                  </a:lnTo>
                  <a:lnTo>
                    <a:pt x="184124" y="147853"/>
                  </a:lnTo>
                  <a:lnTo>
                    <a:pt x="237718" y="153339"/>
                  </a:lnTo>
                  <a:lnTo>
                    <a:pt x="320382" y="153339"/>
                  </a:lnTo>
                  <a:lnTo>
                    <a:pt x="361429" y="146329"/>
                  </a:lnTo>
                  <a:lnTo>
                    <a:pt x="388213" y="147853"/>
                  </a:lnTo>
                  <a:lnTo>
                    <a:pt x="398475" y="131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88421" y="845456"/>
              <a:ext cx="420370" cy="368300"/>
            </a:xfrm>
            <a:custGeom>
              <a:avLst/>
              <a:gdLst/>
              <a:ahLst/>
              <a:cxnLst/>
              <a:rect l="l" t="t" r="r" b="b"/>
              <a:pathLst>
                <a:path w="420370" h="368300">
                  <a:moveTo>
                    <a:pt x="96913" y="0"/>
                  </a:moveTo>
                  <a:lnTo>
                    <a:pt x="41615" y="41590"/>
                  </a:lnTo>
                  <a:lnTo>
                    <a:pt x="22803" y="85190"/>
                  </a:lnTo>
                  <a:lnTo>
                    <a:pt x="0" y="173890"/>
                  </a:lnTo>
                  <a:lnTo>
                    <a:pt x="29074" y="215485"/>
                  </a:lnTo>
                  <a:lnTo>
                    <a:pt x="84942" y="266097"/>
                  </a:lnTo>
                  <a:lnTo>
                    <a:pt x="129978" y="320720"/>
                  </a:lnTo>
                  <a:lnTo>
                    <a:pt x="160763" y="367825"/>
                  </a:lnTo>
                  <a:lnTo>
                    <a:pt x="220612" y="356801"/>
                  </a:lnTo>
                  <a:lnTo>
                    <a:pt x="288475" y="345776"/>
                  </a:lnTo>
                  <a:lnTo>
                    <a:pt x="350591" y="342270"/>
                  </a:lnTo>
                  <a:lnTo>
                    <a:pt x="393917" y="340765"/>
                  </a:lnTo>
                  <a:lnTo>
                    <a:pt x="401898" y="313203"/>
                  </a:lnTo>
                  <a:lnTo>
                    <a:pt x="395650" y="293659"/>
                  </a:lnTo>
                  <a:lnTo>
                    <a:pt x="387669" y="277120"/>
                  </a:lnTo>
                  <a:lnTo>
                    <a:pt x="387669" y="264592"/>
                  </a:lnTo>
                  <a:lnTo>
                    <a:pt x="389356" y="248058"/>
                  </a:lnTo>
                  <a:lnTo>
                    <a:pt x="420141" y="223002"/>
                  </a:lnTo>
                  <a:lnTo>
                    <a:pt x="395650" y="199447"/>
                  </a:lnTo>
                  <a:lnTo>
                    <a:pt x="383108" y="184913"/>
                  </a:lnTo>
                  <a:lnTo>
                    <a:pt x="383108" y="152341"/>
                  </a:lnTo>
                  <a:lnTo>
                    <a:pt x="401898" y="135802"/>
                  </a:lnTo>
                  <a:lnTo>
                    <a:pt x="418453" y="123274"/>
                  </a:lnTo>
                  <a:lnTo>
                    <a:pt x="387669" y="74167"/>
                  </a:lnTo>
                  <a:lnTo>
                    <a:pt x="344343" y="79678"/>
                  </a:lnTo>
                  <a:lnTo>
                    <a:pt x="276480" y="90701"/>
                  </a:lnTo>
                  <a:lnTo>
                    <a:pt x="185860" y="90701"/>
                  </a:lnTo>
                  <a:lnTo>
                    <a:pt x="148791" y="43595"/>
                  </a:lnTo>
                  <a:lnTo>
                    <a:pt x="127698" y="21545"/>
                  </a:lnTo>
                  <a:lnTo>
                    <a:pt x="96913" y="0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3268" y="821909"/>
              <a:ext cx="253700" cy="1142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83853" y="810386"/>
              <a:ext cx="445770" cy="418465"/>
            </a:xfrm>
            <a:custGeom>
              <a:avLst/>
              <a:gdLst/>
              <a:ahLst/>
              <a:cxnLst/>
              <a:rect l="l" t="t" r="r" b="b"/>
              <a:pathLst>
                <a:path w="445770" h="418465">
                  <a:moveTo>
                    <a:pt x="414439" y="364312"/>
                  </a:moveTo>
                  <a:lnTo>
                    <a:pt x="340334" y="369824"/>
                  </a:lnTo>
                  <a:lnTo>
                    <a:pt x="271919" y="375335"/>
                  </a:lnTo>
                  <a:lnTo>
                    <a:pt x="201828" y="391375"/>
                  </a:lnTo>
                  <a:lnTo>
                    <a:pt x="197815" y="412927"/>
                  </a:lnTo>
                  <a:lnTo>
                    <a:pt x="228600" y="402399"/>
                  </a:lnTo>
                  <a:lnTo>
                    <a:pt x="257695" y="394881"/>
                  </a:lnTo>
                  <a:lnTo>
                    <a:pt x="309003" y="385864"/>
                  </a:lnTo>
                  <a:lnTo>
                    <a:pt x="352323" y="385864"/>
                  </a:lnTo>
                  <a:lnTo>
                    <a:pt x="399618" y="384365"/>
                  </a:lnTo>
                  <a:lnTo>
                    <a:pt x="414439" y="375335"/>
                  </a:lnTo>
                  <a:lnTo>
                    <a:pt x="414439" y="364312"/>
                  </a:lnTo>
                  <a:close/>
                </a:path>
                <a:path w="445770" h="418465">
                  <a:moveTo>
                    <a:pt x="445223" y="255574"/>
                  </a:moveTo>
                  <a:lnTo>
                    <a:pt x="426440" y="239534"/>
                  </a:lnTo>
                  <a:lnTo>
                    <a:pt x="408190" y="225005"/>
                  </a:lnTo>
                  <a:lnTo>
                    <a:pt x="399618" y="202946"/>
                  </a:lnTo>
                  <a:lnTo>
                    <a:pt x="401904" y="184912"/>
                  </a:lnTo>
                  <a:lnTo>
                    <a:pt x="420141" y="170383"/>
                  </a:lnTo>
                  <a:lnTo>
                    <a:pt x="436702" y="164871"/>
                  </a:lnTo>
                  <a:lnTo>
                    <a:pt x="436702" y="154343"/>
                  </a:lnTo>
                  <a:lnTo>
                    <a:pt x="424700" y="137807"/>
                  </a:lnTo>
                  <a:lnTo>
                    <a:pt x="414439" y="126784"/>
                  </a:lnTo>
                  <a:lnTo>
                    <a:pt x="414439" y="108737"/>
                  </a:lnTo>
                  <a:lnTo>
                    <a:pt x="364871" y="79057"/>
                  </a:lnTo>
                  <a:lnTo>
                    <a:pt x="364871" y="99720"/>
                  </a:lnTo>
                  <a:lnTo>
                    <a:pt x="319265" y="110744"/>
                  </a:lnTo>
                  <a:lnTo>
                    <a:pt x="284467" y="119761"/>
                  </a:lnTo>
                  <a:lnTo>
                    <a:pt x="205066" y="116395"/>
                  </a:lnTo>
                  <a:lnTo>
                    <a:pt x="204101" y="115252"/>
                  </a:lnTo>
                  <a:lnTo>
                    <a:pt x="171030" y="91694"/>
                  </a:lnTo>
                  <a:lnTo>
                    <a:pt x="148221" y="55118"/>
                  </a:lnTo>
                  <a:lnTo>
                    <a:pt x="136829" y="42976"/>
                  </a:lnTo>
                  <a:lnTo>
                    <a:pt x="232613" y="22059"/>
                  </a:lnTo>
                  <a:lnTo>
                    <a:pt x="294728" y="56121"/>
                  </a:lnTo>
                  <a:lnTo>
                    <a:pt x="338048" y="81673"/>
                  </a:lnTo>
                  <a:lnTo>
                    <a:pt x="364871" y="99720"/>
                  </a:lnTo>
                  <a:lnTo>
                    <a:pt x="364871" y="79057"/>
                  </a:lnTo>
                  <a:lnTo>
                    <a:pt x="309003" y="45593"/>
                  </a:lnTo>
                  <a:lnTo>
                    <a:pt x="238861" y="0"/>
                  </a:lnTo>
                  <a:lnTo>
                    <a:pt x="135686" y="29057"/>
                  </a:lnTo>
                  <a:lnTo>
                    <a:pt x="134353" y="40335"/>
                  </a:lnTo>
                  <a:lnTo>
                    <a:pt x="121424" y="26543"/>
                  </a:lnTo>
                  <a:lnTo>
                    <a:pt x="86652" y="26543"/>
                  </a:lnTo>
                  <a:lnTo>
                    <a:pt x="53594" y="53619"/>
                  </a:lnTo>
                  <a:lnTo>
                    <a:pt x="30784" y="97218"/>
                  </a:lnTo>
                  <a:lnTo>
                    <a:pt x="18249" y="136804"/>
                  </a:lnTo>
                  <a:lnTo>
                    <a:pt x="3987" y="191427"/>
                  </a:lnTo>
                  <a:lnTo>
                    <a:pt x="0" y="216484"/>
                  </a:lnTo>
                  <a:lnTo>
                    <a:pt x="78105" y="299669"/>
                  </a:lnTo>
                  <a:lnTo>
                    <a:pt x="140246" y="363308"/>
                  </a:lnTo>
                  <a:lnTo>
                    <a:pt x="177292" y="417931"/>
                  </a:lnTo>
                  <a:lnTo>
                    <a:pt x="164757" y="375843"/>
                  </a:lnTo>
                  <a:lnTo>
                    <a:pt x="148221" y="346773"/>
                  </a:lnTo>
                  <a:lnTo>
                    <a:pt x="115163" y="319709"/>
                  </a:lnTo>
                  <a:lnTo>
                    <a:pt x="90639" y="283629"/>
                  </a:lnTo>
                  <a:lnTo>
                    <a:pt x="49593" y="245554"/>
                  </a:lnTo>
                  <a:lnTo>
                    <a:pt x="22809" y="216484"/>
                  </a:lnTo>
                  <a:lnTo>
                    <a:pt x="18249" y="194932"/>
                  </a:lnTo>
                  <a:lnTo>
                    <a:pt x="28511" y="142316"/>
                  </a:lnTo>
                  <a:lnTo>
                    <a:pt x="43332" y="93205"/>
                  </a:lnTo>
                  <a:lnTo>
                    <a:pt x="61569" y="60629"/>
                  </a:lnTo>
                  <a:lnTo>
                    <a:pt x="92354" y="48107"/>
                  </a:lnTo>
                  <a:lnTo>
                    <a:pt x="111163" y="50114"/>
                  </a:lnTo>
                  <a:lnTo>
                    <a:pt x="129413" y="59131"/>
                  </a:lnTo>
                  <a:lnTo>
                    <a:pt x="154495" y="80683"/>
                  </a:lnTo>
                  <a:lnTo>
                    <a:pt x="179006" y="124282"/>
                  </a:lnTo>
                  <a:lnTo>
                    <a:pt x="197815" y="145821"/>
                  </a:lnTo>
                  <a:lnTo>
                    <a:pt x="209804" y="162356"/>
                  </a:lnTo>
                  <a:lnTo>
                    <a:pt x="204101" y="167868"/>
                  </a:lnTo>
                  <a:lnTo>
                    <a:pt x="171030" y="169379"/>
                  </a:lnTo>
                  <a:lnTo>
                    <a:pt x="154495" y="178396"/>
                  </a:lnTo>
                  <a:lnTo>
                    <a:pt x="148221" y="196443"/>
                  </a:lnTo>
                  <a:lnTo>
                    <a:pt x="154495" y="205460"/>
                  </a:lnTo>
                  <a:lnTo>
                    <a:pt x="185267" y="218490"/>
                  </a:lnTo>
                  <a:lnTo>
                    <a:pt x="209804" y="233019"/>
                  </a:lnTo>
                  <a:lnTo>
                    <a:pt x="220065" y="240030"/>
                  </a:lnTo>
                  <a:lnTo>
                    <a:pt x="220065" y="251066"/>
                  </a:lnTo>
                  <a:lnTo>
                    <a:pt x="204101" y="267093"/>
                  </a:lnTo>
                  <a:lnTo>
                    <a:pt x="172732" y="283629"/>
                  </a:lnTo>
                  <a:lnTo>
                    <a:pt x="145948" y="294652"/>
                  </a:lnTo>
                  <a:lnTo>
                    <a:pt x="145948" y="309194"/>
                  </a:lnTo>
                  <a:lnTo>
                    <a:pt x="154495" y="325234"/>
                  </a:lnTo>
                  <a:lnTo>
                    <a:pt x="172732" y="341757"/>
                  </a:lnTo>
                  <a:lnTo>
                    <a:pt x="182994" y="352285"/>
                  </a:lnTo>
                  <a:lnTo>
                    <a:pt x="182994" y="359803"/>
                  </a:lnTo>
                  <a:lnTo>
                    <a:pt x="166458" y="370332"/>
                  </a:lnTo>
                  <a:lnTo>
                    <a:pt x="179006" y="406908"/>
                  </a:lnTo>
                  <a:lnTo>
                    <a:pt x="195529" y="386867"/>
                  </a:lnTo>
                  <a:lnTo>
                    <a:pt x="201828" y="365315"/>
                  </a:lnTo>
                  <a:lnTo>
                    <a:pt x="195529" y="343268"/>
                  </a:lnTo>
                  <a:lnTo>
                    <a:pt x="185267" y="327228"/>
                  </a:lnTo>
                  <a:lnTo>
                    <a:pt x="179006" y="310692"/>
                  </a:lnTo>
                  <a:lnTo>
                    <a:pt x="185267" y="294652"/>
                  </a:lnTo>
                  <a:lnTo>
                    <a:pt x="209804" y="278117"/>
                  </a:lnTo>
                  <a:lnTo>
                    <a:pt x="228600" y="267093"/>
                  </a:lnTo>
                  <a:lnTo>
                    <a:pt x="245148" y="251066"/>
                  </a:lnTo>
                  <a:lnTo>
                    <a:pt x="241134" y="233019"/>
                  </a:lnTo>
                  <a:lnTo>
                    <a:pt x="226314" y="224002"/>
                  </a:lnTo>
                  <a:lnTo>
                    <a:pt x="209804" y="212979"/>
                  </a:lnTo>
                  <a:lnTo>
                    <a:pt x="189280" y="205460"/>
                  </a:lnTo>
                  <a:lnTo>
                    <a:pt x="179006" y="194932"/>
                  </a:lnTo>
                  <a:lnTo>
                    <a:pt x="189280" y="191427"/>
                  </a:lnTo>
                  <a:lnTo>
                    <a:pt x="216052" y="178396"/>
                  </a:lnTo>
                  <a:lnTo>
                    <a:pt x="238861" y="169379"/>
                  </a:lnTo>
                  <a:lnTo>
                    <a:pt x="234886" y="151333"/>
                  </a:lnTo>
                  <a:lnTo>
                    <a:pt x="222351" y="136804"/>
                  </a:lnTo>
                  <a:lnTo>
                    <a:pt x="217957" y="131622"/>
                  </a:lnTo>
                  <a:lnTo>
                    <a:pt x="222351" y="135801"/>
                  </a:lnTo>
                  <a:lnTo>
                    <a:pt x="387667" y="119761"/>
                  </a:lnTo>
                  <a:lnTo>
                    <a:pt x="393369" y="137807"/>
                  </a:lnTo>
                  <a:lnTo>
                    <a:pt x="401904" y="146824"/>
                  </a:lnTo>
                  <a:lnTo>
                    <a:pt x="408190" y="159359"/>
                  </a:lnTo>
                  <a:lnTo>
                    <a:pt x="405917" y="164871"/>
                  </a:lnTo>
                  <a:lnTo>
                    <a:pt x="387667" y="173888"/>
                  </a:lnTo>
                  <a:lnTo>
                    <a:pt x="381381" y="181406"/>
                  </a:lnTo>
                  <a:lnTo>
                    <a:pt x="376821" y="206463"/>
                  </a:lnTo>
                  <a:lnTo>
                    <a:pt x="376821" y="225005"/>
                  </a:lnTo>
                  <a:lnTo>
                    <a:pt x="399618" y="246545"/>
                  </a:lnTo>
                  <a:lnTo>
                    <a:pt x="414439" y="261086"/>
                  </a:lnTo>
                  <a:lnTo>
                    <a:pt x="399618" y="268097"/>
                  </a:lnTo>
                  <a:lnTo>
                    <a:pt x="376821" y="284632"/>
                  </a:lnTo>
                  <a:lnTo>
                    <a:pt x="371119" y="311696"/>
                  </a:lnTo>
                  <a:lnTo>
                    <a:pt x="389356" y="328231"/>
                  </a:lnTo>
                  <a:lnTo>
                    <a:pt x="395655" y="342773"/>
                  </a:lnTo>
                  <a:lnTo>
                    <a:pt x="393369" y="353288"/>
                  </a:lnTo>
                  <a:lnTo>
                    <a:pt x="418452" y="353288"/>
                  </a:lnTo>
                  <a:lnTo>
                    <a:pt x="420141" y="338759"/>
                  </a:lnTo>
                  <a:lnTo>
                    <a:pt x="414439" y="320713"/>
                  </a:lnTo>
                  <a:lnTo>
                    <a:pt x="401904" y="304685"/>
                  </a:lnTo>
                  <a:lnTo>
                    <a:pt x="399618" y="293662"/>
                  </a:lnTo>
                  <a:lnTo>
                    <a:pt x="405917" y="290144"/>
                  </a:lnTo>
                  <a:lnTo>
                    <a:pt x="424700" y="277114"/>
                  </a:lnTo>
                  <a:lnTo>
                    <a:pt x="438975" y="263093"/>
                  </a:lnTo>
                  <a:lnTo>
                    <a:pt x="445223" y="255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295400"/>
            <a:ext cx="5267073" cy="1692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664" y="3733800"/>
            <a:ext cx="7434072" cy="24444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37287"/>
            <a:ext cx="207898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Radix</a:t>
            </a:r>
            <a:r>
              <a:rPr sz="4000" b="0" spc="-6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21671"/>
            <a:ext cx="7718425" cy="52209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71145" indent="-266700">
              <a:lnSpc>
                <a:spcPct val="100000"/>
              </a:lnSpc>
              <a:spcBef>
                <a:spcPts val="795"/>
              </a:spcBef>
              <a:buSzPct val="94230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1: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Find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largest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LARGE</a:t>
            </a:r>
            <a:endParaRPr sz="2600">
              <a:latin typeface="Calibri"/>
              <a:cs typeface="Calibri"/>
            </a:endParaRPr>
          </a:p>
          <a:p>
            <a:pPr marL="271145" indent="-271145">
              <a:lnSpc>
                <a:spcPct val="100000"/>
              </a:lnSpc>
              <a:spcBef>
                <a:spcPts val="695"/>
              </a:spcBef>
              <a:buSzPct val="96153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6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2: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[Initialize]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NOP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digits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LARGE</a:t>
            </a:r>
            <a:endParaRPr sz="2600">
              <a:latin typeface="Calibri"/>
              <a:cs typeface="Calibri"/>
            </a:endParaRPr>
          </a:p>
          <a:p>
            <a:pPr marL="271145" indent="-271145">
              <a:lnSpc>
                <a:spcPct val="100000"/>
              </a:lnSpc>
              <a:spcBef>
                <a:spcPts val="695"/>
              </a:spcBef>
              <a:buSzPct val="96153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7B7B7B"/>
                </a:solidFill>
                <a:latin typeface="Calibri"/>
                <a:cs typeface="Calibri"/>
              </a:rPr>
              <a:t>Step</a:t>
            </a:r>
            <a:r>
              <a:rPr sz="26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7B7B7B"/>
                </a:solidFill>
                <a:latin typeface="Calibri"/>
                <a:cs typeface="Calibri"/>
              </a:rPr>
              <a:t>3:</a:t>
            </a:r>
            <a:r>
              <a:rPr sz="26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PASS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0</a:t>
            </a:r>
            <a:endParaRPr sz="2600">
              <a:latin typeface="Calibri"/>
              <a:cs typeface="Calibri"/>
            </a:endParaRPr>
          </a:p>
          <a:p>
            <a:pPr marL="271145" indent="-266700">
              <a:lnSpc>
                <a:spcPct val="100000"/>
              </a:lnSpc>
              <a:spcBef>
                <a:spcPts val="675"/>
              </a:spcBef>
              <a:buSzPct val="94230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2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C55A11"/>
                </a:solidFill>
                <a:latin typeface="Calibri"/>
                <a:cs typeface="Calibri"/>
              </a:rPr>
              <a:t>4:</a:t>
            </a:r>
            <a:r>
              <a:rPr sz="26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Repeat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Step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5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while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PASS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&lt;=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NOP-</a:t>
            </a:r>
            <a:r>
              <a:rPr sz="2600" spc="-50" dirty="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  <a:p>
            <a:pPr marL="271145" indent="-266700">
              <a:lnSpc>
                <a:spcPct val="100000"/>
              </a:lnSpc>
              <a:spcBef>
                <a:spcPts val="700"/>
              </a:spcBef>
              <a:buSzPct val="94230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6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AF50"/>
                </a:solidFill>
                <a:latin typeface="Calibri"/>
                <a:cs typeface="Calibri"/>
              </a:rPr>
              <a:t>5:</a:t>
            </a:r>
            <a:r>
              <a:rPr sz="2600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0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Initialize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buckets</a:t>
            </a:r>
            <a:endParaRPr sz="2600">
              <a:latin typeface="Calibri"/>
              <a:cs typeface="Calibri"/>
            </a:endParaRPr>
          </a:p>
          <a:p>
            <a:pPr marL="271145" indent="-271145">
              <a:lnSpc>
                <a:spcPct val="100000"/>
              </a:lnSpc>
              <a:spcBef>
                <a:spcPts val="695"/>
              </a:spcBef>
              <a:buSzPct val="96153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FFC000"/>
                </a:solidFill>
                <a:latin typeface="Calibri"/>
                <a:cs typeface="Calibri"/>
              </a:rPr>
              <a:t>Step</a:t>
            </a:r>
            <a:r>
              <a:rPr sz="2600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C000"/>
                </a:solidFill>
                <a:latin typeface="Calibri"/>
                <a:cs typeface="Calibri"/>
              </a:rPr>
              <a:t>6:</a:t>
            </a:r>
            <a:r>
              <a:rPr sz="26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Repeat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Step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7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Step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9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while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I&lt;N-</a:t>
            </a:r>
            <a:r>
              <a:rPr sz="2600" spc="-50" dirty="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  <a:p>
            <a:pPr marL="271145" indent="-271145">
              <a:lnSpc>
                <a:spcPct val="100000"/>
              </a:lnSpc>
              <a:spcBef>
                <a:spcPts val="675"/>
              </a:spcBef>
              <a:buSzPct val="96153"/>
              <a:buFont typeface="Wingdings"/>
              <a:buChar char=""/>
              <a:tabLst>
                <a:tab pos="271145" algn="l"/>
                <a:tab pos="2632710" algn="l"/>
              </a:tabLst>
            </a:pP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6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7: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</a:t>
            </a:r>
            <a:r>
              <a:rPr sz="2600" dirty="0">
                <a:latin typeface="Calibri"/>
                <a:cs typeface="Calibri"/>
              </a:rPr>
              <a:t>	=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digit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PASS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place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A[I]</a:t>
            </a:r>
            <a:endParaRPr sz="2600">
              <a:latin typeface="Calibri"/>
              <a:cs typeface="Calibri"/>
            </a:endParaRPr>
          </a:p>
          <a:p>
            <a:pPr marL="271145" indent="-266700">
              <a:lnSpc>
                <a:spcPct val="100000"/>
              </a:lnSpc>
              <a:spcBef>
                <a:spcPts val="700"/>
              </a:spcBef>
              <a:buSzPct val="94230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6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8:</a:t>
            </a:r>
            <a:r>
              <a:rPr sz="2600" dirty="0">
                <a:latin typeface="Calibri"/>
                <a:cs typeface="Calibri"/>
              </a:rPr>
              <a:t>Add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A[I}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bucket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numbered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</a:t>
            </a:r>
            <a:endParaRPr sz="2600">
              <a:latin typeface="Calibri"/>
              <a:cs typeface="Calibri"/>
            </a:endParaRPr>
          </a:p>
          <a:p>
            <a:pPr marL="241300" marR="5080" indent="-236854">
              <a:lnSpc>
                <a:spcPts val="2810"/>
              </a:lnSpc>
              <a:spcBef>
                <a:spcPts val="1050"/>
              </a:spcBef>
              <a:buSzPct val="94230"/>
              <a:buFont typeface="Wingdings"/>
              <a:buChar char=""/>
              <a:tabLst>
                <a:tab pos="241300" algn="l"/>
                <a:tab pos="271145" algn="l"/>
              </a:tabLst>
            </a:pPr>
            <a:r>
              <a:rPr sz="2600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600" spc="-10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538235"/>
                </a:solidFill>
                <a:latin typeface="Calibri"/>
                <a:cs typeface="Calibri"/>
              </a:rPr>
              <a:t>9:</a:t>
            </a:r>
            <a:r>
              <a:rPr sz="2600" dirty="0">
                <a:latin typeface="Calibri"/>
                <a:cs typeface="Calibri"/>
              </a:rPr>
              <a:t>INCEREMENT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bucket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count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bucket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numbered DIGIT</a:t>
            </a:r>
            <a:endParaRPr sz="2600">
              <a:latin typeface="Calibri"/>
              <a:cs typeface="Calibri"/>
            </a:endParaRPr>
          </a:p>
          <a:p>
            <a:pPr marL="271145" indent="-266700">
              <a:lnSpc>
                <a:spcPct val="100000"/>
              </a:lnSpc>
              <a:spcBef>
                <a:spcPts val="630"/>
              </a:spcBef>
              <a:buSzPct val="94230"/>
              <a:buFont typeface="Wingdings"/>
              <a:buChar char=""/>
              <a:tabLst>
                <a:tab pos="271145" algn="l"/>
              </a:tabLst>
            </a:pPr>
            <a:r>
              <a:rPr sz="2600" dirty="0">
                <a:solidFill>
                  <a:srgbClr val="6F2F9F"/>
                </a:solidFill>
                <a:latin typeface="Calibri"/>
                <a:cs typeface="Calibri"/>
              </a:rPr>
              <a:t>Step</a:t>
            </a:r>
            <a:r>
              <a:rPr sz="2600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6F2F9F"/>
                </a:solidFill>
                <a:latin typeface="Calibri"/>
                <a:cs typeface="Calibri"/>
              </a:rPr>
              <a:t>10:</a:t>
            </a:r>
            <a:r>
              <a:rPr sz="2600" dirty="0">
                <a:latin typeface="Calibri"/>
                <a:cs typeface="Calibri"/>
              </a:rPr>
              <a:t>Collect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bucket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-137972"/>
            <a:ext cx="2079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Radix</a:t>
            </a:r>
            <a:r>
              <a:rPr sz="4000" b="0" spc="-4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98650" y="679450"/>
          <a:ext cx="8303889" cy="6008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340"/>
                <a:gridCol w="739774"/>
                <a:gridCol w="734694"/>
                <a:gridCol w="734694"/>
                <a:gridCol w="737870"/>
                <a:gridCol w="737870"/>
                <a:gridCol w="739775"/>
                <a:gridCol w="736600"/>
                <a:gridCol w="738504"/>
                <a:gridCol w="740409"/>
                <a:gridCol w="721359"/>
              </a:tblGrid>
              <a:tr h="579120"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Numbe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03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345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345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654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654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123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123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472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472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808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808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934956" y="95061"/>
            <a:ext cx="1343025" cy="735330"/>
            <a:chOff x="8934956" y="95061"/>
            <a:chExt cx="1343025" cy="735330"/>
          </a:xfrm>
        </p:grpSpPr>
        <p:sp>
          <p:nvSpPr>
            <p:cNvPr id="5" name="object 5"/>
            <p:cNvSpPr/>
            <p:nvPr/>
          </p:nvSpPr>
          <p:spPr>
            <a:xfrm>
              <a:off x="9160067" y="488390"/>
              <a:ext cx="1118235" cy="341630"/>
            </a:xfrm>
            <a:custGeom>
              <a:avLst/>
              <a:gdLst/>
              <a:ahLst/>
              <a:cxnLst/>
              <a:rect l="l" t="t" r="r" b="b"/>
              <a:pathLst>
                <a:path w="1118234" h="341630">
                  <a:moveTo>
                    <a:pt x="817739" y="0"/>
                  </a:moveTo>
                  <a:lnTo>
                    <a:pt x="84813" y="242903"/>
                  </a:lnTo>
                  <a:lnTo>
                    <a:pt x="11520" y="293526"/>
                  </a:lnTo>
                  <a:lnTo>
                    <a:pt x="0" y="310277"/>
                  </a:lnTo>
                  <a:lnTo>
                    <a:pt x="43976" y="324481"/>
                  </a:lnTo>
                  <a:lnTo>
                    <a:pt x="550723" y="310277"/>
                  </a:lnTo>
                  <a:lnTo>
                    <a:pt x="700457" y="341598"/>
                  </a:lnTo>
                  <a:lnTo>
                    <a:pt x="761214" y="335771"/>
                  </a:lnTo>
                  <a:lnTo>
                    <a:pt x="1117735" y="130005"/>
                  </a:lnTo>
                  <a:lnTo>
                    <a:pt x="1113546" y="112889"/>
                  </a:lnTo>
                  <a:lnTo>
                    <a:pt x="963813" y="67732"/>
                  </a:lnTo>
                  <a:lnTo>
                    <a:pt x="963813" y="31312"/>
                  </a:lnTo>
                  <a:lnTo>
                    <a:pt x="817739" y="0"/>
                  </a:lnTo>
                  <a:close/>
                </a:path>
              </a:pathLst>
            </a:custGeom>
            <a:solidFill>
              <a:srgbClr val="A2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6731" y="95061"/>
              <a:ext cx="910590" cy="676910"/>
            </a:xfrm>
            <a:custGeom>
              <a:avLst/>
              <a:gdLst/>
              <a:ahLst/>
              <a:cxnLst/>
              <a:rect l="l" t="t" r="r" b="b"/>
              <a:pathLst>
                <a:path w="910590" h="676910">
                  <a:moveTo>
                    <a:pt x="32979" y="0"/>
                  </a:moveTo>
                  <a:lnTo>
                    <a:pt x="33504" y="75752"/>
                  </a:lnTo>
                  <a:lnTo>
                    <a:pt x="3663" y="130741"/>
                  </a:lnTo>
                  <a:lnTo>
                    <a:pt x="129310" y="201770"/>
                  </a:lnTo>
                  <a:lnTo>
                    <a:pt x="0" y="392960"/>
                  </a:lnTo>
                  <a:lnTo>
                    <a:pt x="198934" y="676292"/>
                  </a:lnTo>
                  <a:lnTo>
                    <a:pt x="620895" y="638419"/>
                  </a:lnTo>
                  <a:lnTo>
                    <a:pt x="910396" y="464336"/>
                  </a:lnTo>
                  <a:lnTo>
                    <a:pt x="629801" y="54621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9143" y="442846"/>
              <a:ext cx="513080" cy="339090"/>
            </a:xfrm>
            <a:custGeom>
              <a:avLst/>
              <a:gdLst/>
              <a:ahLst/>
              <a:cxnLst/>
              <a:rect l="l" t="t" r="r" b="b"/>
              <a:pathLst>
                <a:path w="513079" h="339090">
                  <a:moveTo>
                    <a:pt x="87428" y="0"/>
                  </a:moveTo>
                  <a:lnTo>
                    <a:pt x="0" y="22971"/>
                  </a:lnTo>
                  <a:lnTo>
                    <a:pt x="232444" y="339069"/>
                  </a:lnTo>
                  <a:lnTo>
                    <a:pt x="512524" y="328507"/>
                  </a:lnTo>
                  <a:lnTo>
                    <a:pt x="254952" y="291725"/>
                  </a:lnTo>
                  <a:lnTo>
                    <a:pt x="72243" y="38612"/>
                  </a:lnTo>
                  <a:lnTo>
                    <a:pt x="8742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25507" y="577971"/>
              <a:ext cx="843915" cy="185420"/>
            </a:xfrm>
            <a:custGeom>
              <a:avLst/>
              <a:gdLst/>
              <a:ahLst/>
              <a:cxnLst/>
              <a:rect l="l" t="t" r="r" b="b"/>
              <a:pathLst>
                <a:path w="843915" h="185420">
                  <a:moveTo>
                    <a:pt x="786866" y="0"/>
                  </a:moveTo>
                  <a:lnTo>
                    <a:pt x="510415" y="34597"/>
                  </a:lnTo>
                  <a:lnTo>
                    <a:pt x="54972" y="74295"/>
                  </a:lnTo>
                  <a:lnTo>
                    <a:pt x="46070" y="111076"/>
                  </a:lnTo>
                  <a:lnTo>
                    <a:pt x="0" y="148225"/>
                  </a:lnTo>
                  <a:lnTo>
                    <a:pt x="199970" y="185372"/>
                  </a:lnTo>
                  <a:lnTo>
                    <a:pt x="597319" y="159515"/>
                  </a:lnTo>
                  <a:lnTo>
                    <a:pt x="625625" y="151866"/>
                  </a:lnTo>
                  <a:lnTo>
                    <a:pt x="678491" y="159515"/>
                  </a:lnTo>
                  <a:lnTo>
                    <a:pt x="724566" y="155509"/>
                  </a:lnTo>
                  <a:lnTo>
                    <a:pt x="775844" y="149682"/>
                  </a:lnTo>
                  <a:lnTo>
                    <a:pt x="825049" y="120912"/>
                  </a:lnTo>
                  <a:lnTo>
                    <a:pt x="832942" y="116176"/>
                  </a:lnTo>
                  <a:lnTo>
                    <a:pt x="843391" y="45889"/>
                  </a:lnTo>
                  <a:lnTo>
                    <a:pt x="786866" y="0"/>
                  </a:lnTo>
                  <a:close/>
                </a:path>
              </a:pathLst>
            </a:custGeom>
            <a:solidFill>
              <a:srgbClr val="D1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95162" y="341240"/>
              <a:ext cx="1086485" cy="427355"/>
            </a:xfrm>
            <a:custGeom>
              <a:avLst/>
              <a:gdLst/>
              <a:ahLst/>
              <a:cxnLst/>
              <a:rect l="l" t="t" r="r" b="b"/>
              <a:pathLst>
                <a:path w="1086484" h="427355">
                  <a:moveTo>
                    <a:pt x="47640" y="0"/>
                  </a:moveTo>
                  <a:lnTo>
                    <a:pt x="5233" y="7299"/>
                  </a:lnTo>
                  <a:lnTo>
                    <a:pt x="162810" y="175180"/>
                  </a:lnTo>
                  <a:lnTo>
                    <a:pt x="0" y="29503"/>
                  </a:lnTo>
                  <a:lnTo>
                    <a:pt x="249194" y="305198"/>
                  </a:lnTo>
                  <a:lnTo>
                    <a:pt x="277985" y="299736"/>
                  </a:lnTo>
                  <a:lnTo>
                    <a:pt x="815098" y="256763"/>
                  </a:lnTo>
                  <a:lnTo>
                    <a:pt x="841288" y="253849"/>
                  </a:lnTo>
                  <a:lnTo>
                    <a:pt x="899400" y="248384"/>
                  </a:lnTo>
                  <a:lnTo>
                    <a:pt x="988905" y="241830"/>
                  </a:lnTo>
                  <a:lnTo>
                    <a:pt x="998341" y="249841"/>
                  </a:lnTo>
                  <a:lnTo>
                    <a:pt x="1005175" y="257125"/>
                  </a:lnTo>
                  <a:lnTo>
                    <a:pt x="1012494" y="265138"/>
                  </a:lnTo>
                  <a:lnTo>
                    <a:pt x="1025589" y="279706"/>
                  </a:lnTo>
                  <a:lnTo>
                    <a:pt x="1031321" y="286260"/>
                  </a:lnTo>
                  <a:lnTo>
                    <a:pt x="995739" y="344166"/>
                  </a:lnTo>
                  <a:lnTo>
                    <a:pt x="905705" y="347807"/>
                  </a:lnTo>
                  <a:lnTo>
                    <a:pt x="341856" y="378764"/>
                  </a:lnTo>
                  <a:lnTo>
                    <a:pt x="198934" y="393331"/>
                  </a:lnTo>
                  <a:lnTo>
                    <a:pt x="395263" y="426834"/>
                  </a:lnTo>
                  <a:lnTo>
                    <a:pt x="804649" y="399885"/>
                  </a:lnTo>
                  <a:lnTo>
                    <a:pt x="847064" y="390053"/>
                  </a:lnTo>
                  <a:lnTo>
                    <a:pt x="899929" y="398429"/>
                  </a:lnTo>
                  <a:lnTo>
                    <a:pt x="1013552" y="383861"/>
                  </a:lnTo>
                  <a:lnTo>
                    <a:pt x="1069019" y="352177"/>
                  </a:lnTo>
                  <a:lnTo>
                    <a:pt x="1086302" y="239281"/>
                  </a:lnTo>
                  <a:lnTo>
                    <a:pt x="1022414" y="180271"/>
                  </a:lnTo>
                  <a:lnTo>
                    <a:pt x="870080" y="174076"/>
                  </a:lnTo>
                  <a:lnTo>
                    <a:pt x="565410" y="241830"/>
                  </a:lnTo>
                  <a:lnTo>
                    <a:pt x="455447" y="218522"/>
                  </a:lnTo>
                  <a:lnTo>
                    <a:pt x="286887" y="230903"/>
                  </a:lnTo>
                  <a:lnTo>
                    <a:pt x="237152" y="167912"/>
                  </a:lnTo>
                  <a:lnTo>
                    <a:pt x="312014" y="155522"/>
                  </a:lnTo>
                  <a:lnTo>
                    <a:pt x="108367" y="52443"/>
                  </a:lnTo>
                  <a:lnTo>
                    <a:pt x="72767" y="45543"/>
                  </a:lnTo>
                  <a:lnTo>
                    <a:pt x="47640" y="0"/>
                  </a:lnTo>
                  <a:close/>
                </a:path>
              </a:pathLst>
            </a:custGeom>
            <a:solidFill>
              <a:srgbClr val="797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4956" y="436682"/>
              <a:ext cx="1162685" cy="362585"/>
            </a:xfrm>
            <a:custGeom>
              <a:avLst/>
              <a:gdLst/>
              <a:ahLst/>
              <a:cxnLst/>
              <a:rect l="l" t="t" r="r" b="b"/>
              <a:pathLst>
                <a:path w="1162684" h="362584">
                  <a:moveTo>
                    <a:pt x="90567" y="0"/>
                  </a:moveTo>
                  <a:lnTo>
                    <a:pt x="42406" y="15273"/>
                  </a:lnTo>
                  <a:lnTo>
                    <a:pt x="4187" y="21100"/>
                  </a:lnTo>
                  <a:lnTo>
                    <a:pt x="0" y="38949"/>
                  </a:lnTo>
                  <a:lnTo>
                    <a:pt x="157581" y="245081"/>
                  </a:lnTo>
                  <a:lnTo>
                    <a:pt x="225111" y="361985"/>
                  </a:lnTo>
                  <a:lnTo>
                    <a:pt x="897306" y="304444"/>
                  </a:lnTo>
                  <a:lnTo>
                    <a:pt x="922437" y="298617"/>
                  </a:lnTo>
                  <a:lnTo>
                    <a:pt x="958019" y="306992"/>
                  </a:lnTo>
                  <a:lnTo>
                    <a:pt x="1080019" y="295703"/>
                  </a:lnTo>
                  <a:lnTo>
                    <a:pt x="1134471" y="260744"/>
                  </a:lnTo>
                  <a:lnTo>
                    <a:pt x="1162205" y="174429"/>
                  </a:lnTo>
                  <a:lnTo>
                    <a:pt x="1142849" y="112518"/>
                  </a:lnTo>
                  <a:lnTo>
                    <a:pt x="1057488" y="60448"/>
                  </a:lnTo>
                  <a:lnTo>
                    <a:pt x="890515" y="89583"/>
                  </a:lnTo>
                  <a:lnTo>
                    <a:pt x="1040249" y="91761"/>
                  </a:lnTo>
                  <a:lnTo>
                    <a:pt x="1104622" y="125994"/>
                  </a:lnTo>
                  <a:lnTo>
                    <a:pt x="1133413" y="155856"/>
                  </a:lnTo>
                  <a:lnTo>
                    <a:pt x="1135530" y="200286"/>
                  </a:lnTo>
                  <a:lnTo>
                    <a:pt x="1111412" y="253460"/>
                  </a:lnTo>
                  <a:lnTo>
                    <a:pt x="1080548" y="277495"/>
                  </a:lnTo>
                  <a:lnTo>
                    <a:pt x="982137" y="286601"/>
                  </a:lnTo>
                  <a:lnTo>
                    <a:pt x="938134" y="276765"/>
                  </a:lnTo>
                  <a:lnTo>
                    <a:pt x="878479" y="297525"/>
                  </a:lnTo>
                  <a:lnTo>
                    <a:pt x="243960" y="335763"/>
                  </a:lnTo>
                  <a:lnTo>
                    <a:pt x="18848" y="26559"/>
                  </a:lnTo>
                  <a:lnTo>
                    <a:pt x="95805" y="10182"/>
                  </a:lnTo>
                  <a:lnTo>
                    <a:pt x="90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909303" y="4741"/>
            <a:ext cx="1285240" cy="730250"/>
            <a:chOff x="8909303" y="4741"/>
            <a:chExt cx="1285240" cy="730250"/>
          </a:xfrm>
        </p:grpSpPr>
        <p:sp>
          <p:nvSpPr>
            <p:cNvPr id="12" name="object 12"/>
            <p:cNvSpPr/>
            <p:nvPr/>
          </p:nvSpPr>
          <p:spPr>
            <a:xfrm>
              <a:off x="8965321" y="324127"/>
              <a:ext cx="206375" cy="241935"/>
            </a:xfrm>
            <a:custGeom>
              <a:avLst/>
              <a:gdLst/>
              <a:ahLst/>
              <a:cxnLst/>
              <a:rect l="l" t="t" r="r" b="b"/>
              <a:pathLst>
                <a:path w="206375" h="241934">
                  <a:moveTo>
                    <a:pt x="106272" y="0"/>
                  </a:moveTo>
                  <a:lnTo>
                    <a:pt x="0" y="12022"/>
                  </a:lnTo>
                  <a:lnTo>
                    <a:pt x="13086" y="33521"/>
                  </a:lnTo>
                  <a:lnTo>
                    <a:pt x="206267" y="241462"/>
                  </a:lnTo>
                  <a:lnTo>
                    <a:pt x="120408" y="31312"/>
                  </a:lnTo>
                  <a:lnTo>
                    <a:pt x="10627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20810" y="11683"/>
              <a:ext cx="654685" cy="381635"/>
            </a:xfrm>
            <a:custGeom>
              <a:avLst/>
              <a:gdLst/>
              <a:ahLst/>
              <a:cxnLst/>
              <a:rect l="l" t="t" r="r" b="b"/>
              <a:pathLst>
                <a:path w="654684" h="381635">
                  <a:moveTo>
                    <a:pt x="600468" y="180263"/>
                  </a:moveTo>
                  <a:lnTo>
                    <a:pt x="299453" y="112153"/>
                  </a:lnTo>
                  <a:lnTo>
                    <a:pt x="535038" y="18554"/>
                  </a:lnTo>
                  <a:lnTo>
                    <a:pt x="518820" y="0"/>
                  </a:lnTo>
                  <a:lnTo>
                    <a:pt x="6807" y="67716"/>
                  </a:lnTo>
                  <a:lnTo>
                    <a:pt x="0" y="82651"/>
                  </a:lnTo>
                  <a:lnTo>
                    <a:pt x="492620" y="210845"/>
                  </a:lnTo>
                  <a:lnTo>
                    <a:pt x="600468" y="180263"/>
                  </a:lnTo>
                  <a:close/>
                </a:path>
                <a:path w="654684" h="381635">
                  <a:moveTo>
                    <a:pt x="654392" y="320484"/>
                  </a:moveTo>
                  <a:lnTo>
                    <a:pt x="572211" y="315734"/>
                  </a:lnTo>
                  <a:lnTo>
                    <a:pt x="490550" y="336867"/>
                  </a:lnTo>
                  <a:lnTo>
                    <a:pt x="87426" y="211582"/>
                  </a:lnTo>
                  <a:lnTo>
                    <a:pt x="99479" y="179895"/>
                  </a:lnTo>
                  <a:lnTo>
                    <a:pt x="14135" y="204647"/>
                  </a:lnTo>
                  <a:lnTo>
                    <a:pt x="14135" y="222135"/>
                  </a:lnTo>
                  <a:lnTo>
                    <a:pt x="492620" y="381304"/>
                  </a:lnTo>
                  <a:lnTo>
                    <a:pt x="644956" y="349250"/>
                  </a:lnTo>
                  <a:lnTo>
                    <a:pt x="654392" y="320484"/>
                  </a:lnTo>
                  <a:close/>
                </a:path>
              </a:pathLst>
            </a:custGeom>
            <a:solidFill>
              <a:srgbClr val="E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48036" y="286987"/>
              <a:ext cx="482600" cy="266700"/>
            </a:xfrm>
            <a:custGeom>
              <a:avLst/>
              <a:gdLst/>
              <a:ahLst/>
              <a:cxnLst/>
              <a:rect l="l" t="t" r="r" b="b"/>
              <a:pathLst>
                <a:path w="482600" h="266700">
                  <a:moveTo>
                    <a:pt x="17799" y="0"/>
                  </a:moveTo>
                  <a:lnTo>
                    <a:pt x="2094" y="14567"/>
                  </a:lnTo>
                  <a:lnTo>
                    <a:pt x="0" y="44439"/>
                  </a:lnTo>
                  <a:lnTo>
                    <a:pt x="3663" y="77561"/>
                  </a:lnTo>
                  <a:lnTo>
                    <a:pt x="27746" y="94674"/>
                  </a:lnTo>
                  <a:lnTo>
                    <a:pt x="80100" y="103415"/>
                  </a:lnTo>
                  <a:lnTo>
                    <a:pt x="285317" y="208303"/>
                  </a:lnTo>
                  <a:lnTo>
                    <a:pt x="375898" y="256751"/>
                  </a:lnTo>
                  <a:lnTo>
                    <a:pt x="441329" y="266583"/>
                  </a:lnTo>
                  <a:lnTo>
                    <a:pt x="432423" y="206125"/>
                  </a:lnTo>
                  <a:lnTo>
                    <a:pt x="482157" y="114732"/>
                  </a:lnTo>
                  <a:lnTo>
                    <a:pt x="381101" y="111082"/>
                  </a:lnTo>
                  <a:lnTo>
                    <a:pt x="17799" y="0"/>
                  </a:lnTo>
                  <a:close/>
                </a:path>
              </a:pathLst>
            </a:custGeom>
            <a:solidFill>
              <a:srgbClr val="F7A8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1731" y="59730"/>
              <a:ext cx="584200" cy="96520"/>
            </a:xfrm>
            <a:custGeom>
              <a:avLst/>
              <a:gdLst/>
              <a:ahLst/>
              <a:cxnLst/>
              <a:rect l="l" t="t" r="r" b="b"/>
              <a:pathLst>
                <a:path w="584200" h="96520">
                  <a:moveTo>
                    <a:pt x="426157" y="0"/>
                  </a:moveTo>
                  <a:lnTo>
                    <a:pt x="327702" y="15671"/>
                  </a:lnTo>
                  <a:lnTo>
                    <a:pt x="253364" y="27694"/>
                  </a:lnTo>
                  <a:lnTo>
                    <a:pt x="173824" y="40789"/>
                  </a:lnTo>
                  <a:lnTo>
                    <a:pt x="135597" y="46984"/>
                  </a:lnTo>
                  <a:lnTo>
                    <a:pt x="67521" y="58638"/>
                  </a:lnTo>
                  <a:lnTo>
                    <a:pt x="18844" y="67379"/>
                  </a:lnTo>
                  <a:lnTo>
                    <a:pt x="0" y="72102"/>
                  </a:lnTo>
                  <a:lnTo>
                    <a:pt x="56013" y="96147"/>
                  </a:lnTo>
                  <a:lnTo>
                    <a:pt x="583739" y="18585"/>
                  </a:lnTo>
                  <a:lnTo>
                    <a:pt x="426157" y="0"/>
                  </a:lnTo>
                  <a:close/>
                </a:path>
              </a:pathLst>
            </a:custGeom>
            <a:solidFill>
              <a:srgbClr val="EFEA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6344" y="408988"/>
              <a:ext cx="159133" cy="1631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39097" y="508049"/>
              <a:ext cx="210820" cy="44450"/>
            </a:xfrm>
            <a:custGeom>
              <a:avLst/>
              <a:gdLst/>
              <a:ahLst/>
              <a:cxnLst/>
              <a:rect l="l" t="t" r="r" b="b"/>
              <a:pathLst>
                <a:path w="210820" h="44450">
                  <a:moveTo>
                    <a:pt x="193692" y="0"/>
                  </a:moveTo>
                  <a:lnTo>
                    <a:pt x="135050" y="7268"/>
                  </a:lnTo>
                  <a:lnTo>
                    <a:pt x="54937" y="30592"/>
                  </a:lnTo>
                  <a:lnTo>
                    <a:pt x="0" y="44065"/>
                  </a:lnTo>
                  <a:lnTo>
                    <a:pt x="150218" y="39694"/>
                  </a:lnTo>
                  <a:lnTo>
                    <a:pt x="210446" y="34962"/>
                  </a:lnTo>
                  <a:lnTo>
                    <a:pt x="184256" y="16745"/>
                  </a:lnTo>
                  <a:lnTo>
                    <a:pt x="193692" y="0"/>
                  </a:lnTo>
                  <a:close/>
                </a:path>
              </a:pathLst>
            </a:custGeom>
            <a:solidFill>
              <a:srgbClr val="938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1312" y="394052"/>
              <a:ext cx="93715" cy="1176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38587" y="54639"/>
              <a:ext cx="491490" cy="122555"/>
            </a:xfrm>
            <a:custGeom>
              <a:avLst/>
              <a:gdLst/>
              <a:ahLst/>
              <a:cxnLst/>
              <a:rect l="l" t="t" r="r" b="b"/>
              <a:pathLst>
                <a:path w="491490" h="122555">
                  <a:moveTo>
                    <a:pt x="393675" y="0"/>
                  </a:moveTo>
                  <a:lnTo>
                    <a:pt x="0" y="73206"/>
                  </a:lnTo>
                  <a:lnTo>
                    <a:pt x="103115" y="122368"/>
                  </a:lnTo>
                  <a:lnTo>
                    <a:pt x="491073" y="29871"/>
                  </a:lnTo>
                  <a:lnTo>
                    <a:pt x="95267" y="76120"/>
                  </a:lnTo>
                  <a:lnTo>
                    <a:pt x="444997" y="7636"/>
                  </a:lnTo>
                  <a:lnTo>
                    <a:pt x="393675" y="0"/>
                  </a:lnTo>
                  <a:close/>
                </a:path>
              </a:pathLst>
            </a:custGeom>
            <a:solidFill>
              <a:srgbClr val="B8AC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2315" y="498204"/>
              <a:ext cx="210975" cy="739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561587" y="222521"/>
              <a:ext cx="160655" cy="299085"/>
            </a:xfrm>
            <a:custGeom>
              <a:avLst/>
              <a:gdLst/>
              <a:ahLst/>
              <a:cxnLst/>
              <a:rect l="l" t="t" r="r" b="b"/>
              <a:pathLst>
                <a:path w="160654" h="299084">
                  <a:moveTo>
                    <a:pt x="128304" y="0"/>
                  </a:moveTo>
                  <a:lnTo>
                    <a:pt x="25131" y="23676"/>
                  </a:lnTo>
                  <a:lnTo>
                    <a:pt x="13094" y="29871"/>
                  </a:lnTo>
                  <a:lnTo>
                    <a:pt x="27248" y="75384"/>
                  </a:lnTo>
                  <a:lnTo>
                    <a:pt x="21472" y="94337"/>
                  </a:lnTo>
                  <a:lnTo>
                    <a:pt x="10493" y="135495"/>
                  </a:lnTo>
                  <a:lnTo>
                    <a:pt x="1587" y="176622"/>
                  </a:lnTo>
                  <a:lnTo>
                    <a:pt x="0" y="190484"/>
                  </a:lnTo>
                  <a:lnTo>
                    <a:pt x="1587" y="195943"/>
                  </a:lnTo>
                  <a:lnTo>
                    <a:pt x="9435" y="207597"/>
                  </a:lnTo>
                  <a:lnTo>
                    <a:pt x="17283" y="232347"/>
                  </a:lnTo>
                  <a:lnTo>
                    <a:pt x="25131" y="268046"/>
                  </a:lnTo>
                  <a:lnTo>
                    <a:pt x="64417" y="298991"/>
                  </a:lnTo>
                  <a:lnTo>
                    <a:pt x="66004" y="221061"/>
                  </a:lnTo>
                  <a:lnTo>
                    <a:pt x="114151" y="191558"/>
                  </a:lnTo>
                  <a:lnTo>
                    <a:pt x="160226" y="27326"/>
                  </a:lnTo>
                  <a:lnTo>
                    <a:pt x="128304" y="0"/>
                  </a:lnTo>
                  <a:close/>
                </a:path>
              </a:pathLst>
            </a:custGeom>
            <a:solidFill>
              <a:srgbClr val="FF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79928" y="210499"/>
              <a:ext cx="168275" cy="318770"/>
            </a:xfrm>
            <a:custGeom>
              <a:avLst/>
              <a:gdLst/>
              <a:ahLst/>
              <a:cxnLst/>
              <a:rect l="l" t="t" r="r" b="b"/>
              <a:pathLst>
                <a:path w="168275" h="318770">
                  <a:moveTo>
                    <a:pt x="130862" y="0"/>
                  </a:moveTo>
                  <a:lnTo>
                    <a:pt x="0" y="26957"/>
                  </a:lnTo>
                  <a:lnTo>
                    <a:pt x="8906" y="48088"/>
                  </a:lnTo>
                  <a:lnTo>
                    <a:pt x="70677" y="24412"/>
                  </a:lnTo>
                  <a:lnTo>
                    <a:pt x="63887" y="36802"/>
                  </a:lnTo>
                  <a:lnTo>
                    <a:pt x="107846" y="41893"/>
                  </a:lnTo>
                  <a:lnTo>
                    <a:pt x="101056" y="73942"/>
                  </a:lnTo>
                  <a:lnTo>
                    <a:pt x="120412" y="77592"/>
                  </a:lnTo>
                  <a:lnTo>
                    <a:pt x="92150" y="119455"/>
                  </a:lnTo>
                  <a:lnTo>
                    <a:pt x="92150" y="136936"/>
                  </a:lnTo>
                  <a:lnTo>
                    <a:pt x="75924" y="193766"/>
                  </a:lnTo>
                  <a:lnTo>
                    <a:pt x="40828" y="222165"/>
                  </a:lnTo>
                  <a:lnTo>
                    <a:pt x="67547" y="166440"/>
                  </a:lnTo>
                  <a:lnTo>
                    <a:pt x="40828" y="170089"/>
                  </a:lnTo>
                  <a:lnTo>
                    <a:pt x="93693" y="96147"/>
                  </a:lnTo>
                  <a:lnTo>
                    <a:pt x="67547" y="83787"/>
                  </a:lnTo>
                  <a:lnTo>
                    <a:pt x="81656" y="60111"/>
                  </a:lnTo>
                  <a:lnTo>
                    <a:pt x="43958" y="52811"/>
                  </a:lnTo>
                  <a:lnTo>
                    <a:pt x="12036" y="75046"/>
                  </a:lnTo>
                  <a:lnTo>
                    <a:pt x="31922" y="125650"/>
                  </a:lnTo>
                  <a:lnTo>
                    <a:pt x="5246" y="192294"/>
                  </a:lnTo>
                  <a:lnTo>
                    <a:pt x="20414" y="253110"/>
                  </a:lnTo>
                  <a:lnTo>
                    <a:pt x="49734" y="318312"/>
                  </a:lnTo>
                  <a:lnTo>
                    <a:pt x="81656" y="236733"/>
                  </a:lnTo>
                  <a:lnTo>
                    <a:pt x="153922" y="248019"/>
                  </a:lnTo>
                  <a:lnTo>
                    <a:pt x="109963" y="170089"/>
                  </a:lnTo>
                  <a:lnTo>
                    <a:pt x="168031" y="52811"/>
                  </a:lnTo>
                  <a:lnTo>
                    <a:pt x="130862" y="0"/>
                  </a:lnTo>
                  <a:close/>
                </a:path>
              </a:pathLst>
            </a:custGeom>
            <a:solidFill>
              <a:srgbClr val="FF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54313" y="265861"/>
              <a:ext cx="1131570" cy="317500"/>
            </a:xfrm>
            <a:custGeom>
              <a:avLst/>
              <a:gdLst/>
              <a:ahLst/>
              <a:cxnLst/>
              <a:rect l="l" t="t" r="r" b="b"/>
              <a:pathLst>
                <a:path w="1131570" h="317500">
                  <a:moveTo>
                    <a:pt x="287934" y="151879"/>
                  </a:moveTo>
                  <a:lnTo>
                    <a:pt x="238201" y="182816"/>
                  </a:lnTo>
                  <a:lnTo>
                    <a:pt x="130352" y="139484"/>
                  </a:lnTo>
                  <a:lnTo>
                    <a:pt x="57581" y="91427"/>
                  </a:lnTo>
                  <a:lnTo>
                    <a:pt x="53924" y="67754"/>
                  </a:lnTo>
                  <a:lnTo>
                    <a:pt x="27749" y="77597"/>
                  </a:lnTo>
                  <a:lnTo>
                    <a:pt x="6286" y="101244"/>
                  </a:lnTo>
                  <a:lnTo>
                    <a:pt x="13614" y="120929"/>
                  </a:lnTo>
                  <a:lnTo>
                    <a:pt x="41884" y="124548"/>
                  </a:lnTo>
                  <a:lnTo>
                    <a:pt x="259664" y="237096"/>
                  </a:lnTo>
                  <a:lnTo>
                    <a:pt x="287934" y="151879"/>
                  </a:lnTo>
                  <a:close/>
                </a:path>
                <a:path w="1131570" h="317500">
                  <a:moveTo>
                    <a:pt x="319874" y="130746"/>
                  </a:moveTo>
                  <a:lnTo>
                    <a:pt x="32981" y="23304"/>
                  </a:lnTo>
                  <a:lnTo>
                    <a:pt x="11518" y="33159"/>
                  </a:lnTo>
                  <a:lnTo>
                    <a:pt x="0" y="48463"/>
                  </a:lnTo>
                  <a:lnTo>
                    <a:pt x="50774" y="53174"/>
                  </a:lnTo>
                  <a:lnTo>
                    <a:pt x="272224" y="133286"/>
                  </a:lnTo>
                  <a:lnTo>
                    <a:pt x="287934" y="151879"/>
                  </a:lnTo>
                  <a:lnTo>
                    <a:pt x="319874" y="130746"/>
                  </a:lnTo>
                  <a:close/>
                </a:path>
                <a:path w="1131570" h="317500">
                  <a:moveTo>
                    <a:pt x="1107262" y="41897"/>
                  </a:moveTo>
                  <a:lnTo>
                    <a:pt x="856996" y="0"/>
                  </a:lnTo>
                  <a:lnTo>
                    <a:pt x="667499" y="51739"/>
                  </a:lnTo>
                  <a:lnTo>
                    <a:pt x="631863" y="107429"/>
                  </a:lnTo>
                  <a:lnTo>
                    <a:pt x="637120" y="144602"/>
                  </a:lnTo>
                  <a:lnTo>
                    <a:pt x="1060653" y="63030"/>
                  </a:lnTo>
                  <a:lnTo>
                    <a:pt x="1107262" y="41897"/>
                  </a:lnTo>
                  <a:close/>
                </a:path>
                <a:path w="1131570" h="317500">
                  <a:moveTo>
                    <a:pt x="1131328" y="168986"/>
                  </a:moveTo>
                  <a:lnTo>
                    <a:pt x="961720" y="119824"/>
                  </a:lnTo>
                  <a:lnTo>
                    <a:pt x="998880" y="170459"/>
                  </a:lnTo>
                  <a:lnTo>
                    <a:pt x="501002" y="275336"/>
                  </a:lnTo>
                  <a:lnTo>
                    <a:pt x="468553" y="228358"/>
                  </a:lnTo>
                  <a:lnTo>
                    <a:pt x="485305" y="164998"/>
                  </a:lnTo>
                  <a:lnTo>
                    <a:pt x="508850" y="152615"/>
                  </a:lnTo>
                  <a:lnTo>
                    <a:pt x="511454" y="95072"/>
                  </a:lnTo>
                  <a:lnTo>
                    <a:pt x="382181" y="140589"/>
                  </a:lnTo>
                  <a:lnTo>
                    <a:pt x="380060" y="172999"/>
                  </a:lnTo>
                  <a:lnTo>
                    <a:pt x="385318" y="188645"/>
                  </a:lnTo>
                  <a:lnTo>
                    <a:pt x="401535" y="180276"/>
                  </a:lnTo>
                  <a:lnTo>
                    <a:pt x="443953" y="165341"/>
                  </a:lnTo>
                  <a:lnTo>
                    <a:pt x="411988" y="221068"/>
                  </a:lnTo>
                  <a:lnTo>
                    <a:pt x="410438" y="270230"/>
                  </a:lnTo>
                  <a:lnTo>
                    <a:pt x="362254" y="256755"/>
                  </a:lnTo>
                  <a:lnTo>
                    <a:pt x="333984" y="222161"/>
                  </a:lnTo>
                  <a:lnTo>
                    <a:pt x="330327" y="243293"/>
                  </a:lnTo>
                  <a:lnTo>
                    <a:pt x="346557" y="277888"/>
                  </a:lnTo>
                  <a:lnTo>
                    <a:pt x="453872" y="308470"/>
                  </a:lnTo>
                  <a:lnTo>
                    <a:pt x="506260" y="317220"/>
                  </a:lnTo>
                  <a:lnTo>
                    <a:pt x="1103071" y="182816"/>
                  </a:lnTo>
                  <a:lnTo>
                    <a:pt x="1131328" y="168986"/>
                  </a:lnTo>
                  <a:close/>
                </a:path>
              </a:pathLst>
            </a:custGeom>
            <a:solidFill>
              <a:srgbClr val="B56C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44379" y="223993"/>
              <a:ext cx="492125" cy="190500"/>
            </a:xfrm>
            <a:custGeom>
              <a:avLst/>
              <a:gdLst/>
              <a:ahLst/>
              <a:cxnLst/>
              <a:rect l="l" t="t" r="r" b="b"/>
              <a:pathLst>
                <a:path w="492125" h="190500">
                  <a:moveTo>
                    <a:pt x="8376" y="0"/>
                  </a:moveTo>
                  <a:lnTo>
                    <a:pt x="0" y="11286"/>
                  </a:lnTo>
                  <a:lnTo>
                    <a:pt x="481098" y="190085"/>
                  </a:lnTo>
                  <a:lnTo>
                    <a:pt x="492121" y="162790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A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27097" y="101624"/>
              <a:ext cx="990600" cy="233679"/>
            </a:xfrm>
            <a:custGeom>
              <a:avLst/>
              <a:gdLst/>
              <a:ahLst/>
              <a:cxnLst/>
              <a:rect l="l" t="t" r="r" b="b"/>
              <a:pathLst>
                <a:path w="990600" h="233679">
                  <a:moveTo>
                    <a:pt x="917729" y="0"/>
                  </a:moveTo>
                  <a:lnTo>
                    <a:pt x="423512" y="107433"/>
                  </a:lnTo>
                  <a:lnTo>
                    <a:pt x="386343" y="120896"/>
                  </a:lnTo>
                  <a:lnTo>
                    <a:pt x="0" y="28399"/>
                  </a:lnTo>
                  <a:lnTo>
                    <a:pt x="3139" y="69189"/>
                  </a:lnTo>
                  <a:lnTo>
                    <a:pt x="432418" y="176622"/>
                  </a:lnTo>
                  <a:lnTo>
                    <a:pt x="414606" y="233451"/>
                  </a:lnTo>
                  <a:lnTo>
                    <a:pt x="508343" y="211216"/>
                  </a:lnTo>
                  <a:lnTo>
                    <a:pt x="561738" y="196281"/>
                  </a:lnTo>
                  <a:lnTo>
                    <a:pt x="547584" y="145677"/>
                  </a:lnTo>
                  <a:lnTo>
                    <a:pt x="683693" y="108874"/>
                  </a:lnTo>
                  <a:lnTo>
                    <a:pt x="710413" y="144573"/>
                  </a:lnTo>
                  <a:lnTo>
                    <a:pt x="694716" y="206125"/>
                  </a:lnTo>
                  <a:lnTo>
                    <a:pt x="885807" y="141659"/>
                  </a:lnTo>
                  <a:lnTo>
                    <a:pt x="939201" y="144573"/>
                  </a:lnTo>
                  <a:lnTo>
                    <a:pt x="990479" y="76457"/>
                  </a:lnTo>
                  <a:lnTo>
                    <a:pt x="985276" y="26221"/>
                  </a:lnTo>
                  <a:lnTo>
                    <a:pt x="917729" y="0"/>
                  </a:lnTo>
                  <a:close/>
                </a:path>
              </a:pathLst>
            </a:custGeom>
            <a:solidFill>
              <a:srgbClr val="D1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64796" y="10200"/>
              <a:ext cx="1058545" cy="313055"/>
            </a:xfrm>
            <a:custGeom>
              <a:avLst/>
              <a:gdLst/>
              <a:ahLst/>
              <a:cxnLst/>
              <a:rect l="l" t="t" r="r" b="b"/>
              <a:pathLst>
                <a:path w="1058545" h="313055">
                  <a:moveTo>
                    <a:pt x="528228" y="0"/>
                  </a:moveTo>
                  <a:lnTo>
                    <a:pt x="0" y="77929"/>
                  </a:lnTo>
                  <a:lnTo>
                    <a:pt x="487400" y="194103"/>
                  </a:lnTo>
                  <a:lnTo>
                    <a:pt x="978442" y="99428"/>
                  </a:lnTo>
                  <a:lnTo>
                    <a:pt x="1005161" y="109978"/>
                  </a:lnTo>
                  <a:lnTo>
                    <a:pt x="1015611" y="166808"/>
                  </a:lnTo>
                  <a:lnTo>
                    <a:pt x="978442" y="198857"/>
                  </a:lnTo>
                  <a:lnTo>
                    <a:pt x="783163" y="253110"/>
                  </a:lnTo>
                  <a:lnTo>
                    <a:pt x="757017" y="297549"/>
                  </a:lnTo>
                  <a:lnTo>
                    <a:pt x="751241" y="312485"/>
                  </a:lnTo>
                  <a:lnTo>
                    <a:pt x="832898" y="282982"/>
                  </a:lnTo>
                  <a:lnTo>
                    <a:pt x="891539" y="270591"/>
                  </a:lnTo>
                  <a:lnTo>
                    <a:pt x="939201" y="254582"/>
                  </a:lnTo>
                  <a:lnTo>
                    <a:pt x="948108" y="238542"/>
                  </a:lnTo>
                  <a:lnTo>
                    <a:pt x="1001502" y="235997"/>
                  </a:lnTo>
                  <a:lnTo>
                    <a:pt x="1058027" y="182817"/>
                  </a:lnTo>
                  <a:lnTo>
                    <a:pt x="1056439" y="103814"/>
                  </a:lnTo>
                  <a:lnTo>
                    <a:pt x="1029764" y="75384"/>
                  </a:lnTo>
                  <a:lnTo>
                    <a:pt x="968522" y="52443"/>
                  </a:lnTo>
                  <a:lnTo>
                    <a:pt x="921388" y="65570"/>
                  </a:lnTo>
                  <a:lnTo>
                    <a:pt x="457550" y="144603"/>
                  </a:lnTo>
                  <a:lnTo>
                    <a:pt x="351282" y="118719"/>
                  </a:lnTo>
                  <a:lnTo>
                    <a:pt x="809882" y="41893"/>
                  </a:lnTo>
                  <a:lnTo>
                    <a:pt x="528228" y="0"/>
                  </a:lnTo>
                  <a:close/>
                </a:path>
              </a:pathLst>
            </a:custGeom>
            <a:solidFill>
              <a:srgbClr val="A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19744" y="355808"/>
              <a:ext cx="544195" cy="193040"/>
            </a:xfrm>
            <a:custGeom>
              <a:avLst/>
              <a:gdLst/>
              <a:ahLst/>
              <a:cxnLst/>
              <a:rect l="l" t="t" r="r" b="b"/>
              <a:pathLst>
                <a:path w="544195" h="193040">
                  <a:moveTo>
                    <a:pt x="503079" y="0"/>
                  </a:moveTo>
                  <a:lnTo>
                    <a:pt x="180596" y="58270"/>
                  </a:lnTo>
                  <a:lnTo>
                    <a:pt x="204670" y="95441"/>
                  </a:lnTo>
                  <a:lnTo>
                    <a:pt x="145015" y="81579"/>
                  </a:lnTo>
                  <a:lnTo>
                    <a:pt x="115165" y="101268"/>
                  </a:lnTo>
                  <a:lnTo>
                    <a:pt x="112035" y="159877"/>
                  </a:lnTo>
                  <a:lnTo>
                    <a:pt x="86903" y="144603"/>
                  </a:lnTo>
                  <a:lnTo>
                    <a:pt x="38711" y="77960"/>
                  </a:lnTo>
                  <a:lnTo>
                    <a:pt x="19355" y="85228"/>
                  </a:lnTo>
                  <a:lnTo>
                    <a:pt x="0" y="150768"/>
                  </a:lnTo>
                  <a:lnTo>
                    <a:pt x="14109" y="182832"/>
                  </a:lnTo>
                  <a:lnTo>
                    <a:pt x="40828" y="192665"/>
                  </a:lnTo>
                  <a:lnTo>
                    <a:pt x="543907" y="81579"/>
                  </a:lnTo>
                  <a:lnTo>
                    <a:pt x="504666" y="61920"/>
                  </a:lnTo>
                  <a:lnTo>
                    <a:pt x="499419" y="33889"/>
                  </a:lnTo>
                  <a:lnTo>
                    <a:pt x="503079" y="0"/>
                  </a:lnTo>
                  <a:close/>
                </a:path>
              </a:pathLst>
            </a:custGeom>
            <a:solidFill>
              <a:srgbClr val="D1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27594" y="293182"/>
              <a:ext cx="166370" cy="65405"/>
            </a:xfrm>
            <a:custGeom>
              <a:avLst/>
              <a:gdLst/>
              <a:ahLst/>
              <a:cxnLst/>
              <a:rect l="l" t="t" r="r" b="b"/>
              <a:pathLst>
                <a:path w="166370" h="65404">
                  <a:moveTo>
                    <a:pt x="165958" y="0"/>
                  </a:moveTo>
                  <a:lnTo>
                    <a:pt x="0" y="56430"/>
                  </a:lnTo>
                  <a:lnTo>
                    <a:pt x="109919" y="49162"/>
                  </a:lnTo>
                  <a:lnTo>
                    <a:pt x="104187" y="65171"/>
                  </a:lnTo>
                  <a:lnTo>
                    <a:pt x="153921" y="51707"/>
                  </a:lnTo>
                  <a:lnTo>
                    <a:pt x="165958" y="0"/>
                  </a:lnTo>
                  <a:close/>
                </a:path>
              </a:pathLst>
            </a:custGeom>
            <a:solidFill>
              <a:srgbClr val="A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09291" y="4749"/>
              <a:ext cx="1088390" cy="511175"/>
            </a:xfrm>
            <a:custGeom>
              <a:avLst/>
              <a:gdLst/>
              <a:ahLst/>
              <a:cxnLst/>
              <a:rect l="l" t="t" r="r" b="b"/>
              <a:pathLst>
                <a:path w="1088390" h="511175">
                  <a:moveTo>
                    <a:pt x="1088390" y="163893"/>
                  </a:moveTo>
                  <a:lnTo>
                    <a:pt x="1082662" y="121627"/>
                  </a:lnTo>
                  <a:lnTo>
                    <a:pt x="1055408" y="98691"/>
                  </a:lnTo>
                  <a:lnTo>
                    <a:pt x="1049147" y="96774"/>
                  </a:lnTo>
                  <a:lnTo>
                    <a:pt x="1049147" y="136563"/>
                  </a:lnTo>
                  <a:lnTo>
                    <a:pt x="1049147" y="172262"/>
                  </a:lnTo>
                  <a:lnTo>
                    <a:pt x="1013002" y="203581"/>
                  </a:lnTo>
                  <a:lnTo>
                    <a:pt x="842365" y="252666"/>
                  </a:lnTo>
                  <a:lnTo>
                    <a:pt x="842365" y="235991"/>
                  </a:lnTo>
                  <a:lnTo>
                    <a:pt x="813041" y="211213"/>
                  </a:lnTo>
                  <a:lnTo>
                    <a:pt x="984211" y="150761"/>
                  </a:lnTo>
                  <a:lnTo>
                    <a:pt x="736587" y="213791"/>
                  </a:lnTo>
                  <a:lnTo>
                    <a:pt x="591045" y="244005"/>
                  </a:lnTo>
                  <a:lnTo>
                    <a:pt x="643915" y="246913"/>
                  </a:lnTo>
                  <a:lnTo>
                    <a:pt x="673760" y="286626"/>
                  </a:lnTo>
                  <a:lnTo>
                    <a:pt x="672820" y="291503"/>
                  </a:lnTo>
                  <a:lnTo>
                    <a:pt x="670623" y="292100"/>
                  </a:lnTo>
                  <a:lnTo>
                    <a:pt x="670623" y="302895"/>
                  </a:lnTo>
                  <a:lnTo>
                    <a:pt x="665911" y="327418"/>
                  </a:lnTo>
                  <a:lnTo>
                    <a:pt x="663028" y="336219"/>
                  </a:lnTo>
                  <a:lnTo>
                    <a:pt x="518299" y="375475"/>
                  </a:lnTo>
                  <a:lnTo>
                    <a:pt x="162826" y="261848"/>
                  </a:lnTo>
                  <a:lnTo>
                    <a:pt x="500481" y="383476"/>
                  </a:lnTo>
                  <a:lnTo>
                    <a:pt x="508330" y="401332"/>
                  </a:lnTo>
                  <a:lnTo>
                    <a:pt x="35077" y="230530"/>
                  </a:lnTo>
                  <a:lnTo>
                    <a:pt x="30899" y="215226"/>
                  </a:lnTo>
                  <a:lnTo>
                    <a:pt x="108280" y="193967"/>
                  </a:lnTo>
                  <a:lnTo>
                    <a:pt x="98945" y="218516"/>
                  </a:lnTo>
                  <a:lnTo>
                    <a:pt x="129311" y="191185"/>
                  </a:lnTo>
                  <a:lnTo>
                    <a:pt x="144500" y="159512"/>
                  </a:lnTo>
                  <a:lnTo>
                    <a:pt x="141351" y="136563"/>
                  </a:lnTo>
                  <a:lnTo>
                    <a:pt x="509384" y="226885"/>
                  </a:lnTo>
                  <a:lnTo>
                    <a:pt x="518515" y="224764"/>
                  </a:lnTo>
                  <a:lnTo>
                    <a:pt x="536105" y="248018"/>
                  </a:lnTo>
                  <a:lnTo>
                    <a:pt x="357047" y="205752"/>
                  </a:lnTo>
                  <a:lnTo>
                    <a:pt x="536105" y="267309"/>
                  </a:lnTo>
                  <a:lnTo>
                    <a:pt x="541312" y="285889"/>
                  </a:lnTo>
                  <a:lnTo>
                    <a:pt x="527202" y="308838"/>
                  </a:lnTo>
                  <a:lnTo>
                    <a:pt x="249199" y="233083"/>
                  </a:lnTo>
                  <a:lnTo>
                    <a:pt x="525614" y="320852"/>
                  </a:lnTo>
                  <a:lnTo>
                    <a:pt x="506260" y="339039"/>
                  </a:lnTo>
                  <a:lnTo>
                    <a:pt x="122504" y="226148"/>
                  </a:lnTo>
                  <a:lnTo>
                    <a:pt x="506260" y="349986"/>
                  </a:lnTo>
                  <a:lnTo>
                    <a:pt x="670623" y="302895"/>
                  </a:lnTo>
                  <a:lnTo>
                    <a:pt x="670623" y="292100"/>
                  </a:lnTo>
                  <a:lnTo>
                    <a:pt x="548144" y="324840"/>
                  </a:lnTo>
                  <a:lnTo>
                    <a:pt x="567499" y="294640"/>
                  </a:lnTo>
                  <a:lnTo>
                    <a:pt x="636066" y="275310"/>
                  </a:lnTo>
                  <a:lnTo>
                    <a:pt x="561721" y="281139"/>
                  </a:lnTo>
                  <a:lnTo>
                    <a:pt x="557542" y="248018"/>
                  </a:lnTo>
                  <a:lnTo>
                    <a:pt x="538480" y="220129"/>
                  </a:lnTo>
                  <a:lnTo>
                    <a:pt x="1033945" y="104889"/>
                  </a:lnTo>
                  <a:lnTo>
                    <a:pt x="1049147" y="136563"/>
                  </a:lnTo>
                  <a:lnTo>
                    <a:pt x="1049147" y="96774"/>
                  </a:lnTo>
                  <a:lnTo>
                    <a:pt x="1028204" y="90322"/>
                  </a:lnTo>
                  <a:lnTo>
                    <a:pt x="955941" y="113258"/>
                  </a:lnTo>
                  <a:lnTo>
                    <a:pt x="521423" y="184658"/>
                  </a:lnTo>
                  <a:lnTo>
                    <a:pt x="99999" y="93967"/>
                  </a:lnTo>
                  <a:lnTo>
                    <a:pt x="497357" y="199555"/>
                  </a:lnTo>
                  <a:lnTo>
                    <a:pt x="497357" y="210146"/>
                  </a:lnTo>
                  <a:lnTo>
                    <a:pt x="17805" y="88138"/>
                  </a:lnTo>
                  <a:lnTo>
                    <a:pt x="32981" y="77558"/>
                  </a:lnTo>
                  <a:lnTo>
                    <a:pt x="566445" y="10553"/>
                  </a:lnTo>
                  <a:lnTo>
                    <a:pt x="827684" y="44069"/>
                  </a:lnTo>
                  <a:lnTo>
                    <a:pt x="551802" y="0"/>
                  </a:lnTo>
                  <a:lnTo>
                    <a:pt x="8902" y="69189"/>
                  </a:lnTo>
                  <a:lnTo>
                    <a:pt x="0" y="94703"/>
                  </a:lnTo>
                  <a:lnTo>
                    <a:pt x="96329" y="128193"/>
                  </a:lnTo>
                  <a:lnTo>
                    <a:pt x="108369" y="159512"/>
                  </a:lnTo>
                  <a:lnTo>
                    <a:pt x="110350" y="180187"/>
                  </a:lnTo>
                  <a:lnTo>
                    <a:pt x="13614" y="204317"/>
                  </a:lnTo>
                  <a:lnTo>
                    <a:pt x="3670" y="230530"/>
                  </a:lnTo>
                  <a:lnTo>
                    <a:pt x="514642" y="415163"/>
                  </a:lnTo>
                  <a:lnTo>
                    <a:pt x="652957" y="367055"/>
                  </a:lnTo>
                  <a:lnTo>
                    <a:pt x="643915" y="394766"/>
                  </a:lnTo>
                  <a:lnTo>
                    <a:pt x="650214" y="446506"/>
                  </a:lnTo>
                  <a:lnTo>
                    <a:pt x="679538" y="493128"/>
                  </a:lnTo>
                  <a:lnTo>
                    <a:pt x="722477" y="510946"/>
                  </a:lnTo>
                  <a:lnTo>
                    <a:pt x="681609" y="467233"/>
                  </a:lnTo>
                  <a:lnTo>
                    <a:pt x="663841" y="424637"/>
                  </a:lnTo>
                  <a:lnTo>
                    <a:pt x="669569" y="380936"/>
                  </a:lnTo>
                  <a:lnTo>
                    <a:pt x="685317" y="338340"/>
                  </a:lnTo>
                  <a:lnTo>
                    <a:pt x="695236" y="294640"/>
                  </a:lnTo>
                  <a:lnTo>
                    <a:pt x="687387" y="256387"/>
                  </a:lnTo>
                  <a:lnTo>
                    <a:pt x="677418" y="241452"/>
                  </a:lnTo>
                  <a:lnTo>
                    <a:pt x="785799" y="212686"/>
                  </a:lnTo>
                  <a:lnTo>
                    <a:pt x="825080" y="261848"/>
                  </a:lnTo>
                  <a:lnTo>
                    <a:pt x="799426" y="308470"/>
                  </a:lnTo>
                  <a:lnTo>
                    <a:pt x="765911" y="372567"/>
                  </a:lnTo>
                  <a:lnTo>
                    <a:pt x="771690" y="411175"/>
                  </a:lnTo>
                  <a:lnTo>
                    <a:pt x="815111" y="446506"/>
                  </a:lnTo>
                  <a:lnTo>
                    <a:pt x="785799" y="401332"/>
                  </a:lnTo>
                  <a:lnTo>
                    <a:pt x="787387" y="371462"/>
                  </a:lnTo>
                  <a:lnTo>
                    <a:pt x="818781" y="316471"/>
                  </a:lnTo>
                  <a:lnTo>
                    <a:pt x="842365" y="265861"/>
                  </a:lnTo>
                  <a:lnTo>
                    <a:pt x="842365" y="264172"/>
                  </a:lnTo>
                  <a:lnTo>
                    <a:pt x="1031341" y="214134"/>
                  </a:lnTo>
                  <a:lnTo>
                    <a:pt x="1070584" y="195211"/>
                  </a:lnTo>
                  <a:lnTo>
                    <a:pt x="1088390" y="163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2344" y="430855"/>
              <a:ext cx="102070" cy="8483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038603" y="66661"/>
              <a:ext cx="1155700" cy="528955"/>
            </a:xfrm>
            <a:custGeom>
              <a:avLst/>
              <a:gdLst/>
              <a:ahLst/>
              <a:cxnLst/>
              <a:rect l="l" t="t" r="r" b="b"/>
              <a:pathLst>
                <a:path w="1155700" h="528955">
                  <a:moveTo>
                    <a:pt x="992060" y="91770"/>
                  </a:moveTo>
                  <a:lnTo>
                    <a:pt x="982624" y="37147"/>
                  </a:lnTo>
                  <a:lnTo>
                    <a:pt x="947051" y="9817"/>
                  </a:lnTo>
                  <a:lnTo>
                    <a:pt x="904633" y="0"/>
                  </a:lnTo>
                  <a:lnTo>
                    <a:pt x="839724" y="30581"/>
                  </a:lnTo>
                  <a:lnTo>
                    <a:pt x="918248" y="12738"/>
                  </a:lnTo>
                  <a:lnTo>
                    <a:pt x="962736" y="39687"/>
                  </a:lnTo>
                  <a:lnTo>
                    <a:pt x="974775" y="105600"/>
                  </a:lnTo>
                  <a:lnTo>
                    <a:pt x="947051" y="153314"/>
                  </a:lnTo>
                  <a:lnTo>
                    <a:pt x="916673" y="173342"/>
                  </a:lnTo>
                  <a:lnTo>
                    <a:pt x="874293" y="176631"/>
                  </a:lnTo>
                  <a:lnTo>
                    <a:pt x="693648" y="234162"/>
                  </a:lnTo>
                  <a:lnTo>
                    <a:pt x="670115" y="266954"/>
                  </a:lnTo>
                  <a:lnTo>
                    <a:pt x="884212" y="187540"/>
                  </a:lnTo>
                  <a:lnTo>
                    <a:pt x="927684" y="188645"/>
                  </a:lnTo>
                  <a:lnTo>
                    <a:pt x="951763" y="178435"/>
                  </a:lnTo>
                  <a:lnTo>
                    <a:pt x="988402" y="130009"/>
                  </a:lnTo>
                  <a:lnTo>
                    <a:pt x="992060" y="91770"/>
                  </a:lnTo>
                  <a:close/>
                </a:path>
                <a:path w="1155700" h="528955">
                  <a:moveTo>
                    <a:pt x="1155420" y="390055"/>
                  </a:moveTo>
                  <a:lnTo>
                    <a:pt x="1149642" y="360184"/>
                  </a:lnTo>
                  <a:lnTo>
                    <a:pt x="980554" y="323037"/>
                  </a:lnTo>
                  <a:lnTo>
                    <a:pt x="1137602" y="371094"/>
                  </a:lnTo>
                  <a:lnTo>
                    <a:pt x="513054" y="507669"/>
                  </a:lnTo>
                  <a:lnTo>
                    <a:pt x="473240" y="483273"/>
                  </a:lnTo>
                  <a:lnTo>
                    <a:pt x="453885" y="447586"/>
                  </a:lnTo>
                  <a:lnTo>
                    <a:pt x="469582" y="377659"/>
                  </a:lnTo>
                  <a:lnTo>
                    <a:pt x="441845" y="411886"/>
                  </a:lnTo>
                  <a:lnTo>
                    <a:pt x="436079" y="447586"/>
                  </a:lnTo>
                  <a:lnTo>
                    <a:pt x="453885" y="492747"/>
                  </a:lnTo>
                  <a:lnTo>
                    <a:pt x="469582" y="507669"/>
                  </a:lnTo>
                  <a:lnTo>
                    <a:pt x="377482" y="476351"/>
                  </a:lnTo>
                  <a:lnTo>
                    <a:pt x="359664" y="446112"/>
                  </a:lnTo>
                  <a:lnTo>
                    <a:pt x="355473" y="400977"/>
                  </a:lnTo>
                  <a:lnTo>
                    <a:pt x="367512" y="369658"/>
                  </a:lnTo>
                  <a:lnTo>
                    <a:pt x="345516" y="392963"/>
                  </a:lnTo>
                  <a:lnTo>
                    <a:pt x="337667" y="425716"/>
                  </a:lnTo>
                  <a:lnTo>
                    <a:pt x="334010" y="445046"/>
                  </a:lnTo>
                  <a:lnTo>
                    <a:pt x="300507" y="429742"/>
                  </a:lnTo>
                  <a:lnTo>
                    <a:pt x="294741" y="390055"/>
                  </a:lnTo>
                  <a:lnTo>
                    <a:pt x="312534" y="343801"/>
                  </a:lnTo>
                  <a:lnTo>
                    <a:pt x="291084" y="364197"/>
                  </a:lnTo>
                  <a:lnTo>
                    <a:pt x="275374" y="395516"/>
                  </a:lnTo>
                  <a:lnTo>
                    <a:pt x="275374" y="428294"/>
                  </a:lnTo>
                  <a:lnTo>
                    <a:pt x="64922" y="327025"/>
                  </a:lnTo>
                  <a:lnTo>
                    <a:pt x="62826" y="297192"/>
                  </a:lnTo>
                  <a:lnTo>
                    <a:pt x="64922" y="272402"/>
                  </a:lnTo>
                  <a:lnTo>
                    <a:pt x="47117" y="288785"/>
                  </a:lnTo>
                  <a:lnTo>
                    <a:pt x="37172" y="315010"/>
                  </a:lnTo>
                  <a:lnTo>
                    <a:pt x="15709" y="287337"/>
                  </a:lnTo>
                  <a:lnTo>
                    <a:pt x="15709" y="247662"/>
                  </a:lnTo>
                  <a:lnTo>
                    <a:pt x="52882" y="231254"/>
                  </a:lnTo>
                  <a:lnTo>
                    <a:pt x="15709" y="217792"/>
                  </a:lnTo>
                  <a:lnTo>
                    <a:pt x="0" y="242201"/>
                  </a:lnTo>
                  <a:lnTo>
                    <a:pt x="2095" y="297192"/>
                  </a:lnTo>
                  <a:lnTo>
                    <a:pt x="23558" y="328498"/>
                  </a:lnTo>
                  <a:lnTo>
                    <a:pt x="59156" y="336867"/>
                  </a:lnTo>
                  <a:lnTo>
                    <a:pt x="119888" y="372198"/>
                  </a:lnTo>
                  <a:lnTo>
                    <a:pt x="269087" y="443572"/>
                  </a:lnTo>
                  <a:lnTo>
                    <a:pt x="302602" y="447586"/>
                  </a:lnTo>
                  <a:lnTo>
                    <a:pt x="345516" y="463969"/>
                  </a:lnTo>
                  <a:lnTo>
                    <a:pt x="359664" y="483273"/>
                  </a:lnTo>
                  <a:lnTo>
                    <a:pt x="473240" y="524421"/>
                  </a:lnTo>
                  <a:lnTo>
                    <a:pt x="520903" y="528434"/>
                  </a:lnTo>
                  <a:lnTo>
                    <a:pt x="1155420" y="390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1852" y="418465"/>
              <a:ext cx="285357" cy="11215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965311" y="50990"/>
              <a:ext cx="1082675" cy="683895"/>
            </a:xfrm>
            <a:custGeom>
              <a:avLst/>
              <a:gdLst/>
              <a:ahLst/>
              <a:cxnLst/>
              <a:rect l="l" t="t" r="r" b="b"/>
              <a:pathLst>
                <a:path w="1082675" h="683895">
                  <a:moveTo>
                    <a:pt x="498919" y="518972"/>
                  </a:moveTo>
                  <a:lnTo>
                    <a:pt x="477977" y="509143"/>
                  </a:lnTo>
                  <a:lnTo>
                    <a:pt x="322491" y="512787"/>
                  </a:lnTo>
                  <a:lnTo>
                    <a:pt x="281127" y="464705"/>
                  </a:lnTo>
                  <a:lnTo>
                    <a:pt x="357568" y="451967"/>
                  </a:lnTo>
                  <a:lnTo>
                    <a:pt x="333476" y="447217"/>
                  </a:lnTo>
                  <a:lnTo>
                    <a:pt x="229831" y="450875"/>
                  </a:lnTo>
                  <a:lnTo>
                    <a:pt x="308356" y="529170"/>
                  </a:lnTo>
                  <a:lnTo>
                    <a:pt x="498919" y="518972"/>
                  </a:lnTo>
                  <a:close/>
                </a:path>
                <a:path w="1082675" h="683895">
                  <a:moveTo>
                    <a:pt x="924001" y="496760"/>
                  </a:moveTo>
                  <a:lnTo>
                    <a:pt x="749173" y="501129"/>
                  </a:lnTo>
                  <a:lnTo>
                    <a:pt x="691070" y="517525"/>
                  </a:lnTo>
                  <a:lnTo>
                    <a:pt x="730834" y="514235"/>
                  </a:lnTo>
                  <a:lnTo>
                    <a:pt x="810425" y="507326"/>
                  </a:lnTo>
                  <a:lnTo>
                    <a:pt x="924001" y="496760"/>
                  </a:lnTo>
                  <a:close/>
                </a:path>
                <a:path w="1082675" h="683895">
                  <a:moveTo>
                    <a:pt x="934491" y="24053"/>
                  </a:moveTo>
                  <a:lnTo>
                    <a:pt x="828713" y="11658"/>
                  </a:lnTo>
                  <a:lnTo>
                    <a:pt x="809358" y="1104"/>
                  </a:lnTo>
                  <a:lnTo>
                    <a:pt x="780567" y="0"/>
                  </a:lnTo>
                  <a:lnTo>
                    <a:pt x="287413" y="76123"/>
                  </a:lnTo>
                  <a:lnTo>
                    <a:pt x="447103" y="111455"/>
                  </a:lnTo>
                  <a:lnTo>
                    <a:pt x="864870" y="37884"/>
                  </a:lnTo>
                  <a:lnTo>
                    <a:pt x="440804" y="95084"/>
                  </a:lnTo>
                  <a:lnTo>
                    <a:pt x="397370" y="75387"/>
                  </a:lnTo>
                  <a:lnTo>
                    <a:pt x="783704" y="10591"/>
                  </a:lnTo>
                  <a:lnTo>
                    <a:pt x="810945" y="15671"/>
                  </a:lnTo>
                  <a:lnTo>
                    <a:pt x="934491" y="24053"/>
                  </a:lnTo>
                  <a:close/>
                </a:path>
                <a:path w="1082675" h="683895">
                  <a:moveTo>
                    <a:pt x="1082636" y="586714"/>
                  </a:moveTo>
                  <a:lnTo>
                    <a:pt x="1079512" y="541921"/>
                  </a:lnTo>
                  <a:lnTo>
                    <a:pt x="1056982" y="521157"/>
                  </a:lnTo>
                  <a:lnTo>
                    <a:pt x="931367" y="532815"/>
                  </a:lnTo>
                  <a:lnTo>
                    <a:pt x="908304" y="539737"/>
                  </a:lnTo>
                  <a:lnTo>
                    <a:pt x="881100" y="532815"/>
                  </a:lnTo>
                  <a:lnTo>
                    <a:pt x="312547" y="579424"/>
                  </a:lnTo>
                  <a:lnTo>
                    <a:pt x="136118" y="407162"/>
                  </a:lnTo>
                  <a:lnTo>
                    <a:pt x="293179" y="580885"/>
                  </a:lnTo>
                  <a:lnTo>
                    <a:pt x="279044" y="595452"/>
                  </a:lnTo>
                  <a:lnTo>
                    <a:pt x="10998" y="293166"/>
                  </a:lnTo>
                  <a:lnTo>
                    <a:pt x="79578" y="285165"/>
                  </a:lnTo>
                  <a:lnTo>
                    <a:pt x="86385" y="276059"/>
                  </a:lnTo>
                  <a:lnTo>
                    <a:pt x="0" y="285165"/>
                  </a:lnTo>
                  <a:lnTo>
                    <a:pt x="2616" y="307035"/>
                  </a:lnTo>
                  <a:lnTo>
                    <a:pt x="54546" y="364413"/>
                  </a:lnTo>
                  <a:lnTo>
                    <a:pt x="57594" y="381317"/>
                  </a:lnTo>
                  <a:lnTo>
                    <a:pt x="51828" y="400977"/>
                  </a:lnTo>
                  <a:lnTo>
                    <a:pt x="41884" y="414096"/>
                  </a:lnTo>
                  <a:lnTo>
                    <a:pt x="28270" y="420992"/>
                  </a:lnTo>
                  <a:lnTo>
                    <a:pt x="79057" y="488022"/>
                  </a:lnTo>
                  <a:lnTo>
                    <a:pt x="222491" y="674116"/>
                  </a:lnTo>
                  <a:lnTo>
                    <a:pt x="116751" y="506958"/>
                  </a:lnTo>
                  <a:lnTo>
                    <a:pt x="51828" y="420992"/>
                  </a:lnTo>
                  <a:lnTo>
                    <a:pt x="114655" y="472732"/>
                  </a:lnTo>
                  <a:lnTo>
                    <a:pt x="65443" y="404622"/>
                  </a:lnTo>
                  <a:lnTo>
                    <a:pt x="75082" y="387096"/>
                  </a:lnTo>
                  <a:lnTo>
                    <a:pt x="273278" y="606018"/>
                  </a:lnTo>
                  <a:lnTo>
                    <a:pt x="293560" y="604431"/>
                  </a:lnTo>
                  <a:lnTo>
                    <a:pt x="297357" y="626046"/>
                  </a:lnTo>
                  <a:lnTo>
                    <a:pt x="275894" y="653364"/>
                  </a:lnTo>
                  <a:lnTo>
                    <a:pt x="228777" y="683590"/>
                  </a:lnTo>
                  <a:lnTo>
                    <a:pt x="816152" y="643890"/>
                  </a:lnTo>
                  <a:lnTo>
                    <a:pt x="279565" y="664286"/>
                  </a:lnTo>
                  <a:lnTo>
                    <a:pt x="295275" y="657733"/>
                  </a:lnTo>
                  <a:lnTo>
                    <a:pt x="310972" y="646798"/>
                  </a:lnTo>
                  <a:lnTo>
                    <a:pt x="594194" y="618032"/>
                  </a:lnTo>
                  <a:lnTo>
                    <a:pt x="316738" y="628967"/>
                  </a:lnTo>
                  <a:lnTo>
                    <a:pt x="330873" y="601649"/>
                  </a:lnTo>
                  <a:lnTo>
                    <a:pt x="334746" y="601192"/>
                  </a:lnTo>
                  <a:lnTo>
                    <a:pt x="996264" y="549198"/>
                  </a:lnTo>
                  <a:lnTo>
                    <a:pt x="1029779" y="560133"/>
                  </a:lnTo>
                  <a:lnTo>
                    <a:pt x="1048600" y="581253"/>
                  </a:lnTo>
                  <a:lnTo>
                    <a:pt x="1025588" y="626046"/>
                  </a:lnTo>
                  <a:lnTo>
                    <a:pt x="905700" y="641705"/>
                  </a:lnTo>
                  <a:lnTo>
                    <a:pt x="1030833" y="641705"/>
                  </a:lnTo>
                  <a:lnTo>
                    <a:pt x="1082636" y="586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32263" y="280056"/>
              <a:ext cx="335280" cy="94615"/>
            </a:xfrm>
            <a:custGeom>
              <a:avLst/>
              <a:gdLst/>
              <a:ahLst/>
              <a:cxnLst/>
              <a:rect l="l" t="t" r="r" b="b"/>
              <a:pathLst>
                <a:path w="335279" h="94614">
                  <a:moveTo>
                    <a:pt x="235049" y="0"/>
                  </a:moveTo>
                  <a:lnTo>
                    <a:pt x="96338" y="29135"/>
                  </a:lnTo>
                  <a:lnTo>
                    <a:pt x="0" y="94337"/>
                  </a:lnTo>
                  <a:lnTo>
                    <a:pt x="335048" y="29135"/>
                  </a:lnTo>
                  <a:lnTo>
                    <a:pt x="235049" y="0"/>
                  </a:lnTo>
                  <a:close/>
                </a:path>
              </a:pathLst>
            </a:custGeom>
            <a:solidFill>
              <a:srgbClr val="F7A8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68409" y="258228"/>
              <a:ext cx="596900" cy="293370"/>
            </a:xfrm>
            <a:custGeom>
              <a:avLst/>
              <a:gdLst/>
              <a:ahLst/>
              <a:cxnLst/>
              <a:rect l="l" t="t" r="r" b="b"/>
              <a:pathLst>
                <a:path w="596900" h="293370">
                  <a:moveTo>
                    <a:pt x="393166" y="288061"/>
                  </a:moveTo>
                  <a:lnTo>
                    <a:pt x="357543" y="258203"/>
                  </a:lnTo>
                  <a:lnTo>
                    <a:pt x="333463" y="261480"/>
                  </a:lnTo>
                  <a:lnTo>
                    <a:pt x="347624" y="280047"/>
                  </a:lnTo>
                  <a:lnTo>
                    <a:pt x="287921" y="293166"/>
                  </a:lnTo>
                  <a:lnTo>
                    <a:pt x="393166" y="288061"/>
                  </a:lnTo>
                  <a:close/>
                </a:path>
                <a:path w="596900" h="293370">
                  <a:moveTo>
                    <a:pt x="596290" y="73939"/>
                  </a:moveTo>
                  <a:lnTo>
                    <a:pt x="584250" y="46609"/>
                  </a:lnTo>
                  <a:lnTo>
                    <a:pt x="332943" y="0"/>
                  </a:lnTo>
                  <a:lnTo>
                    <a:pt x="168033" y="57899"/>
                  </a:lnTo>
                  <a:lnTo>
                    <a:pt x="348145" y="16738"/>
                  </a:lnTo>
                  <a:lnTo>
                    <a:pt x="582142" y="55727"/>
                  </a:lnTo>
                  <a:lnTo>
                    <a:pt x="122491" y="141287"/>
                  </a:lnTo>
                  <a:lnTo>
                    <a:pt x="130340" y="164223"/>
                  </a:lnTo>
                  <a:lnTo>
                    <a:pt x="440778" y="116535"/>
                  </a:lnTo>
                  <a:lnTo>
                    <a:pt x="438708" y="147853"/>
                  </a:lnTo>
                  <a:lnTo>
                    <a:pt x="293700" y="186093"/>
                  </a:lnTo>
                  <a:lnTo>
                    <a:pt x="446557" y="163156"/>
                  </a:lnTo>
                  <a:lnTo>
                    <a:pt x="477951" y="176618"/>
                  </a:lnTo>
                  <a:lnTo>
                    <a:pt x="0" y="289521"/>
                  </a:lnTo>
                  <a:lnTo>
                    <a:pt x="519315" y="180632"/>
                  </a:lnTo>
                  <a:lnTo>
                    <a:pt x="484263" y="167144"/>
                  </a:lnTo>
                  <a:lnTo>
                    <a:pt x="466445" y="149326"/>
                  </a:lnTo>
                  <a:lnTo>
                    <a:pt x="458597" y="124548"/>
                  </a:lnTo>
                  <a:lnTo>
                    <a:pt x="474294" y="102704"/>
                  </a:lnTo>
                  <a:lnTo>
                    <a:pt x="596290" y="73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Radix</a:t>
            </a:r>
            <a:r>
              <a:rPr sz="4000" b="0" spc="-65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838198"/>
            <a:ext cx="8132064" cy="59100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78025" y="835025"/>
          <a:ext cx="8134345" cy="5906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485"/>
                <a:gridCol w="752475"/>
                <a:gridCol w="750569"/>
                <a:gridCol w="749300"/>
                <a:gridCol w="752474"/>
                <a:gridCol w="532764"/>
                <a:gridCol w="647064"/>
                <a:gridCol w="752475"/>
                <a:gridCol w="750570"/>
                <a:gridCol w="751840"/>
                <a:gridCol w="735329"/>
              </a:tblGrid>
              <a:tr h="33464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Number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472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472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123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123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654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654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345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345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808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808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lnR w="6350">
                      <a:solidFill>
                        <a:srgbClr val="5B9BD4"/>
                      </a:solidFill>
                      <a:prstDash val="solid"/>
                    </a:lnR>
                    <a:lnT w="6350">
                      <a:solidFill>
                        <a:srgbClr val="5B9BD4"/>
                      </a:solidFill>
                      <a:prstDash val="solid"/>
                    </a:lnT>
                    <a:lnB w="6350">
                      <a:solidFill>
                        <a:srgbClr val="5B9BD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solidFill>
                  <a:srgbClr val="6F2F9F"/>
                </a:solidFill>
                <a:latin typeface="Calibri Light"/>
                <a:cs typeface="Calibri Light"/>
              </a:rPr>
              <a:t>Radix</a:t>
            </a:r>
            <a:r>
              <a:rPr sz="4000" b="0" spc="-40" dirty="0">
                <a:solidFill>
                  <a:srgbClr val="6F2F9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6F2F9F"/>
                </a:solidFill>
                <a:latin typeface="Calibri Light"/>
                <a:cs typeface="Calibri Light"/>
              </a:rPr>
              <a:t>Sort</a:t>
            </a:r>
            <a:endParaRPr sz="4000">
              <a:latin typeface="Calibri Light"/>
              <a:cs typeface="Calibri Ligh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74850" y="831850"/>
          <a:ext cx="8460738" cy="5038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485"/>
                <a:gridCol w="752475"/>
                <a:gridCol w="750569"/>
                <a:gridCol w="749300"/>
                <a:gridCol w="752474"/>
                <a:gridCol w="752475"/>
                <a:gridCol w="752475"/>
                <a:gridCol w="752475"/>
                <a:gridCol w="750570"/>
                <a:gridCol w="752475"/>
                <a:gridCol w="735965"/>
              </a:tblGrid>
              <a:tr h="33464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Number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808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808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123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123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924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345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345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654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654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567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472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25" dirty="0">
                          <a:latin typeface="Arial"/>
                          <a:cs typeface="Arial"/>
                        </a:rPr>
                        <a:t>472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060575" y="5811418"/>
            <a:ext cx="81210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collected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bucket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bucket.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thus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formed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sorted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third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123,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345,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472,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555, </a:t>
            </a:r>
            <a:r>
              <a:rPr sz="1800" b="1" dirty="0">
                <a:latin typeface="Calibri"/>
                <a:cs typeface="Calibri"/>
              </a:rPr>
              <a:t>567,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654,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808,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911,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924.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4647" y="2011197"/>
            <a:ext cx="397256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600" dirty="0"/>
              <a:t>UNIT</a:t>
            </a:r>
            <a:r>
              <a:rPr sz="9600" spc="-145" dirty="0"/>
              <a:t> </a:t>
            </a:r>
            <a:r>
              <a:rPr sz="9600" spc="-50" dirty="0"/>
              <a:t>5</a:t>
            </a:r>
            <a:endParaRPr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1828800" cy="4343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0804" y="4413471"/>
            <a:ext cx="2314311" cy="24445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9628" y="1970594"/>
              <a:ext cx="3927306" cy="24560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0" y="4038600"/>
              <a:ext cx="2667000" cy="2599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6800" y="4267199"/>
              <a:ext cx="3048000" cy="259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400" y="0"/>
              <a:ext cx="4038600" cy="2133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1963"/>
            <a:ext cx="1788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5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31979"/>
            <a:ext cx="7767955" cy="12865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128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What</a:t>
            </a:r>
            <a:r>
              <a:rPr sz="2800" b="1" u="sng" spc="-45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is</a:t>
            </a:r>
            <a:r>
              <a:rPr sz="2800" b="1" u="sng" spc="-10" dirty="0">
                <a:solidFill>
                  <a:srgbClr val="538235"/>
                </a:solidFill>
                <a:uFill>
                  <a:solidFill>
                    <a:srgbClr val="538235"/>
                  </a:solidFill>
                </a:uFill>
                <a:latin typeface="Calibri"/>
                <a:cs typeface="Calibri"/>
              </a:rPr>
              <a:t> Search?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values. 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words, </a:t>
            </a:r>
            <a:r>
              <a:rPr sz="2000" dirty="0">
                <a:latin typeface="Calibri"/>
                <a:cs typeface="Calibri"/>
              </a:rPr>
              <a:t>searching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8317" y="2667000"/>
            <a:ext cx="6957164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554" y="780364"/>
            <a:ext cx="7369809" cy="30994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065" marR="5080" indent="-234950" algn="ctr">
              <a:lnSpc>
                <a:spcPts val="7780"/>
              </a:lnSpc>
              <a:spcBef>
                <a:spcPts val="1060"/>
              </a:spcBef>
            </a:pPr>
            <a:r>
              <a:rPr sz="7200" dirty="0">
                <a:latin typeface="Calibri"/>
                <a:cs typeface="Calibri"/>
              </a:rPr>
              <a:t>Linear</a:t>
            </a:r>
            <a:r>
              <a:rPr sz="7200" spc="-40" dirty="0">
                <a:latin typeface="Calibri"/>
                <a:cs typeface="Calibri"/>
              </a:rPr>
              <a:t> </a:t>
            </a:r>
            <a:r>
              <a:rPr sz="7200" spc="-10" dirty="0">
                <a:latin typeface="Calibri"/>
                <a:cs typeface="Calibri"/>
              </a:rPr>
              <a:t>Search Algorithm </a:t>
            </a:r>
            <a:r>
              <a:rPr sz="7200" dirty="0">
                <a:latin typeface="Calibri"/>
                <a:cs typeface="Calibri"/>
              </a:rPr>
              <a:t>(Sequential</a:t>
            </a:r>
            <a:r>
              <a:rPr sz="7200" spc="-80" dirty="0">
                <a:latin typeface="Calibri"/>
                <a:cs typeface="Calibri"/>
              </a:rPr>
              <a:t> </a:t>
            </a:r>
            <a:r>
              <a:rPr sz="7200" spc="-10" dirty="0">
                <a:latin typeface="Calibri"/>
                <a:cs typeface="Calibri"/>
              </a:rPr>
              <a:t>Search)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spc="-30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77950"/>
            <a:ext cx="8233409" cy="5504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9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Linear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 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elements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O(n)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complexity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160"/>
              </a:lnSpc>
              <a:spcBef>
                <a:spcPts val="5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element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000">
              <a:latin typeface="Calibri"/>
              <a:cs typeface="Calibri"/>
            </a:endParaRPr>
          </a:p>
          <a:p>
            <a:pPr marL="241300" marR="698500" indent="-228600">
              <a:lnSpc>
                <a:spcPts val="1920"/>
              </a:lnSpc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both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matching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found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otherwise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5"/>
              </a:spcBef>
              <a:buFont typeface="Wingdings"/>
              <a:buChar char=""/>
            </a:pP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both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matched,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"element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found".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0"/>
              </a:spcBef>
              <a:buFont typeface="Wingdings"/>
              <a:buChar char=""/>
            </a:pPr>
            <a:endParaRPr sz="2000">
              <a:latin typeface="Calibri"/>
              <a:cs typeface="Calibri"/>
            </a:endParaRPr>
          </a:p>
          <a:p>
            <a:pPr marL="241300" marR="406400" indent="-228600">
              <a:lnSpc>
                <a:spcPts val="1920"/>
              </a:lnSpc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Otherwise,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 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also </a:t>
            </a:r>
            <a:r>
              <a:rPr sz="2000" dirty="0">
                <a:latin typeface="Calibri"/>
                <a:cs typeface="Calibri"/>
              </a:rPr>
              <a:t>doesn't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match,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"Element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found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list".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Wingdings"/>
              <a:buChar char="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160"/>
              </a:lnSpc>
              <a:buFont typeface="Wingdings"/>
              <a:buChar char="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compared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 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spc="-2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5387"/>
            <a:ext cx="198373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30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771577"/>
            <a:ext cx="8054975" cy="49530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97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53365" indent="-252729">
              <a:lnSpc>
                <a:spcPct val="100000"/>
              </a:lnSpc>
              <a:spcBef>
                <a:spcPts val="73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Step</a:t>
            </a:r>
            <a:r>
              <a:rPr sz="2400" b="1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1:</a:t>
            </a:r>
            <a:r>
              <a:rPr sz="2400" b="1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  <a:p>
            <a:pPr marL="252729" indent="-252729">
              <a:lnSpc>
                <a:spcPts val="2740"/>
              </a:lnSpc>
              <a:spcBef>
                <a:spcPts val="720"/>
              </a:spcBef>
              <a:buSzPct val="95833"/>
              <a:buFont typeface="Wingdings"/>
              <a:buChar char=""/>
              <a:tabLst>
                <a:tab pos="252729" algn="l"/>
              </a:tabLst>
            </a:pPr>
            <a:r>
              <a:rPr sz="2400" b="1" dirty="0">
                <a:solidFill>
                  <a:srgbClr val="BE9000"/>
                </a:solidFill>
                <a:latin typeface="Calibri"/>
                <a:cs typeface="Calibri"/>
              </a:rPr>
              <a:t>Step</a:t>
            </a:r>
            <a:r>
              <a:rPr sz="2400" b="1" spc="-50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E9000"/>
                </a:solidFill>
                <a:latin typeface="Calibri"/>
                <a:cs typeface="Calibri"/>
              </a:rPr>
              <a:t>2:</a:t>
            </a:r>
            <a:r>
              <a:rPr sz="2400" b="1" spc="-75" dirty="0">
                <a:solidFill>
                  <a:srgbClr val="BE9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252729" indent="-252729">
              <a:lnSpc>
                <a:spcPts val="2735"/>
              </a:lnSpc>
              <a:spcBef>
                <a:spcPts val="720"/>
              </a:spcBef>
              <a:buSzPct val="95833"/>
              <a:buFont typeface="Wingdings"/>
              <a:buChar char=""/>
              <a:tabLst>
                <a:tab pos="252729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3:</a:t>
            </a:r>
            <a:r>
              <a:rPr sz="2400" b="1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matching,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display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"Given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found!!!"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terminate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241300" marR="5080" indent="-240665">
              <a:lnSpc>
                <a:spcPts val="2590"/>
              </a:lnSpc>
              <a:spcBef>
                <a:spcPts val="1025"/>
              </a:spcBef>
              <a:buSzPct val="95833"/>
              <a:buFont typeface="Wingdings"/>
              <a:buChar char=""/>
              <a:tabLst>
                <a:tab pos="241300" algn="l"/>
                <a:tab pos="253365" algn="l"/>
              </a:tabLst>
            </a:pP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4:</a:t>
            </a:r>
            <a:r>
              <a:rPr sz="24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matching,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241300" marR="954405" indent="-240665">
              <a:lnSpc>
                <a:spcPts val="2590"/>
              </a:lnSpc>
              <a:spcBef>
                <a:spcPts val="1015"/>
              </a:spcBef>
              <a:buSzPct val="95833"/>
              <a:buFont typeface="Wingdings"/>
              <a:buChar char=""/>
              <a:tabLst>
                <a:tab pos="241300" algn="l"/>
                <a:tab pos="253365" algn="l"/>
              </a:tabLst>
            </a:pPr>
            <a:r>
              <a:rPr sz="2400" dirty="0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4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5:</a:t>
            </a:r>
            <a:r>
              <a:rPr sz="2400" b="1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Repeat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compared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241300" marR="29209" indent="-240665">
              <a:lnSpc>
                <a:spcPts val="2590"/>
              </a:lnSpc>
              <a:spcBef>
                <a:spcPts val="1015"/>
              </a:spcBef>
              <a:buSzPct val="95833"/>
              <a:buFont typeface="Wingdings"/>
              <a:buChar char=""/>
              <a:tabLst>
                <a:tab pos="241300" algn="l"/>
                <a:tab pos="253365" algn="l"/>
              </a:tabLst>
            </a:pP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4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6: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doesn't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display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"Element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found!!!"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terminate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817335"/>
            <a:ext cx="6478212" cy="1943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3950208"/>
            <a:ext cx="7434072" cy="23103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spc="-30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80999"/>
            <a:ext cx="15322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3010" y="1676464"/>
            <a:ext cx="4811335" cy="13817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600" y="3657600"/>
            <a:ext cx="7314447" cy="2439144"/>
          </a:xfrm>
          <a:prstGeom prst="rect">
            <a:avLst/>
          </a:prstGeom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4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spc="-30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838200"/>
            <a:ext cx="7314447" cy="24380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3657600"/>
            <a:ext cx="7316700" cy="2438031"/>
          </a:xfrm>
          <a:prstGeom prst="rect">
            <a:avLst/>
          </a:prstGeom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3487"/>
            <a:ext cx="198373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30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914400"/>
            <a:ext cx="7391023" cy="24380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3571853"/>
            <a:ext cx="7391027" cy="2295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393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5"/>
              </a:spcBef>
            </a:pPr>
            <a:r>
              <a:rPr sz="4000" b="0" spc="-30" dirty="0">
                <a:solidFill>
                  <a:srgbClr val="6F2F9F"/>
                </a:solidFill>
                <a:latin typeface="Calibri Light"/>
                <a:cs typeface="Calibri Light"/>
              </a:rPr>
              <a:t>Searching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914400"/>
            <a:ext cx="7314831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74088"/>
            <a:ext cx="6028690" cy="257619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5080">
              <a:lnSpc>
                <a:spcPts val="9510"/>
              </a:lnSpc>
              <a:spcBef>
                <a:spcPts val="1260"/>
              </a:spcBef>
            </a:pPr>
            <a:r>
              <a:rPr sz="8800" b="0" dirty="0">
                <a:solidFill>
                  <a:srgbClr val="00AF50"/>
                </a:solidFill>
                <a:latin typeface="Calibri Light"/>
                <a:cs typeface="Calibri Light"/>
              </a:rPr>
              <a:t>Binary</a:t>
            </a:r>
            <a:r>
              <a:rPr sz="8800" b="0" spc="-44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8800" b="0" spc="-75" dirty="0">
                <a:solidFill>
                  <a:srgbClr val="00AF50"/>
                </a:solidFill>
                <a:latin typeface="Calibri Light"/>
                <a:cs typeface="Calibri Light"/>
              </a:rPr>
              <a:t>Search </a:t>
            </a:r>
            <a:r>
              <a:rPr sz="8800" b="0" spc="-10" dirty="0">
                <a:solidFill>
                  <a:srgbClr val="00AF50"/>
                </a:solidFill>
                <a:latin typeface="Calibri Light"/>
                <a:cs typeface="Calibri Light"/>
              </a:rPr>
              <a:t>Algorithm</a:t>
            </a:r>
            <a:endParaRPr sz="8800">
              <a:latin typeface="Calibri Light"/>
              <a:cs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88163"/>
            <a:ext cx="2484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0" dirty="0">
                <a:solidFill>
                  <a:srgbClr val="00AF50"/>
                </a:solidFill>
                <a:latin typeface="Calibri Light"/>
                <a:cs typeface="Calibri Light"/>
              </a:rPr>
              <a:t>Binary</a:t>
            </a:r>
            <a:r>
              <a:rPr sz="3600" b="0" spc="-16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3600" b="0" spc="-10" dirty="0">
                <a:solidFill>
                  <a:srgbClr val="00AF50"/>
                </a:solidFill>
                <a:latin typeface="Calibri Light"/>
                <a:cs typeface="Calibri Light"/>
              </a:rPr>
              <a:t>Search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975" y="932814"/>
            <a:ext cx="8740140" cy="518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039"/>
              </a:lnSpc>
              <a:spcBef>
                <a:spcPts val="9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Binary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finds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given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element in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list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elements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0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O(log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n)</a:t>
            </a:r>
            <a:r>
              <a:rPr sz="20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complexity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where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total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number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elements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binary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search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be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used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2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only</a:t>
            </a:r>
            <a:r>
              <a:rPr sz="20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sorted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list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039"/>
              </a:lnSpc>
              <a:spcBef>
                <a:spcPts val="290"/>
              </a:spcBef>
              <a:buFont typeface="Wingdings"/>
              <a:buChar char=""/>
              <a:tabLst>
                <a:tab pos="240665" algn="l"/>
              </a:tabLst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means,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binary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search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be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used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only</a:t>
            </a:r>
            <a:r>
              <a:rPr sz="2000" spc="-7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list</a:t>
            </a:r>
            <a:r>
              <a:rPr sz="2000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element</a:t>
            </a:r>
            <a:r>
              <a:rPr sz="2000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which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are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already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arranged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in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039"/>
              </a:lnSpc>
              <a:spcBef>
                <a:spcPts val="28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binary</a:t>
            </a:r>
            <a:r>
              <a:rPr sz="20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search</a:t>
            </a:r>
            <a:r>
              <a:rPr sz="2000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not</a:t>
            </a:r>
            <a:r>
              <a:rPr sz="20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be</a:t>
            </a:r>
            <a:r>
              <a:rPr sz="2000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used</a:t>
            </a:r>
            <a:r>
              <a:rPr sz="2000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list</a:t>
            </a:r>
            <a:r>
              <a:rPr sz="2000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element</a:t>
            </a:r>
            <a:r>
              <a:rPr sz="2000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which</a:t>
            </a:r>
            <a:r>
              <a:rPr sz="20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are</a:t>
            </a:r>
            <a:r>
              <a:rPr sz="2000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random</a:t>
            </a:r>
            <a:r>
              <a:rPr sz="2000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F2F9F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1680"/>
              </a:lnSpc>
            </a:pP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This</a:t>
            </a:r>
            <a:r>
              <a:rPr sz="2000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search</a:t>
            </a:r>
            <a:r>
              <a:rPr sz="2000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process</a:t>
            </a:r>
            <a:r>
              <a:rPr sz="2000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starts</a:t>
            </a:r>
            <a:r>
              <a:rPr sz="2000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comparing</a:t>
            </a:r>
            <a:r>
              <a:rPr sz="2000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z="2000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search</a:t>
            </a:r>
            <a:r>
              <a:rPr sz="20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element</a:t>
            </a:r>
            <a:r>
              <a:rPr sz="20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with</a:t>
            </a:r>
            <a:r>
              <a:rPr sz="2000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000" spc="-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F2F9F"/>
                </a:solidFill>
                <a:latin typeface="Calibri"/>
                <a:cs typeface="Calibri"/>
              </a:rPr>
              <a:t>middle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element</a:t>
            </a:r>
            <a:r>
              <a:rPr sz="2000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6F2F9F"/>
                </a:solidFill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spcBef>
                <a:spcPts val="265"/>
              </a:spcBef>
              <a:buFont typeface="Wingdings"/>
              <a:buChar char=""/>
              <a:tabLst>
                <a:tab pos="298450" algn="l"/>
              </a:tabLst>
            </a:pP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If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both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are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matched,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then</a:t>
            </a:r>
            <a:r>
              <a:rPr sz="20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result</a:t>
            </a:r>
            <a:r>
              <a:rPr sz="20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z="2000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"element</a:t>
            </a:r>
            <a:r>
              <a:rPr sz="2000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found".</a:t>
            </a:r>
            <a:r>
              <a:rPr sz="2000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Otherwise,</a:t>
            </a:r>
            <a:r>
              <a:rPr sz="20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check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1680"/>
              </a:lnSpc>
            </a:pP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whether</a:t>
            </a:r>
            <a:r>
              <a:rPr sz="20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search</a:t>
            </a:r>
            <a:r>
              <a:rPr sz="2000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element</a:t>
            </a:r>
            <a:r>
              <a:rPr sz="20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smaller or</a:t>
            </a:r>
            <a:r>
              <a:rPr sz="20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larger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than</a:t>
            </a:r>
            <a:r>
              <a:rPr sz="2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middle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element in</a:t>
            </a:r>
            <a:r>
              <a:rPr sz="2000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spcBef>
                <a:spcPts val="290"/>
              </a:spcBef>
              <a:buFont typeface="Wingdings"/>
              <a:buChar char=""/>
              <a:tabLst>
                <a:tab pos="298450" algn="l"/>
              </a:tabLst>
            </a:pP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If</a:t>
            </a:r>
            <a:r>
              <a:rPr sz="2000" spc="-7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search</a:t>
            </a:r>
            <a:r>
              <a:rPr sz="20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element</a:t>
            </a:r>
            <a:r>
              <a:rPr sz="20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C55A11"/>
                </a:solidFill>
                <a:latin typeface="Calibri"/>
                <a:cs typeface="Calibri"/>
              </a:rPr>
              <a:t>smaller,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 then</a:t>
            </a:r>
            <a:r>
              <a:rPr sz="20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we</a:t>
            </a:r>
            <a:r>
              <a:rPr sz="20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repeat</a:t>
            </a:r>
            <a:r>
              <a:rPr sz="20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same</a:t>
            </a:r>
            <a:r>
              <a:rPr sz="20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process</a:t>
            </a:r>
            <a:r>
              <a:rPr sz="20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left</a:t>
            </a:r>
            <a:r>
              <a:rPr sz="2000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55A11"/>
                </a:solidFill>
                <a:latin typeface="Calibri"/>
                <a:cs typeface="Calibri"/>
              </a:rPr>
              <a:t>sublist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55A11"/>
                </a:solidFill>
                <a:latin typeface="Calibri"/>
                <a:cs typeface="Calibri"/>
              </a:rPr>
              <a:t>middle</a:t>
            </a:r>
            <a:r>
              <a:rPr sz="20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55A11"/>
                </a:solidFill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70000"/>
              </a:lnSpc>
              <a:spcBef>
                <a:spcPts val="100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If</a:t>
            </a:r>
            <a:r>
              <a:rPr sz="2000" spc="-7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search</a:t>
            </a:r>
            <a:r>
              <a:rPr sz="2000" spc="-2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element</a:t>
            </a:r>
            <a:r>
              <a:rPr sz="2000" spc="-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is</a:t>
            </a:r>
            <a:r>
              <a:rPr sz="2000" spc="-8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33E50"/>
                </a:solidFill>
                <a:latin typeface="Calibri"/>
                <a:cs typeface="Calibri"/>
              </a:rPr>
              <a:t>larger,</a:t>
            </a:r>
            <a:r>
              <a:rPr sz="2000" spc="-4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then</a:t>
            </a:r>
            <a:r>
              <a:rPr sz="2000" spc="-40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we</a:t>
            </a:r>
            <a:r>
              <a:rPr sz="2000" spc="-5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repeat</a:t>
            </a:r>
            <a:r>
              <a:rPr sz="2000" spc="-4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same</a:t>
            </a:r>
            <a:r>
              <a:rPr sz="2000" spc="-3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process</a:t>
            </a:r>
            <a:r>
              <a:rPr sz="2000" spc="-40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right</a:t>
            </a:r>
            <a:r>
              <a:rPr sz="2000" spc="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sublist</a:t>
            </a:r>
            <a:r>
              <a:rPr sz="2000" spc="-3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33E50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E50"/>
                </a:solidFill>
                <a:latin typeface="Calibri"/>
                <a:cs typeface="Calibri"/>
              </a:rPr>
              <a:t>middle</a:t>
            </a:r>
            <a:r>
              <a:rPr sz="2000" spc="-25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E50"/>
                </a:solidFill>
                <a:latin typeface="Calibri"/>
                <a:cs typeface="Calibri"/>
              </a:rPr>
              <a:t>element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039"/>
              </a:lnSpc>
              <a:spcBef>
                <a:spcPts val="27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repeat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this</a:t>
            </a:r>
            <a:r>
              <a:rPr sz="2000" spc="-8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process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until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find</a:t>
            </a:r>
            <a:r>
              <a:rPr sz="2000" spc="-6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search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element in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list</a:t>
            </a:r>
            <a:r>
              <a:rPr sz="2000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or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until</a:t>
            </a:r>
            <a:r>
              <a:rPr sz="2000" spc="-6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38235"/>
                </a:solidFill>
                <a:latin typeface="Calibri"/>
                <a:cs typeface="Calibri"/>
              </a:rPr>
              <a:t>left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with</a:t>
            </a:r>
            <a:r>
              <a:rPr sz="2000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sublist</a:t>
            </a:r>
            <a:r>
              <a:rPr sz="2000" spc="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only</a:t>
            </a:r>
            <a:r>
              <a:rPr sz="2000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38235"/>
                </a:solidFill>
                <a:latin typeface="Calibri"/>
                <a:cs typeface="Calibri"/>
              </a:rPr>
              <a:t>one</a:t>
            </a:r>
            <a:r>
              <a:rPr sz="2000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38235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039"/>
              </a:lnSpc>
              <a:spcBef>
                <a:spcPts val="29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if</a:t>
            </a:r>
            <a:r>
              <a:rPr sz="20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that</a:t>
            </a:r>
            <a:r>
              <a:rPr sz="20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element also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doesn't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match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search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element,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then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result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"Element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not</a:t>
            </a:r>
            <a:r>
              <a:rPr sz="20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found</a:t>
            </a:r>
            <a:r>
              <a:rPr sz="20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list".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3487"/>
            <a:ext cx="27590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Binary</a:t>
            </a:r>
            <a:r>
              <a:rPr sz="4000" b="0" spc="-20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Search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97787"/>
            <a:ext cx="8353425" cy="552005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85"/>
              </a:spcBef>
              <a:buSzPct val="95454"/>
              <a:buFont typeface="Wingdings"/>
              <a:buChar char=""/>
              <a:tabLst>
                <a:tab pos="240665" algn="l"/>
              </a:tabLst>
            </a:pPr>
            <a:r>
              <a:rPr sz="2200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Algorithm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ct val="100000"/>
              </a:lnSpc>
              <a:spcBef>
                <a:spcPts val="19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22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1:</a:t>
            </a:r>
            <a:r>
              <a:rPr sz="22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ct val="100000"/>
              </a:lnSpc>
              <a:spcBef>
                <a:spcPts val="21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Step</a:t>
            </a:r>
            <a:r>
              <a:rPr sz="22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2:</a:t>
            </a: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sorted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ts val="2245"/>
              </a:lnSpc>
              <a:spcBef>
                <a:spcPts val="21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00AF50"/>
                </a:solidFill>
                <a:latin typeface="Calibri"/>
                <a:cs typeface="Calibri"/>
              </a:rPr>
              <a:t>Step</a:t>
            </a:r>
            <a:r>
              <a:rPr sz="22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50"/>
                </a:solidFill>
                <a:latin typeface="Calibri"/>
                <a:cs typeface="Calibri"/>
              </a:rPr>
              <a:t>3:</a:t>
            </a:r>
            <a:r>
              <a:rPr sz="22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Compare,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latin typeface="Calibri"/>
                <a:cs typeface="Calibri"/>
              </a:rPr>
              <a:t>sorted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list.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ts val="2245"/>
              </a:lnSpc>
              <a:spcBef>
                <a:spcPts val="19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2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4:</a:t>
            </a:r>
            <a:r>
              <a:rPr sz="22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both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matching,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display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"Given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found!!!"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latin typeface="Calibri"/>
                <a:cs typeface="Calibri"/>
              </a:rPr>
              <a:t>terminate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ts val="2245"/>
              </a:lnSpc>
              <a:spcBef>
                <a:spcPts val="21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Step</a:t>
            </a:r>
            <a:r>
              <a:rPr sz="2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5:</a:t>
            </a: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both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matching,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check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whether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search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smaller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element.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ts val="2245"/>
              </a:lnSpc>
              <a:spcBef>
                <a:spcPts val="21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FFC000"/>
                </a:solidFill>
                <a:latin typeface="Calibri"/>
                <a:cs typeface="Calibri"/>
              </a:rPr>
              <a:t>Step</a:t>
            </a:r>
            <a:r>
              <a:rPr sz="2200" b="1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alibri"/>
                <a:cs typeface="Calibri"/>
              </a:rPr>
              <a:t>6:</a:t>
            </a:r>
            <a:r>
              <a:rPr sz="22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smaller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then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latin typeface="Calibri"/>
                <a:cs typeface="Calibri"/>
              </a:rPr>
              <a:t>repeat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steps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left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sublist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element.</a:t>
            </a:r>
            <a:endParaRPr sz="2200">
              <a:latin typeface="Calibri"/>
              <a:cs typeface="Calibri"/>
            </a:endParaRPr>
          </a:p>
          <a:p>
            <a:pPr marL="241300" marR="374015" indent="-232410">
              <a:lnSpc>
                <a:spcPct val="70000"/>
              </a:lnSpc>
              <a:spcBef>
                <a:spcPts val="985"/>
              </a:spcBef>
              <a:buSzPct val="95454"/>
              <a:buFont typeface="Wingdings"/>
              <a:buChar char=""/>
              <a:tabLst>
                <a:tab pos="241300" algn="l"/>
              </a:tabLst>
            </a:pPr>
            <a:r>
              <a:rPr sz="22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2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538235"/>
                </a:solidFill>
                <a:latin typeface="Calibri"/>
                <a:cs typeface="Calibri"/>
              </a:rPr>
              <a:t>7:</a:t>
            </a:r>
            <a:r>
              <a:rPr sz="22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then </a:t>
            </a:r>
            <a:r>
              <a:rPr sz="2200" dirty="0">
                <a:latin typeface="Calibri"/>
                <a:cs typeface="Calibri"/>
              </a:rPr>
              <a:t>repeat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steps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right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sublist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middle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element.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ts val="2245"/>
              </a:lnSpc>
              <a:spcBef>
                <a:spcPts val="219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2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8:</a:t>
            </a:r>
            <a:r>
              <a:rPr sz="22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Repeat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same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process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until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in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list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until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sublist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contains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only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element.</a:t>
            </a:r>
            <a:endParaRPr sz="2200">
              <a:latin typeface="Calibri"/>
              <a:cs typeface="Calibri"/>
            </a:endParaRPr>
          </a:p>
          <a:p>
            <a:pPr marL="240665" indent="-231775">
              <a:lnSpc>
                <a:spcPts val="2245"/>
              </a:lnSpc>
              <a:spcBef>
                <a:spcPts val="215"/>
              </a:spcBef>
              <a:buSzPct val="95454"/>
              <a:buFont typeface="Wingdings"/>
              <a:buChar char=""/>
              <a:tabLst>
                <a:tab pos="240665" algn="l"/>
              </a:tabLst>
            </a:pP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Step</a:t>
            </a:r>
            <a:r>
              <a:rPr sz="22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9</a:t>
            </a:r>
            <a:r>
              <a:rPr sz="2200" b="1" dirty="0">
                <a:latin typeface="Calibri"/>
                <a:cs typeface="Calibri"/>
              </a:rPr>
              <a:t>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also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doesn't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match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element,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latin typeface="Calibri"/>
                <a:cs typeface="Calibri"/>
              </a:rPr>
              <a:t>then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display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"Element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found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list!!!"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terminate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spc="-10" dirty="0">
                <a:latin typeface="Calibri"/>
                <a:cs typeface="Calibri"/>
              </a:rPr>
              <a:t>function.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13487"/>
            <a:ext cx="27590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Binary</a:t>
            </a:r>
            <a:r>
              <a:rPr sz="4000" b="0" spc="-20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Search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880999"/>
            <a:ext cx="15322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5750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37" y="1295295"/>
            <a:ext cx="5191445" cy="15996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2675" y="3056788"/>
            <a:ext cx="6943725" cy="3677360"/>
          </a:xfrm>
          <a:prstGeom prst="rect">
            <a:avLst/>
          </a:prstGeom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5387"/>
            <a:ext cx="27590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Binary</a:t>
            </a:r>
            <a:r>
              <a:rPr sz="4000" b="0" spc="-20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Search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029467"/>
            <a:ext cx="7392156" cy="19101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3240854"/>
            <a:ext cx="7874129" cy="3361113"/>
          </a:xfrm>
          <a:prstGeom prst="rect">
            <a:avLst/>
          </a:prstGeom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175387"/>
            <a:ext cx="27590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Binary</a:t>
            </a:r>
            <a:r>
              <a:rPr sz="4000" b="0" spc="-200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AF50"/>
                </a:solidFill>
                <a:latin typeface="Calibri Light"/>
                <a:cs typeface="Calibri Light"/>
              </a:rPr>
              <a:t>Search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90755" y="838200"/>
            <a:ext cx="7657465" cy="6019800"/>
            <a:chOff x="2190755" y="838200"/>
            <a:chExt cx="7657465" cy="6019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755" y="838200"/>
              <a:ext cx="6953961" cy="3363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999" y="4133087"/>
              <a:ext cx="7562088" cy="27249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3660" y="1021003"/>
            <a:ext cx="7522429" cy="23391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3950208"/>
            <a:ext cx="7434072" cy="23103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545" y="2361336"/>
            <a:ext cx="67779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0" dirty="0">
                <a:latin typeface="Times New Roman"/>
                <a:cs typeface="Times New Roman"/>
              </a:rPr>
              <a:t>HASH</a:t>
            </a:r>
            <a:r>
              <a:rPr sz="8000" b="0" spc="-285" dirty="0">
                <a:latin typeface="Times New Roman"/>
                <a:cs typeface="Times New Roman"/>
              </a:rPr>
              <a:t> </a:t>
            </a:r>
            <a:r>
              <a:rPr sz="8000" b="0" spc="-645" dirty="0">
                <a:latin typeface="Times New Roman"/>
                <a:cs typeface="Times New Roman"/>
              </a:rPr>
              <a:t>T</a:t>
            </a:r>
            <a:r>
              <a:rPr sz="8000" b="0" spc="30" dirty="0">
                <a:latin typeface="Times New Roman"/>
                <a:cs typeface="Times New Roman"/>
              </a:rPr>
              <a:t>AB</a:t>
            </a:r>
            <a:r>
              <a:rPr sz="8000" b="0" spc="-10" dirty="0">
                <a:latin typeface="Times New Roman"/>
                <a:cs typeface="Times New Roman"/>
              </a:rPr>
              <a:t>L</a:t>
            </a:r>
            <a:r>
              <a:rPr sz="8000" b="0" spc="30" dirty="0">
                <a:latin typeface="Times New Roman"/>
                <a:cs typeface="Times New Roman"/>
              </a:rPr>
              <a:t>ES</a:t>
            </a:r>
            <a:endParaRPr sz="8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05" y="217754"/>
            <a:ext cx="2533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</a:t>
            </a:r>
            <a:r>
              <a:rPr spc="-3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Structures,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705" y="530656"/>
            <a:ext cx="10599420" cy="587184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814069" indent="-344170">
              <a:lnSpc>
                <a:spcPct val="100000"/>
              </a:lnSpc>
              <a:spcBef>
                <a:spcPts val="1305"/>
              </a:spcBef>
              <a:buFont typeface="Wingdings"/>
              <a:buChar char="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several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linear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814069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total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Example-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24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Linear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O(n)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unsorted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consisting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elements.</a:t>
            </a:r>
            <a:endParaRPr sz="20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O(logn)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sorted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consisting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elements.</a:t>
            </a:r>
            <a:endParaRPr sz="20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O(logn)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consisting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Drawback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drawback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20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increases,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increases.</a:t>
            </a:r>
            <a:endParaRPr sz="2000">
              <a:latin typeface="Times New Roman"/>
              <a:cs typeface="Times New Roman"/>
            </a:endParaRPr>
          </a:p>
          <a:p>
            <a:pPr marL="755650" indent="-28575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problematic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total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446" y="736295"/>
            <a:ext cx="11376660" cy="464121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875030" indent="-344170">
              <a:lnSpc>
                <a:spcPct val="100000"/>
              </a:lnSpc>
              <a:spcBef>
                <a:spcPts val="1420"/>
              </a:spcBef>
              <a:buFont typeface="Wingdings"/>
              <a:buChar char=""/>
              <a:tabLst>
                <a:tab pos="875030" algn="l"/>
              </a:tabLst>
            </a:pPr>
            <a:r>
              <a:rPr sz="2200" dirty="0">
                <a:latin typeface="Times New Roman"/>
                <a:cs typeface="Times New Roman"/>
              </a:rPr>
              <a:t>Hashing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 </a:t>
            </a:r>
            <a:r>
              <a:rPr sz="2200" spc="-10" dirty="0">
                <a:latin typeface="Times New Roman"/>
                <a:cs typeface="Times New Roman"/>
              </a:rPr>
              <a:t>well-</a:t>
            </a:r>
            <a:r>
              <a:rPr sz="2200" dirty="0">
                <a:latin typeface="Times New Roman"/>
                <a:cs typeface="Times New Roman"/>
              </a:rPr>
              <a:t>known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technique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particular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among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several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elements.</a:t>
            </a:r>
            <a:endParaRPr sz="2200">
              <a:latin typeface="Times New Roman"/>
              <a:cs typeface="Times New Roman"/>
            </a:endParaRPr>
          </a:p>
          <a:p>
            <a:pPr marL="875030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75030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minimizes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comparisons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performing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search.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ADVANTAGE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0"/>
              </a:spcBef>
            </a:pPr>
            <a:r>
              <a:rPr sz="2200" dirty="0">
                <a:latin typeface="Times New Roman"/>
                <a:cs typeface="Times New Roman"/>
              </a:rPr>
              <a:t>Unlike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other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searching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techniques,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Hashing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extremely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efficient.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time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taken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 perform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depend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upon 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total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elements.</a:t>
            </a:r>
            <a:endParaRPr sz="22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completes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constant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time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complexity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O(1).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446" y="229616"/>
            <a:ext cx="17100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/>
              <a:t>HASHING</a:t>
            </a:r>
            <a:endParaRPr sz="2800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389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HASHING</a:t>
            </a:r>
            <a:r>
              <a:rPr spc="-65" dirty="0">
                <a:solidFill>
                  <a:srgbClr val="006FC0"/>
                </a:solidFill>
              </a:rPr>
              <a:t> </a:t>
            </a:r>
            <a:r>
              <a:rPr spc="-10" dirty="0">
                <a:solidFill>
                  <a:srgbClr val="006FC0"/>
                </a:solidFill>
              </a:rPr>
              <a:t>MECHANISM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2081" y="1053845"/>
            <a:ext cx="9110345" cy="1642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hashing,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An array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structure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called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store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items.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Based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 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items 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3206495"/>
            <a:ext cx="11067288" cy="3364991"/>
          </a:xfrm>
          <a:prstGeom prst="rect">
            <a:avLst/>
          </a:prstGeom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518" y="999439"/>
            <a:ext cx="11188700" cy="45542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dirty="0">
                <a:latin typeface="Times New Roman"/>
                <a:cs typeface="Times New Roman"/>
              </a:rPr>
              <a:t>There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two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types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hashing.</a:t>
            </a:r>
            <a:endParaRPr sz="2200">
              <a:latin typeface="Times New Roman"/>
              <a:cs typeface="Times New Roman"/>
            </a:endParaRPr>
          </a:p>
          <a:p>
            <a:pPr marL="362585" indent="-34988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362585" algn="l"/>
              </a:tabLst>
            </a:pPr>
            <a:r>
              <a:rPr sz="2200" dirty="0">
                <a:latin typeface="Times New Roman"/>
                <a:cs typeface="Times New Roman"/>
              </a:rPr>
              <a:t>Static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hashing</a:t>
            </a:r>
            <a:endParaRPr sz="220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63220" algn="l"/>
              </a:tabLst>
            </a:pPr>
            <a:r>
              <a:rPr sz="2200" dirty="0">
                <a:latin typeface="Times New Roman"/>
                <a:cs typeface="Times New Roman"/>
              </a:rPr>
              <a:t>Dynamic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hashing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STATIC</a:t>
            </a:r>
            <a:r>
              <a:rPr sz="22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HASHING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</a:pPr>
            <a:r>
              <a:rPr sz="2200" dirty="0">
                <a:latin typeface="Times New Roman"/>
                <a:cs typeface="Times New Roman"/>
              </a:rPr>
              <a:t>Static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technique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stored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 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stored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fixed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size.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DYNAMIC</a:t>
            </a:r>
            <a:r>
              <a:rPr sz="2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HASHING</a:t>
            </a:r>
            <a:endParaRPr sz="2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1325"/>
              </a:spcBef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modified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dynamically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grow.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7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-10" dirty="0"/>
              <a:t>HASHING</a:t>
            </a:r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427" y="443020"/>
            <a:ext cx="8792818" cy="20705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374" y="3015488"/>
            <a:ext cx="258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HASH</a:t>
            </a:r>
            <a:r>
              <a:rPr spc="-60" dirty="0">
                <a:solidFill>
                  <a:srgbClr val="006FC0"/>
                </a:solidFill>
              </a:rPr>
              <a:t> </a:t>
            </a:r>
            <a:r>
              <a:rPr spc="-10" dirty="0">
                <a:solidFill>
                  <a:srgbClr val="006FC0"/>
                </a:solidFill>
              </a:rPr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3716782"/>
            <a:ext cx="10466705" cy="2649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Hash</a:t>
            </a:r>
            <a:r>
              <a:rPr sz="2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r>
              <a:rPr sz="2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2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r>
              <a:rPr sz="2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that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maps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any</a:t>
            </a:r>
            <a:r>
              <a:rPr sz="22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2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2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string</a:t>
            </a:r>
            <a:r>
              <a:rPr sz="2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2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small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integer</a:t>
            </a:r>
            <a:r>
              <a:rPr sz="2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value.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takes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item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returns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small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integer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an</a:t>
            </a:r>
            <a:endParaRPr sz="22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1320"/>
              </a:spcBef>
            </a:pPr>
            <a:r>
              <a:rPr sz="2200" spc="-10" dirty="0">
                <a:latin typeface="Times New Roman"/>
                <a:cs typeface="Times New Roman"/>
              </a:rPr>
              <a:t>output.</a:t>
            </a:r>
            <a:endParaRPr sz="22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small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integer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called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value.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item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index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storing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732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dirty="0"/>
              <a:t>HASH</a:t>
            </a:r>
            <a:r>
              <a:rPr spc="-35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832561"/>
            <a:ext cx="9590405" cy="526034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509395" indent="-343535">
              <a:lnSpc>
                <a:spcPct val="100000"/>
              </a:lnSpc>
              <a:spcBef>
                <a:spcPts val="1420"/>
              </a:spcBef>
              <a:buFont typeface="Wingdings"/>
              <a:buChar char=""/>
              <a:tabLst>
                <a:tab pos="1509395" algn="l"/>
              </a:tabLst>
            </a:pPr>
            <a:r>
              <a:rPr sz="2200" dirty="0">
                <a:latin typeface="Times New Roman"/>
                <a:cs typeface="Times New Roman"/>
              </a:rPr>
              <a:t>Mid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Square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</a:t>
            </a:r>
            <a:endParaRPr sz="2200">
              <a:latin typeface="Times New Roman"/>
              <a:cs typeface="Times New Roman"/>
            </a:endParaRPr>
          </a:p>
          <a:p>
            <a:pPr marL="150939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1509395" algn="l"/>
              </a:tabLst>
            </a:pPr>
            <a:r>
              <a:rPr sz="2200" dirty="0">
                <a:latin typeface="Times New Roman"/>
                <a:cs typeface="Times New Roman"/>
              </a:rPr>
              <a:t>Division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</a:t>
            </a:r>
            <a:endParaRPr sz="2200">
              <a:latin typeface="Times New Roman"/>
              <a:cs typeface="Times New Roman"/>
            </a:endParaRPr>
          </a:p>
          <a:p>
            <a:pPr marL="1510030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1510030" algn="l"/>
              </a:tabLst>
            </a:pPr>
            <a:r>
              <a:rPr sz="2200" dirty="0">
                <a:latin typeface="Times New Roman"/>
                <a:cs typeface="Times New Roman"/>
              </a:rPr>
              <a:t>Folding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etc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200">
              <a:latin typeface="Times New Roman"/>
              <a:cs typeface="Times New Roman"/>
            </a:endParaRPr>
          </a:p>
          <a:p>
            <a:pPr marL="156527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“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It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depends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on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user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which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hash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function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he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wants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use.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PROPERTIES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HASH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1380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properties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good 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are</a:t>
            </a:r>
            <a:endParaRPr sz="2200">
              <a:latin typeface="Times New Roman"/>
              <a:cs typeface="Times New Roman"/>
            </a:endParaRPr>
          </a:p>
          <a:p>
            <a:pPr marL="127063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127063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efficiently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computable.</a:t>
            </a:r>
            <a:endParaRPr sz="2200">
              <a:latin typeface="Times New Roman"/>
              <a:cs typeface="Times New Roman"/>
            </a:endParaRPr>
          </a:p>
          <a:p>
            <a:pPr marL="12706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127063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minimizes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collisions.</a:t>
            </a:r>
            <a:endParaRPr sz="2200">
              <a:latin typeface="Times New Roman"/>
              <a:cs typeface="Times New Roman"/>
            </a:endParaRPr>
          </a:p>
          <a:p>
            <a:pPr marL="1271270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1271270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distributes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uniformly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over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698" y="275082"/>
            <a:ext cx="308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Buck</a:t>
            </a:r>
            <a:r>
              <a:rPr spc="-5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Home</a:t>
            </a:r>
            <a:r>
              <a:rPr spc="-25" dirty="0"/>
              <a:t> </a:t>
            </a:r>
            <a:r>
              <a:rPr spc="-10" dirty="0"/>
              <a:t>bucket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698" y="773735"/>
            <a:ext cx="10861040" cy="11811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344170">
              <a:lnSpc>
                <a:spcPct val="114999"/>
              </a:lnSpc>
              <a:spcBef>
                <a:spcPts val="80"/>
              </a:spcBef>
              <a:tabLst>
                <a:tab pos="4460875" algn="l"/>
                <a:tab pos="1007808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H(key)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 several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dictionary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entries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Times New Roman"/>
                <a:cs typeface="Times New Roman"/>
              </a:rPr>
              <a:t>Each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 called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bucket.</a:t>
            </a:r>
            <a:r>
              <a:rPr sz="2200" dirty="0">
                <a:latin typeface="Times New Roman"/>
                <a:cs typeface="Times New Roman"/>
              </a:rPr>
              <a:t>	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H(k)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home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dictionary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with </a:t>
            </a:r>
            <a:r>
              <a:rPr sz="2200" dirty="0">
                <a:latin typeface="Times New Roman"/>
                <a:cs typeface="Times New Roman"/>
              </a:rPr>
              <a:t>pail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whose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key.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87877" y="2036445"/>
          <a:ext cx="3216274" cy="312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7560"/>
                <a:gridCol w="1148714"/>
              </a:tblGrid>
              <a:tr h="60007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KEY</a:t>
                      </a:r>
                      <a:r>
                        <a:rPr sz="2400" b="1" spc="-3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INDEX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8099" y="5125374"/>
            <a:ext cx="11090275" cy="143764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HASH</a:t>
            </a:r>
            <a:r>
              <a:rPr sz="2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endParaRPr sz="2200">
              <a:latin typeface="Times New Roman"/>
              <a:cs typeface="Times New Roman"/>
            </a:endParaRPr>
          </a:p>
          <a:p>
            <a:pPr marL="445770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diagram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location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called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home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location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0,1,3,5</a:t>
            </a:r>
            <a:endParaRPr sz="22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409"/>
              </a:spcBef>
            </a:pP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called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0" dirty="0">
                <a:latin typeface="Times New Roman"/>
                <a:cs typeface="Times New Roman"/>
              </a:rPr>
              <a:t> bucket.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247" y="337515"/>
            <a:ext cx="3990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Division</a:t>
            </a:r>
            <a:r>
              <a:rPr spc="-45" dirty="0"/>
              <a:t> </a:t>
            </a:r>
            <a:r>
              <a:rPr dirty="0"/>
              <a:t>hash</a:t>
            </a:r>
            <a:r>
              <a:rPr spc="-25" dirty="0"/>
              <a:t> </a:t>
            </a:r>
            <a:r>
              <a:rPr dirty="0"/>
              <a:t>function</a:t>
            </a:r>
            <a:r>
              <a:rPr spc="-65" dirty="0"/>
              <a:t> </a:t>
            </a:r>
            <a:r>
              <a:rPr spc="-10" dirty="0"/>
              <a:t>method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79355" y="2007489"/>
          <a:ext cx="842644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2644"/>
              </a:tblGrid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67846" y="2054133"/>
          <a:ext cx="203835" cy="377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"/>
              </a:tblGrid>
              <a:tr h="347980">
                <a:tc>
                  <a:txBody>
                    <a:bodyPr/>
                    <a:lstStyle/>
                    <a:p>
                      <a:pPr algn="ctr">
                        <a:lnSpc>
                          <a:spcPts val="2410"/>
                        </a:lnSpc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/>
                </a:tc>
              </a:tr>
              <a:tr h="347980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spcBef>
                          <a:spcPts val="6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9247" y="710342"/>
            <a:ext cx="11170920" cy="552958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425"/>
              </a:spcBef>
              <a:tabLst>
                <a:tab pos="805751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depends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upon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remainder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division.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Typically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division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length.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325"/>
              </a:spcBef>
            </a:pPr>
            <a:r>
              <a:rPr sz="2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SYNTAX</a:t>
            </a:r>
            <a:r>
              <a:rPr sz="22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FORMULA</a:t>
            </a:r>
            <a:endParaRPr sz="22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latin typeface="Times New Roman"/>
                <a:cs typeface="Times New Roman"/>
              </a:rPr>
              <a:t>H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(key)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K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%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table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size</a:t>
            </a:r>
            <a:endParaRPr sz="22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320"/>
              </a:spcBef>
            </a:pP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EXAMPLE:-</a:t>
            </a:r>
            <a:endParaRPr sz="2200">
              <a:latin typeface="Times New Roman"/>
              <a:cs typeface="Times New Roman"/>
            </a:endParaRPr>
          </a:p>
          <a:p>
            <a:pPr marL="1981835">
              <a:lnSpc>
                <a:spcPct val="100000"/>
              </a:lnSpc>
              <a:spcBef>
                <a:spcPts val="1325"/>
              </a:spcBef>
            </a:pP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records</a:t>
            </a:r>
            <a:endParaRPr sz="22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320"/>
              </a:spcBef>
              <a:tabLst>
                <a:tab pos="5281295" algn="l"/>
              </a:tabLst>
            </a:pPr>
            <a:r>
              <a:rPr sz="2200" dirty="0">
                <a:latin typeface="Times New Roman"/>
                <a:cs typeface="Times New Roman"/>
              </a:rPr>
              <a:t>54, 72,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89, 37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r>
              <a:rPr sz="2200" dirty="0">
                <a:latin typeface="Times New Roman"/>
                <a:cs typeface="Times New Roman"/>
              </a:rPr>
              <a:t>	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size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10.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05"/>
              </a:spcBef>
            </a:pPr>
            <a:endParaRPr sz="2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54</a:t>
            </a:r>
            <a:r>
              <a:rPr sz="2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 using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division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R="1501775" algn="ctr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H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(key)</a:t>
            </a:r>
            <a:r>
              <a:rPr sz="2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k %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table</a:t>
            </a:r>
            <a:r>
              <a:rPr sz="22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size</a:t>
            </a:r>
            <a:endParaRPr sz="2200">
              <a:latin typeface="Times New Roman"/>
              <a:cs typeface="Times New Roman"/>
            </a:endParaRPr>
          </a:p>
          <a:p>
            <a:pPr marR="1499870" algn="ctr">
              <a:lnSpc>
                <a:spcPct val="100000"/>
              </a:lnSpc>
              <a:spcBef>
                <a:spcPts val="1325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H(Key)</a:t>
            </a:r>
            <a:r>
              <a:rPr sz="22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2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54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%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2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184" y="380745"/>
            <a:ext cx="9933940" cy="5728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54</a:t>
            </a:r>
            <a:r>
              <a:rPr sz="2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2175" b="1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th</a:t>
            </a:r>
            <a:r>
              <a:rPr sz="2175" b="1" spc="284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location.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72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 hash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 using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division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L="707390" algn="ctr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(key)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k %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size</a:t>
            </a:r>
            <a:endParaRPr sz="2200">
              <a:latin typeface="Times New Roman"/>
              <a:cs typeface="Times New Roman"/>
            </a:endParaRPr>
          </a:p>
          <a:p>
            <a:pPr marL="709295" algn="ctr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H(Key)</a:t>
            </a:r>
            <a:r>
              <a:rPr sz="22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72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10</a:t>
            </a:r>
            <a:r>
              <a:rPr sz="22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72</a:t>
            </a:r>
            <a:r>
              <a:rPr sz="2200" b="1" spc="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2175" b="1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nd</a:t>
            </a:r>
            <a:r>
              <a:rPr sz="2175" b="1" spc="284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location.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89 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division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L="3890010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(key)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k %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size</a:t>
            </a:r>
            <a:endParaRPr sz="2200">
              <a:latin typeface="Times New Roman"/>
              <a:cs typeface="Times New Roman"/>
            </a:endParaRPr>
          </a:p>
          <a:p>
            <a:pPr marL="4020820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H(Key)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89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10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89</a:t>
            </a:r>
            <a:r>
              <a:rPr sz="2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2175" b="1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th</a:t>
            </a:r>
            <a:r>
              <a:rPr sz="2175" b="1" spc="284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location.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37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 hash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 using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division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L="3890010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(key)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k %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size</a:t>
            </a:r>
            <a:endParaRPr sz="2200">
              <a:latin typeface="Times New Roman"/>
              <a:cs typeface="Times New Roman"/>
            </a:endParaRPr>
          </a:p>
          <a:p>
            <a:pPr marL="402082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H(Key)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37</a:t>
            </a:r>
            <a:r>
              <a:rPr sz="22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2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10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37</a:t>
            </a:r>
            <a:r>
              <a:rPr sz="22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7</a:t>
            </a:r>
            <a:r>
              <a:rPr sz="2175" b="1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th</a:t>
            </a:r>
            <a:r>
              <a:rPr sz="2175" b="1" spc="284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position.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determines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inserting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54,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72,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89,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37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59160" y="1208277"/>
          <a:ext cx="1196975" cy="476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2010"/>
                <a:gridCol w="354965"/>
              </a:tblGrid>
              <a:tr h="4762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89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37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54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72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914400"/>
            <a:ext cx="5490170" cy="26093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81200" y="4114800"/>
            <a:ext cx="8534400" cy="2590800"/>
            <a:chOff x="1981200" y="4114800"/>
            <a:chExt cx="8534400" cy="25908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4114800"/>
              <a:ext cx="8513064" cy="19872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0" y="6096000"/>
              <a:ext cx="609600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243" y="513333"/>
            <a:ext cx="10610215" cy="262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MID</a:t>
            </a:r>
            <a:r>
              <a:rPr sz="22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SQUARE</a:t>
            </a:r>
            <a:r>
              <a:rPr sz="22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HASH</a:t>
            </a:r>
            <a:r>
              <a:rPr sz="22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FUNCTION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square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method,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squared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middle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 mid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result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latin typeface="Times New Roman"/>
                <a:cs typeface="Times New Roman"/>
              </a:rPr>
              <a:t>index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position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location.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Example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311,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3112,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3114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table.</a:t>
            </a:r>
            <a:r>
              <a:rPr sz="2200" spc="3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Assume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size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is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10" dirty="0">
                <a:latin typeface="Times New Roman"/>
                <a:cs typeface="Times New Roman"/>
              </a:rPr>
              <a:t>1000.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4747" y="3410204"/>
            <a:ext cx="31591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SYNTAX</a:t>
            </a:r>
            <a:r>
              <a:rPr sz="2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FORMULA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3748" y="4038346"/>
            <a:ext cx="15754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latin typeface="Times New Roman"/>
                <a:cs typeface="Times New Roman"/>
              </a:rPr>
              <a:t>H(Key)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 </a:t>
            </a:r>
            <a:r>
              <a:rPr sz="2200" b="1" spc="-25" dirty="0">
                <a:latin typeface="Times New Roman"/>
                <a:cs typeface="Times New Roman"/>
              </a:rPr>
              <a:t>K</a:t>
            </a:r>
            <a:r>
              <a:rPr sz="2175" b="1" spc="-37" baseline="24904" dirty="0">
                <a:latin typeface="Times New Roman"/>
                <a:cs typeface="Times New Roman"/>
              </a:rPr>
              <a:t>2</a:t>
            </a:r>
            <a:endParaRPr sz="2175" baseline="2490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1948" y="3465652"/>
            <a:ext cx="7269480" cy="2914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48765">
              <a:lnSpc>
                <a:spcPct val="100000"/>
              </a:lnSpc>
              <a:spcBef>
                <a:spcPts val="110"/>
              </a:spcBef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EXAMPLE:-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610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3111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square.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20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H(key)</a:t>
            </a:r>
            <a:r>
              <a:rPr sz="22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=K</a:t>
            </a:r>
            <a:r>
              <a:rPr sz="2175" b="1" spc="-37" baseline="24904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2175" baseline="2490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(3111)</a:t>
            </a:r>
            <a:r>
              <a:rPr sz="2175" spc="-15" baseline="24904" dirty="0">
                <a:latin typeface="Times New Roman"/>
                <a:cs typeface="Times New Roman"/>
              </a:rPr>
              <a:t>2</a:t>
            </a:r>
            <a:endParaRPr sz="2175" baseline="2490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25"/>
              </a:spcBef>
            </a:pPr>
            <a:r>
              <a:rPr sz="2200" spc="-10" dirty="0">
                <a:latin typeface="Times New Roman"/>
                <a:cs typeface="Times New Roman"/>
              </a:rPr>
              <a:t>=96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783</a:t>
            </a:r>
            <a:r>
              <a:rPr sz="2200" spc="-10" dirty="0">
                <a:latin typeface="Times New Roman"/>
                <a:cs typeface="Times New Roman"/>
              </a:rPr>
              <a:t>21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20"/>
              </a:spcBef>
              <a:tabLst>
                <a:tab pos="4037329" algn="l"/>
              </a:tabLst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783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middle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96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783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r>
              <a:rPr sz="2200" spc="-10" dirty="0">
                <a:latin typeface="Times New Roman"/>
                <a:cs typeface="Times New Roman"/>
              </a:rPr>
              <a:t>.</a:t>
            </a:r>
            <a:r>
              <a:rPr sz="2200" dirty="0">
                <a:latin typeface="Times New Roman"/>
                <a:cs typeface="Times New Roman"/>
              </a:rPr>
              <a:t>	So,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783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3111.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77" y="544194"/>
            <a:ext cx="7304405" cy="2252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3112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</a:t>
            </a:r>
            <a:r>
              <a:rPr sz="2200" spc="-10" dirty="0">
                <a:latin typeface="Times New Roman"/>
                <a:cs typeface="Times New Roman"/>
              </a:rPr>
              <a:t> square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310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10" dirty="0">
                <a:latin typeface="Times New Roman"/>
                <a:cs typeface="Times New Roman"/>
              </a:rPr>
              <a:t>(3112)</a:t>
            </a:r>
            <a:r>
              <a:rPr sz="2175" spc="-15" baseline="24904" dirty="0">
                <a:latin typeface="Times New Roman"/>
                <a:cs typeface="Times New Roman"/>
              </a:rPr>
              <a:t>2</a:t>
            </a:r>
            <a:endParaRPr sz="2175" baseline="24904">
              <a:latin typeface="Times New Roman"/>
              <a:cs typeface="Times New Roman"/>
            </a:endParaRPr>
          </a:p>
          <a:p>
            <a:pPr marL="98425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96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845</a:t>
            </a:r>
            <a:r>
              <a:rPr sz="2200" spc="-10" dirty="0">
                <a:latin typeface="Times New Roman"/>
                <a:cs typeface="Times New Roman"/>
              </a:rPr>
              <a:t>44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330"/>
              </a:spcBef>
              <a:tabLst>
                <a:tab pos="4076065" algn="l"/>
              </a:tabLst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845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middle part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96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845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44</a:t>
            </a:r>
            <a:r>
              <a:rPr sz="2200" spc="-10" dirty="0">
                <a:latin typeface="Times New Roman"/>
                <a:cs typeface="Times New Roman"/>
              </a:rPr>
              <a:t>.</a:t>
            </a:r>
            <a:r>
              <a:rPr sz="2200" dirty="0">
                <a:latin typeface="Times New Roman"/>
                <a:cs typeface="Times New Roman"/>
              </a:rPr>
              <a:t>	So,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845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3112.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77" y="3694303"/>
            <a:ext cx="7374255" cy="2252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3113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</a:t>
            </a:r>
            <a:r>
              <a:rPr sz="2200" spc="-10" dirty="0">
                <a:latin typeface="Times New Roman"/>
                <a:cs typeface="Times New Roman"/>
              </a:rPr>
              <a:t> square</a:t>
            </a:r>
            <a:endParaRPr sz="2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10" dirty="0">
                <a:latin typeface="Times New Roman"/>
                <a:cs typeface="Times New Roman"/>
              </a:rPr>
              <a:t>(3113)</a:t>
            </a:r>
            <a:r>
              <a:rPr sz="2175" spc="-15" baseline="24904" dirty="0">
                <a:latin typeface="Times New Roman"/>
                <a:cs typeface="Times New Roman"/>
              </a:rPr>
              <a:t>2</a:t>
            </a:r>
            <a:endParaRPr sz="2175" baseline="24904">
              <a:latin typeface="Times New Roman"/>
              <a:cs typeface="Times New Roman"/>
            </a:endParaRPr>
          </a:p>
          <a:p>
            <a:pPr marL="984250">
              <a:lnSpc>
                <a:spcPct val="100000"/>
              </a:lnSpc>
              <a:spcBef>
                <a:spcPts val="2310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96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907</a:t>
            </a:r>
            <a:r>
              <a:rPr sz="2200" spc="-10" dirty="0">
                <a:latin typeface="Times New Roman"/>
                <a:cs typeface="Times New Roman"/>
              </a:rPr>
              <a:t>69</a:t>
            </a:r>
            <a:endParaRPr sz="22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  <a:spcBef>
                <a:spcPts val="2330"/>
              </a:spcBef>
              <a:tabLst>
                <a:tab pos="4142740" algn="l"/>
              </a:tabLst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907</a:t>
            </a:r>
            <a:r>
              <a:rPr sz="22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middle part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96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907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69</a:t>
            </a:r>
            <a:r>
              <a:rPr sz="2200" spc="-10" dirty="0">
                <a:latin typeface="Times New Roman"/>
                <a:cs typeface="Times New Roman"/>
              </a:rPr>
              <a:t>.</a:t>
            </a:r>
            <a:r>
              <a:rPr sz="2200" dirty="0">
                <a:latin typeface="Times New Roman"/>
                <a:cs typeface="Times New Roman"/>
              </a:rPr>
              <a:t>	So,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907 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index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3113.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603740" y="1262888"/>
          <a:ext cx="1649094" cy="4457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556894"/>
              </a:tblGrid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3111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783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3112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845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3113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907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999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924" y="346024"/>
            <a:ext cx="5342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MULTIPLICATIVE</a:t>
            </a:r>
            <a:r>
              <a:rPr spc="-10" dirty="0"/>
              <a:t> </a:t>
            </a:r>
            <a:r>
              <a:rPr dirty="0"/>
              <a:t>HASH</a:t>
            </a:r>
            <a:r>
              <a:rPr spc="-50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2924" y="716048"/>
            <a:ext cx="10603865" cy="588835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495"/>
              </a:spcBef>
              <a:tabLst>
                <a:tab pos="662495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multiplied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some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constant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value.</a:t>
            </a:r>
            <a:r>
              <a:rPr sz="2200" dirty="0">
                <a:latin typeface="Times New Roman"/>
                <a:cs typeface="Times New Roman"/>
              </a:rPr>
              <a:t>	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formula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computing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is</a:t>
            </a:r>
            <a:endParaRPr sz="2200">
              <a:latin typeface="Times New Roman"/>
              <a:cs typeface="Times New Roman"/>
            </a:endParaRPr>
          </a:p>
          <a:p>
            <a:pPr marL="3067685">
              <a:lnSpc>
                <a:spcPct val="100000"/>
              </a:lnSpc>
              <a:spcBef>
                <a:spcPts val="1395"/>
              </a:spcBef>
            </a:pPr>
            <a:r>
              <a:rPr sz="2200" b="1" dirty="0">
                <a:latin typeface="Times New Roman"/>
                <a:cs typeface="Times New Roman"/>
              </a:rPr>
              <a:t>H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(Key)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floor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(P*(fractional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part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of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key*A))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Where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‘P’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integer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constant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95" dirty="0">
                <a:latin typeface="Times New Roman"/>
                <a:cs typeface="Times New Roman"/>
              </a:rPr>
              <a:t>‘A’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real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constant.</a:t>
            </a:r>
            <a:endParaRPr sz="2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Donald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Knuth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suggested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constant</a:t>
            </a:r>
            <a:r>
              <a:rPr sz="2200" spc="-1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10" dirty="0">
                <a:latin typeface="Times New Roman"/>
                <a:cs typeface="Times New Roman"/>
              </a:rPr>
              <a:t>0.61803398987.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220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  <a:spcBef>
                <a:spcPts val="1420"/>
              </a:spcBef>
              <a:tabLst>
                <a:tab pos="7618095" algn="l"/>
              </a:tabLst>
            </a:pP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107,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108,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109,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110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.</a:t>
            </a:r>
            <a:r>
              <a:rPr sz="2200" dirty="0">
                <a:latin typeface="Times New Roman"/>
                <a:cs typeface="Times New Roman"/>
              </a:rPr>
              <a:t>	Here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=50.</a:t>
            </a:r>
            <a:endParaRPr sz="220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  <a:spcBef>
                <a:spcPts val="1395"/>
              </a:spcBef>
            </a:pPr>
            <a:r>
              <a:rPr sz="2200" b="1" dirty="0">
                <a:latin typeface="Times New Roman"/>
                <a:cs typeface="Times New Roman"/>
              </a:rPr>
              <a:t>107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multiplicative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(P*(fractional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key*A))</a:t>
            </a:r>
            <a:endParaRPr sz="2200">
              <a:latin typeface="Times New Roman"/>
              <a:cs typeface="Times New Roman"/>
            </a:endParaRPr>
          </a:p>
          <a:p>
            <a:pPr marL="137350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(50*(107*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0.61803398987)</a:t>
            </a:r>
            <a:endParaRPr sz="2200">
              <a:latin typeface="Times New Roman"/>
              <a:cs typeface="Times New Roman"/>
            </a:endParaRPr>
          </a:p>
          <a:p>
            <a:pPr marL="1373505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(3306.4818)</a:t>
            </a:r>
            <a:endParaRPr sz="2200">
              <a:latin typeface="Times New Roman"/>
              <a:cs typeface="Times New Roman"/>
            </a:endParaRPr>
          </a:p>
          <a:p>
            <a:pPr marL="1373505">
              <a:lnSpc>
                <a:spcPct val="100000"/>
              </a:lnSpc>
              <a:spcBef>
                <a:spcPts val="1395"/>
              </a:spcBef>
            </a:pPr>
            <a:r>
              <a:rPr sz="2200" spc="-10" dirty="0">
                <a:latin typeface="Times New Roman"/>
                <a:cs typeface="Times New Roman"/>
              </a:rPr>
              <a:t>=3306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9234" y="128587"/>
            <a:ext cx="7399020" cy="617855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499745" indent="-487045">
              <a:lnSpc>
                <a:spcPct val="100000"/>
              </a:lnSpc>
              <a:spcBef>
                <a:spcPts val="1485"/>
              </a:spcBef>
              <a:buAutoNum type="arabicPlain" startAt="108"/>
              <a:tabLst>
                <a:tab pos="499745" algn="l"/>
              </a:tabLst>
            </a:pP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multiplicative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(50*(108*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0.61803398987)</a:t>
            </a:r>
            <a:endParaRPr sz="2200">
              <a:latin typeface="Times New Roman"/>
              <a:cs typeface="Times New Roman"/>
            </a:endParaRPr>
          </a:p>
          <a:p>
            <a:pPr marL="99123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(3337.3835)</a:t>
            </a:r>
            <a:endParaRPr sz="2200">
              <a:latin typeface="Times New Roman"/>
              <a:cs typeface="Times New Roman"/>
            </a:endParaRPr>
          </a:p>
          <a:p>
            <a:pPr marL="99123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3337</a:t>
            </a:r>
            <a:endParaRPr sz="2200">
              <a:latin typeface="Times New Roman"/>
              <a:cs typeface="Times New Roman"/>
            </a:endParaRPr>
          </a:p>
          <a:p>
            <a:pPr marL="499745" indent="-487045">
              <a:lnSpc>
                <a:spcPct val="100000"/>
              </a:lnSpc>
              <a:spcBef>
                <a:spcPts val="1420"/>
              </a:spcBef>
              <a:buAutoNum type="arabicPlain" startAt="109"/>
              <a:tabLst>
                <a:tab pos="499745" algn="l"/>
              </a:tabLst>
            </a:pP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multiplicative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(50*(109*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0.61803398987)</a:t>
            </a:r>
            <a:endParaRPr sz="2200">
              <a:latin typeface="Times New Roman"/>
              <a:cs typeface="Times New Roman"/>
            </a:endParaRPr>
          </a:p>
          <a:p>
            <a:pPr marL="99123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(3368.2852)</a:t>
            </a:r>
            <a:endParaRPr sz="2200">
              <a:latin typeface="Times New Roman"/>
              <a:cs typeface="Times New Roman"/>
            </a:endParaRPr>
          </a:p>
          <a:p>
            <a:pPr marL="99123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3368</a:t>
            </a:r>
            <a:endParaRPr sz="2200">
              <a:latin typeface="Times New Roman"/>
              <a:cs typeface="Times New Roman"/>
            </a:endParaRPr>
          </a:p>
          <a:p>
            <a:pPr marL="12700" marR="17145" indent="477520">
              <a:lnSpc>
                <a:spcPct val="152800"/>
              </a:lnSpc>
              <a:buAutoNum type="arabicPlain" startAt="110"/>
              <a:tabLst>
                <a:tab pos="490220" algn="l"/>
              </a:tabLst>
            </a:pP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 using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multiplicative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function. </a:t>
            </a: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(50*(110*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0.61803398987)</a:t>
            </a:r>
            <a:endParaRPr sz="2200">
              <a:latin typeface="Times New Roman"/>
              <a:cs typeface="Times New Roman"/>
            </a:endParaRPr>
          </a:p>
          <a:p>
            <a:pPr marL="991235">
              <a:lnSpc>
                <a:spcPct val="100000"/>
              </a:lnSpc>
              <a:spcBef>
                <a:spcPts val="141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(3399.1869)</a:t>
            </a:r>
            <a:endParaRPr sz="2200">
              <a:latin typeface="Times New Roman"/>
              <a:cs typeface="Times New Roman"/>
            </a:endParaRPr>
          </a:p>
          <a:p>
            <a:pPr marL="991235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3399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73869" y="418465"/>
          <a:ext cx="2097405" cy="565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540"/>
                <a:gridCol w="824865"/>
              </a:tblGrid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107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3306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181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108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3337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109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3368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3399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1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3999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640" y="545083"/>
            <a:ext cx="1045908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DIGIT</a:t>
            </a:r>
            <a:r>
              <a:rPr sz="2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FOLDING</a:t>
            </a:r>
            <a:r>
              <a:rPr sz="2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2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FOLDING</a:t>
            </a:r>
            <a:r>
              <a:rPr sz="2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HASH</a:t>
            </a:r>
            <a:r>
              <a:rPr sz="2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endParaRPr sz="2200">
              <a:latin typeface="Times New Roman"/>
              <a:cs typeface="Times New Roman"/>
            </a:endParaRPr>
          </a:p>
          <a:p>
            <a:pPr marL="12700" marR="5080" indent="344170">
              <a:lnSpc>
                <a:spcPct val="150100"/>
              </a:lnSpc>
              <a:spcBef>
                <a:spcPts val="985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divided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some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simple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are </a:t>
            </a:r>
            <a:r>
              <a:rPr sz="2200" dirty="0">
                <a:latin typeface="Times New Roman"/>
                <a:cs typeface="Times New Roman"/>
              </a:rPr>
              <a:t>combined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produce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key.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EXAMPLE: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Consider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1, 2,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divided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123,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654,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 </a:t>
            </a:r>
            <a:r>
              <a:rPr sz="2200" spc="-25" dirty="0"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added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together.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123+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654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+789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123,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654,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placed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location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789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3117" y="3014217"/>
            <a:ext cx="8676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COLLISION</a:t>
            </a:r>
            <a:r>
              <a:rPr sz="3600" spc="-10" dirty="0"/>
              <a:t> </a:t>
            </a:r>
            <a:r>
              <a:rPr sz="3600" dirty="0"/>
              <a:t>RESOLUTION</a:t>
            </a:r>
            <a:r>
              <a:rPr sz="3600" spc="-95" dirty="0"/>
              <a:t> </a:t>
            </a:r>
            <a:r>
              <a:rPr sz="3600" spc="-10" dirty="0"/>
              <a:t>TECHNIQUE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661" y="-35125"/>
            <a:ext cx="11470640" cy="572516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759460" indent="-343535">
              <a:lnSpc>
                <a:spcPct val="100000"/>
              </a:lnSpc>
              <a:spcBef>
                <a:spcPts val="1415"/>
              </a:spcBef>
              <a:buFont typeface="Wingdings"/>
              <a:buChar char=""/>
              <a:tabLst>
                <a:tab pos="759460" algn="l"/>
              </a:tabLst>
            </a:pPr>
            <a:r>
              <a:rPr sz="2200" dirty="0">
                <a:latin typeface="Times New Roman"/>
                <a:cs typeface="Times New Roman"/>
              </a:rPr>
              <a:t>Hashing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well-</a:t>
            </a:r>
            <a:r>
              <a:rPr sz="2200" dirty="0">
                <a:latin typeface="Times New Roman"/>
                <a:cs typeface="Times New Roman"/>
              </a:rPr>
              <a:t>known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searching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technique.</a:t>
            </a:r>
            <a:endParaRPr sz="2200">
              <a:latin typeface="Times New Roman"/>
              <a:cs typeface="Times New Roman"/>
            </a:endParaRPr>
          </a:p>
          <a:p>
            <a:pPr marL="76009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760095" algn="l"/>
              </a:tabLst>
            </a:pPr>
            <a:r>
              <a:rPr sz="2200" dirty="0">
                <a:latin typeface="Times New Roman"/>
                <a:cs typeface="Times New Roman"/>
              </a:rPr>
              <a:t>It minimizes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comparisons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performing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search.</a:t>
            </a:r>
            <a:endParaRPr sz="2200">
              <a:latin typeface="Times New Roman"/>
              <a:cs typeface="Times New Roman"/>
            </a:endParaRPr>
          </a:p>
          <a:p>
            <a:pPr marL="76009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76009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completes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constant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time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complexity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O(1).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COLLISION</a:t>
            </a:r>
            <a:endParaRPr sz="2400">
              <a:latin typeface="Times New Roman"/>
              <a:cs typeface="Times New Roman"/>
            </a:endParaRPr>
          </a:p>
          <a:p>
            <a:pPr marL="12700" marR="1483360">
              <a:lnSpc>
                <a:spcPct val="150100"/>
              </a:lnSpc>
              <a:spcBef>
                <a:spcPts val="220"/>
              </a:spcBef>
            </a:pPr>
            <a:r>
              <a:rPr sz="2200" b="1" dirty="0">
                <a:latin typeface="Times New Roman"/>
                <a:cs typeface="Times New Roman"/>
              </a:rPr>
              <a:t>When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the hash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value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of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 key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maps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to an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already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occupied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bucket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of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the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hash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table, </a:t>
            </a:r>
            <a:r>
              <a:rPr sz="2200" b="1" dirty="0">
                <a:latin typeface="Times New Roman"/>
                <a:cs typeface="Times New Roman"/>
              </a:rPr>
              <a:t>it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is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called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as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Collision.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65"/>
              </a:spcBef>
            </a:pPr>
            <a:endParaRPr sz="22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5"/>
              </a:spcBef>
              <a:tabLst>
                <a:tab pos="782574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collision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occurs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 </a:t>
            </a:r>
            <a:r>
              <a:rPr sz="2000" spc="-10" dirty="0">
                <a:latin typeface="Times New Roman"/>
                <a:cs typeface="Times New Roman"/>
              </a:rPr>
              <a:t>techniques.</a:t>
            </a:r>
            <a:r>
              <a:rPr sz="2000" dirty="0">
                <a:latin typeface="Times New Roman"/>
                <a:cs typeface="Times New Roman"/>
              </a:rPr>
              <a:t>	Such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collision</a:t>
            </a:r>
            <a:endParaRPr sz="20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resolution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technique.</a:t>
            </a:r>
            <a:endParaRPr sz="2000">
              <a:latin typeface="Times New Roman"/>
              <a:cs typeface="Times New Roman"/>
            </a:endParaRPr>
          </a:p>
          <a:p>
            <a:pPr marL="186055" marR="360045" indent="313690">
              <a:lnSpc>
                <a:spcPct val="150100"/>
              </a:lnSpc>
              <a:spcBef>
                <a:spcPts val="9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collision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resolution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 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minimize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collisions.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methods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handling collisions.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013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0"/>
              </a:spcBef>
            </a:pPr>
            <a:r>
              <a:rPr dirty="0"/>
              <a:t>COLLISION</a:t>
            </a:r>
            <a:r>
              <a:rPr spc="-65" dirty="0"/>
              <a:t> </a:t>
            </a:r>
            <a:r>
              <a:rPr spc="-10" dirty="0"/>
              <a:t>RESOLUTION</a:t>
            </a:r>
            <a:r>
              <a:rPr spc="-90" dirty="0"/>
              <a:t> </a:t>
            </a:r>
            <a:r>
              <a:rPr spc="-1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425" y="981837"/>
            <a:ext cx="106305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Resolution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Techniques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techniques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resolving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handling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collision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9484" y="1643163"/>
            <a:ext cx="7117787" cy="4528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8378" y="4690998"/>
            <a:ext cx="576707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3065" algn="l"/>
              </a:tabLst>
            </a:pPr>
            <a:r>
              <a:rPr sz="2400" b="1" dirty="0">
                <a:latin typeface="Times New Roman"/>
                <a:cs typeface="Times New Roman"/>
              </a:rPr>
              <a:t>Open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hashing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Separate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Chain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hashing</a:t>
            </a:r>
            <a:endParaRPr sz="240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spcBef>
                <a:spcPts val="2425"/>
              </a:spcBef>
              <a:buAutoNum type="arabicPeriod"/>
              <a:tabLst>
                <a:tab pos="393065" algn="l"/>
              </a:tabLst>
            </a:pPr>
            <a:r>
              <a:rPr sz="2400" b="1" dirty="0">
                <a:latin typeface="Times New Roman"/>
                <a:cs typeface="Times New Roman"/>
              </a:rPr>
              <a:t>Closed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hashing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Open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addressing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7909" y="1912092"/>
            <a:ext cx="4893310" cy="2494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95"/>
              </a:spcBef>
            </a:pPr>
            <a:r>
              <a:rPr sz="36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SEPARATE</a:t>
            </a:r>
            <a:r>
              <a:rPr sz="36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CHAINING </a:t>
            </a:r>
            <a:r>
              <a:rPr sz="36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endParaRPr sz="3600">
              <a:latin typeface="Times New Roman"/>
              <a:cs typeface="Times New Roman"/>
            </a:endParaRPr>
          </a:p>
          <a:p>
            <a:pPr marL="118745" algn="ctr">
              <a:lnSpc>
                <a:spcPct val="100000"/>
              </a:lnSpc>
              <a:spcBef>
                <a:spcPts val="2165"/>
              </a:spcBef>
            </a:pP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OPEN</a:t>
            </a:r>
            <a:r>
              <a:rPr sz="3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HASHING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738" y="343280"/>
            <a:ext cx="625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SEPARATE</a:t>
            </a:r>
            <a:r>
              <a:rPr spc="-65" dirty="0"/>
              <a:t> </a:t>
            </a:r>
            <a:r>
              <a:rPr dirty="0"/>
              <a:t>CHAINING</a:t>
            </a:r>
            <a:r>
              <a:rPr spc="-30" dirty="0"/>
              <a:t> </a:t>
            </a:r>
            <a:r>
              <a:rPr dirty="0">
                <a:solidFill>
                  <a:srgbClr val="006FC0"/>
                </a:solidFill>
              </a:rPr>
              <a:t>OR</a:t>
            </a:r>
            <a:r>
              <a:rPr spc="-65" dirty="0">
                <a:solidFill>
                  <a:srgbClr val="006FC0"/>
                </a:solidFill>
              </a:rPr>
              <a:t> </a:t>
            </a:r>
            <a:r>
              <a:rPr dirty="0"/>
              <a:t>OPEN</a:t>
            </a:r>
            <a:r>
              <a:rPr spc="-50" dirty="0"/>
              <a:t> </a:t>
            </a:r>
            <a:r>
              <a:rPr spc="-10" dirty="0"/>
              <a:t>HASHING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738" y="717222"/>
            <a:ext cx="10207625" cy="547052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415"/>
              </a:spcBef>
            </a:pPr>
            <a:r>
              <a:rPr sz="2200" spc="-35" dirty="0">
                <a:latin typeface="Times New Roman"/>
                <a:cs typeface="Times New Roman"/>
              </a:rPr>
              <a:t>To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handle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collision,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technique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creates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slot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occurs.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new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list.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These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slots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appear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like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chains.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why,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technique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called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chaining.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5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1617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2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Complexity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	For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Searching</a:t>
            </a:r>
            <a:endParaRPr sz="2400">
              <a:latin typeface="Times New Roman"/>
              <a:cs typeface="Times New Roman"/>
            </a:endParaRPr>
          </a:p>
          <a:p>
            <a:pPr marL="884555" indent="-415290">
              <a:lnSpc>
                <a:spcPct val="100000"/>
              </a:lnSpc>
              <a:spcBef>
                <a:spcPts val="1375"/>
              </a:spcBef>
              <a:buFont typeface="Wingdings"/>
              <a:buChar char=""/>
              <a:tabLst>
                <a:tab pos="884555" algn="l"/>
              </a:tabLst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worst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case,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might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same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such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case,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present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single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list.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Sequential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have 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 performed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 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 list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 perform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search.</a:t>
            </a:r>
            <a:endParaRPr sz="22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So,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time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taken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searching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worst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case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O(n).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5852" y="1045325"/>
            <a:ext cx="6208962" cy="27928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95144" y="4419600"/>
            <a:ext cx="8220709" cy="2286000"/>
            <a:chOff x="2295144" y="4419600"/>
            <a:chExt cx="8220709" cy="2286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144" y="4419600"/>
              <a:ext cx="7662672" cy="1795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0" y="6096000"/>
              <a:ext cx="609600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516" y="139953"/>
            <a:ext cx="1648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spc="-65" dirty="0"/>
              <a:t> </a:t>
            </a:r>
            <a:r>
              <a:rPr spc="-10" dirty="0"/>
              <a:t>Deletion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9889" y="506582"/>
            <a:ext cx="10222865" cy="392557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727075" indent="-420370">
              <a:lnSpc>
                <a:spcPct val="100000"/>
              </a:lnSpc>
              <a:spcBef>
                <a:spcPts val="1535"/>
              </a:spcBef>
              <a:buFont typeface="Wingdings"/>
              <a:buChar char=""/>
              <a:tabLst>
                <a:tab pos="72707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worst case, 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might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searched first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deleted.</a:t>
            </a:r>
            <a:endParaRPr sz="2400">
              <a:latin typeface="Times New Roman"/>
              <a:cs typeface="Times New Roman"/>
            </a:endParaRPr>
          </a:p>
          <a:p>
            <a:pPr marL="65024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65024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worst case,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O(n).</a:t>
            </a:r>
            <a:endParaRPr sz="2400">
              <a:latin typeface="Times New Roman"/>
              <a:cs typeface="Times New Roman"/>
            </a:endParaRPr>
          </a:p>
          <a:p>
            <a:pPr marL="65024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650240" algn="l"/>
              </a:tabLst>
            </a:pP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deletion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O(n).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8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Load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Factor</a:t>
            </a:r>
            <a:r>
              <a:rPr sz="22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(α)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Load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factor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(α)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defined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Load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factor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(α)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constant,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time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complexity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Search,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Delete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Θ(1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863" y="4767071"/>
            <a:ext cx="9336024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737" y="217678"/>
            <a:ext cx="10387965" cy="6171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PRACTICE</a:t>
            </a:r>
            <a:r>
              <a:rPr sz="22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PROBLEM</a:t>
            </a:r>
            <a:r>
              <a:rPr sz="2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BASED</a:t>
            </a:r>
            <a:r>
              <a:rPr sz="22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ON</a:t>
            </a:r>
            <a:r>
              <a:rPr sz="22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SEPARATE</a:t>
            </a:r>
            <a:r>
              <a:rPr sz="22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CHAINING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200100"/>
              </a:lnSpc>
            </a:pP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‘key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7’,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sequence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 </a:t>
            </a:r>
            <a:r>
              <a:rPr sz="2200" dirty="0">
                <a:latin typeface="Times New Roman"/>
                <a:cs typeface="Times New Roman"/>
              </a:rPr>
              <a:t>50, 700,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76,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85, 92,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73 and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101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Use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chaining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technique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resolution.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 sequence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 inserted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as-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01: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Draw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empty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function,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possible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range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[0, </a:t>
            </a:r>
            <a:r>
              <a:rPr sz="2200" spc="-25" dirty="0">
                <a:latin typeface="Times New Roman"/>
                <a:cs typeface="Times New Roman"/>
              </a:rPr>
              <a:t>6].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So, draw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empty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consisting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buckets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2117" y="2420111"/>
            <a:ext cx="1753602" cy="3788664"/>
          </a:xfrm>
          <a:prstGeom prst="rect">
            <a:avLst/>
          </a:prstGeom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35" y="350596"/>
            <a:ext cx="12947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6FC0"/>
                </a:solidFill>
              </a:rPr>
              <a:t>STEP-</a:t>
            </a:r>
            <a:r>
              <a:rPr spc="-25" dirty="0">
                <a:solidFill>
                  <a:srgbClr val="006FC0"/>
                </a:solidFill>
              </a:rPr>
              <a:t>02: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2335" y="723678"/>
            <a:ext cx="7446645" cy="203898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426720" indent="-414020">
              <a:lnSpc>
                <a:spcPct val="100000"/>
              </a:lnSpc>
              <a:spcBef>
                <a:spcPts val="1420"/>
              </a:spcBef>
              <a:buFont typeface="Wingdings"/>
              <a:buChar char=""/>
              <a:tabLst>
                <a:tab pos="426720" algn="l"/>
              </a:tabLst>
            </a:pP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one.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first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25" dirty="0">
                <a:latin typeface="Times New Roman"/>
                <a:cs typeface="Times New Roman"/>
              </a:rPr>
              <a:t>50.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50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50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So, 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50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4673" y="210311"/>
            <a:ext cx="1428750" cy="26852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2470" y="3474245"/>
            <a:ext cx="8182609" cy="209677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STEP-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03:</a:t>
            </a:r>
            <a:endParaRPr sz="2400">
              <a:latin typeface="Times New Roman"/>
              <a:cs typeface="Times New Roman"/>
            </a:endParaRPr>
          </a:p>
          <a:p>
            <a:pPr marL="878205" indent="-408305">
              <a:lnSpc>
                <a:spcPct val="100000"/>
              </a:lnSpc>
              <a:spcBef>
                <a:spcPts val="1375"/>
              </a:spcBef>
              <a:buFont typeface="Wingdings"/>
              <a:buChar char=""/>
              <a:tabLst>
                <a:tab pos="87820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 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700.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700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700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0.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So, 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700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4317" y="3657600"/>
            <a:ext cx="1546057" cy="2685288"/>
          </a:xfrm>
          <a:prstGeom prst="rect">
            <a:avLst/>
          </a:prstGeom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728" y="236484"/>
            <a:ext cx="8827135" cy="55257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04:</a:t>
            </a:r>
            <a:endParaRPr sz="2200">
              <a:latin typeface="Times New Roman"/>
              <a:cs typeface="Times New Roman"/>
            </a:endParaRPr>
          </a:p>
          <a:p>
            <a:pPr marL="1160145" indent="-40894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116014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76.</a:t>
            </a:r>
            <a:endParaRPr sz="2200">
              <a:latin typeface="Times New Roman"/>
              <a:cs typeface="Times New Roman"/>
            </a:endParaRPr>
          </a:p>
          <a:p>
            <a:pPr marL="1094740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1094740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76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 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76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6.</a:t>
            </a:r>
            <a:endParaRPr sz="2200">
              <a:latin typeface="Times New Roman"/>
              <a:cs typeface="Times New Roman"/>
            </a:endParaRPr>
          </a:p>
          <a:p>
            <a:pPr marL="1094740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1094740" algn="l"/>
              </a:tabLst>
            </a:pPr>
            <a:r>
              <a:rPr sz="2200" dirty="0">
                <a:latin typeface="Times New Roman"/>
                <a:cs typeface="Times New Roman"/>
              </a:rPr>
              <a:t>So,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76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6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8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05:</a:t>
            </a:r>
            <a:endParaRPr sz="2200">
              <a:latin typeface="Times New Roman"/>
              <a:cs typeface="Times New Roman"/>
            </a:endParaRPr>
          </a:p>
          <a:p>
            <a:pPr marL="421005" indent="-40830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42100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 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85.</a:t>
            </a: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85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85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25" dirty="0">
                <a:latin typeface="Times New Roman"/>
                <a:cs typeface="Times New Roman"/>
              </a:rPr>
              <a:t>1.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Since</a:t>
            </a:r>
            <a:r>
              <a:rPr sz="2200" spc="-10" dirty="0">
                <a:latin typeface="Times New Roman"/>
                <a:cs typeface="Times New Roman"/>
              </a:rPr>
              <a:t> bucket-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already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occupied,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occurs.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chaining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handles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bucket-1.</a:t>
            </a: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So,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85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802" y="271272"/>
            <a:ext cx="1428750" cy="26883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6917" y="3563111"/>
            <a:ext cx="3075083" cy="2685288"/>
          </a:xfrm>
          <a:prstGeom prst="rect">
            <a:avLst/>
          </a:prstGeom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517" y="255778"/>
            <a:ext cx="8827770" cy="37166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06: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Times New Roman"/>
              <a:cs typeface="Times New Roman"/>
            </a:endParaRPr>
          </a:p>
          <a:p>
            <a:pPr marL="421005" indent="-408305">
              <a:lnSpc>
                <a:spcPct val="100000"/>
              </a:lnSpc>
              <a:buFont typeface="Wingdings"/>
              <a:buChar char=""/>
              <a:tabLst>
                <a:tab pos="42100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25" dirty="0">
                <a:latin typeface="Times New Roman"/>
                <a:cs typeface="Times New Roman"/>
              </a:rPr>
              <a:t>92.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92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92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Since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already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occupied,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occurs.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chaining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handles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creating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bucket-</a:t>
            </a:r>
            <a:r>
              <a:rPr sz="2200" spc="-25" dirty="0">
                <a:latin typeface="Times New Roman"/>
                <a:cs typeface="Times New Roman"/>
              </a:rPr>
              <a:t>1.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200" dirty="0">
                <a:latin typeface="Times New Roman"/>
                <a:cs typeface="Times New Roman"/>
              </a:rPr>
              <a:t>So, 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92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4121" y="4099558"/>
            <a:ext cx="4857750" cy="2685288"/>
          </a:xfrm>
          <a:prstGeom prst="rect">
            <a:avLst/>
          </a:prstGeom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" y="151609"/>
            <a:ext cx="7446645" cy="1917064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07: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844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</a:t>
            </a:r>
            <a:r>
              <a:rPr sz="2200" spc="-25" dirty="0">
                <a:latin typeface="Times New Roman"/>
                <a:cs typeface="Times New Roman"/>
              </a:rPr>
              <a:t>73.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73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73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3.</a:t>
            </a:r>
            <a:endParaRPr sz="22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356235" algn="l"/>
              </a:tabLst>
            </a:pPr>
            <a:r>
              <a:rPr sz="2200" dirty="0">
                <a:latin typeface="Times New Roman"/>
                <a:cs typeface="Times New Roman"/>
              </a:rPr>
              <a:t>So, 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73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3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9796" y="2715767"/>
            <a:ext cx="5941635" cy="3285744"/>
          </a:xfrm>
          <a:prstGeom prst="rect">
            <a:avLst/>
          </a:prstGeom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981" y="237162"/>
            <a:ext cx="9284970" cy="304355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STEP-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08: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 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101.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Bucket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101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maps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101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3.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Since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3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already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occupied,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occurs.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chaining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handles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creating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linked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bucket-</a:t>
            </a:r>
            <a:r>
              <a:rPr sz="2200" spc="-25" dirty="0">
                <a:latin typeface="Times New Roman"/>
                <a:cs typeface="Times New Roman"/>
              </a:rPr>
              <a:t>3.</a:t>
            </a:r>
            <a:endParaRPr sz="22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4069" algn="l"/>
              </a:tabLst>
            </a:pPr>
            <a:r>
              <a:rPr sz="2200" dirty="0">
                <a:latin typeface="Times New Roman"/>
                <a:cs typeface="Times New Roman"/>
              </a:rPr>
              <a:t>So,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101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bucket-</a:t>
            </a:r>
            <a:r>
              <a:rPr sz="2200" dirty="0">
                <a:latin typeface="Times New Roman"/>
                <a:cs typeface="Times New Roman"/>
              </a:rPr>
              <a:t>3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as.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4442" y="3410711"/>
            <a:ext cx="4857750" cy="3105912"/>
          </a:xfrm>
          <a:prstGeom prst="rect">
            <a:avLst/>
          </a:prstGeom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3561" y="1984959"/>
            <a:ext cx="4874895" cy="18567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OPEN</a:t>
            </a:r>
            <a:r>
              <a:rPr sz="4000" b="1" spc="-2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ADDRESSING </a:t>
            </a:r>
            <a:r>
              <a:rPr sz="40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OR</a:t>
            </a:r>
            <a:endParaRPr sz="4000">
              <a:latin typeface="Times New Roman"/>
              <a:cs typeface="Times New Roman"/>
            </a:endParaRPr>
          </a:p>
          <a:p>
            <a:pPr marL="117475" algn="ctr">
              <a:lnSpc>
                <a:spcPct val="100000"/>
              </a:lnSpc>
              <a:spcBef>
                <a:spcPts val="5"/>
              </a:spcBef>
            </a:pP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CLOSE</a:t>
            </a:r>
            <a:r>
              <a:rPr sz="4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HASHING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135" y="194215"/>
            <a:ext cx="8590280" cy="641159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2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OPEN</a:t>
            </a:r>
            <a:r>
              <a:rPr sz="2200" b="1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ADDRESSING,</a:t>
            </a:r>
            <a:endParaRPr sz="22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325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Unlike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separate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chaining,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stored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inside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</a:t>
            </a:r>
            <a:endParaRPr sz="22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13435" algn="l"/>
              </a:tabLst>
            </a:pPr>
            <a:r>
              <a:rPr sz="2200" dirty="0">
                <a:latin typeface="Times New Roman"/>
                <a:cs typeface="Times New Roman"/>
              </a:rPr>
              <a:t>No key 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stored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outside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95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USED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OPEN</a:t>
            </a:r>
            <a:r>
              <a:rPr sz="2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ADDRESSING</a:t>
            </a:r>
            <a:r>
              <a:rPr sz="2400" b="1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814069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4069" algn="l"/>
              </a:tabLst>
            </a:pP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Probing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Quadratic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Probing</a:t>
            </a:r>
            <a:endParaRPr sz="2400">
              <a:latin typeface="Times New Roman"/>
              <a:cs typeface="Times New Roman"/>
            </a:endParaRPr>
          </a:p>
          <a:p>
            <a:pPr marL="81343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Double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Hashing</a:t>
            </a:r>
            <a:endParaRPr sz="24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2680"/>
              </a:spcBef>
            </a:pP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OPERATIONS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OPEN</a:t>
            </a:r>
            <a:r>
              <a:rPr sz="2400" b="1" spc="-1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ADDRESSING</a:t>
            </a:r>
            <a:endParaRPr sz="2400">
              <a:latin typeface="Times New Roman"/>
              <a:cs typeface="Times New Roman"/>
            </a:endParaRPr>
          </a:p>
          <a:p>
            <a:pPr marL="934085" lvl="1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934085" algn="l"/>
              </a:tabLst>
            </a:pPr>
            <a:r>
              <a:rPr sz="2400" dirty="0">
                <a:latin typeface="Times New Roman"/>
                <a:cs typeface="Times New Roman"/>
              </a:rPr>
              <a:t>Insert</a:t>
            </a:r>
            <a:r>
              <a:rPr sz="2400" spc="-10" dirty="0">
                <a:latin typeface="Times New Roman"/>
                <a:cs typeface="Times New Roman"/>
              </a:rPr>
              <a:t> Operation</a:t>
            </a:r>
            <a:endParaRPr sz="2400">
              <a:latin typeface="Times New Roman"/>
              <a:cs typeface="Times New Roman"/>
            </a:endParaRPr>
          </a:p>
          <a:p>
            <a:pPr marL="934085" lvl="1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934085" algn="l"/>
              </a:tabLst>
            </a:pP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</a:t>
            </a:r>
            <a:endParaRPr sz="2400">
              <a:latin typeface="Times New Roman"/>
              <a:cs typeface="Times New Roman"/>
            </a:endParaRPr>
          </a:p>
          <a:p>
            <a:pPr marL="934085" lvl="1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934085" algn="l"/>
              </a:tabLst>
            </a:pPr>
            <a:r>
              <a:rPr sz="2400" dirty="0">
                <a:latin typeface="Times New Roman"/>
                <a:cs typeface="Times New Roman"/>
              </a:rPr>
              <a:t>Delete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238" y="257280"/>
            <a:ext cx="10683240" cy="441579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INSERT</a:t>
            </a:r>
            <a:r>
              <a:rPr sz="2400" b="1" spc="-1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OPERATION</a:t>
            </a:r>
            <a:endParaRPr sz="240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inserted.</a:t>
            </a:r>
            <a:endParaRPr sz="240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 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CASE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b="1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COLLISION,</a:t>
            </a:r>
            <a:endParaRPr sz="24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Probing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found.</a:t>
            </a:r>
            <a:endParaRPr sz="2400">
              <a:latin typeface="Times New Roman"/>
              <a:cs typeface="Times New Roman"/>
            </a:endParaRPr>
          </a:p>
          <a:p>
            <a:pPr marL="813435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dirty="0">
                <a:latin typeface="Times New Roman"/>
                <a:cs typeface="Times New Roman"/>
              </a:rPr>
              <a:t>Once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found,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inserted.</a:t>
            </a:r>
            <a:endParaRPr sz="240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dirty="0">
                <a:latin typeface="Times New Roman"/>
                <a:cs typeface="Times New Roman"/>
              </a:rPr>
              <a:t>Probing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accordance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addressing.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838200"/>
            <a:ext cx="6373367" cy="31760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600" y="4267200"/>
            <a:ext cx="7543800" cy="17434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0" y="6105676"/>
            <a:ext cx="609600" cy="59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853" y="280416"/>
            <a:ext cx="10395585" cy="619887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SEARCH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OPERATION</a:t>
            </a:r>
            <a:endParaRPr sz="2400">
              <a:latin typeface="Times New Roman"/>
              <a:cs typeface="Times New Roman"/>
            </a:endParaRPr>
          </a:p>
          <a:p>
            <a:pPr marL="539750">
              <a:lnSpc>
                <a:spcPct val="100000"/>
              </a:lnSpc>
              <a:spcBef>
                <a:spcPts val="1445"/>
              </a:spcBef>
            </a:pPr>
            <a:r>
              <a:rPr sz="2400" spc="-30" dirty="0">
                <a:latin typeface="Times New Roman"/>
                <a:cs typeface="Times New Roman"/>
              </a:rPr>
              <a:t>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particular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key,</a:t>
            </a:r>
            <a:endParaRPr sz="2400">
              <a:latin typeface="Times New Roman"/>
              <a:cs typeface="Times New Roman"/>
            </a:endParaRPr>
          </a:p>
          <a:p>
            <a:pPr marL="12712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1271270" algn="l"/>
              </a:tabLst>
            </a:pP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obtained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 function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used.</a:t>
            </a:r>
            <a:endParaRPr sz="2400">
              <a:latin typeface="Times New Roman"/>
              <a:cs typeface="Times New Roman"/>
            </a:endParaRPr>
          </a:p>
          <a:p>
            <a:pPr marL="12712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1271270" algn="l"/>
              </a:tabLst>
            </a:pP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checked.</a:t>
            </a:r>
            <a:endParaRPr sz="2400">
              <a:latin typeface="Times New Roman"/>
              <a:cs typeface="Times New Roman"/>
            </a:endParaRPr>
          </a:p>
          <a:p>
            <a:pPr marL="1271270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1271270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found,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searched.</a:t>
            </a:r>
            <a:endParaRPr sz="2400">
              <a:latin typeface="Times New Roman"/>
              <a:cs typeface="Times New Roman"/>
            </a:endParaRPr>
          </a:p>
          <a:p>
            <a:pPr marL="1271270" marR="5080" indent="-344805">
              <a:lnSpc>
                <a:spcPct val="150100"/>
              </a:lnSpc>
              <a:buFont typeface="Wingdings"/>
              <a:buChar char=""/>
              <a:tabLst>
                <a:tab pos="1271270" algn="l"/>
              </a:tabLst>
            </a:pPr>
            <a:r>
              <a:rPr sz="2400" dirty="0">
                <a:latin typeface="Times New Roman"/>
                <a:cs typeface="Times New Roman"/>
              </a:rPr>
              <a:t>Otherwise,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subsequent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 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an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found.</a:t>
            </a:r>
            <a:endParaRPr sz="2400">
              <a:latin typeface="Times New Roman"/>
              <a:cs typeface="Times New Roman"/>
            </a:endParaRPr>
          </a:p>
          <a:p>
            <a:pPr marL="12712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127127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indicates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table.</a:t>
            </a:r>
            <a:endParaRPr sz="24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2505"/>
              </a:spcBef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DELETE</a:t>
            </a:r>
            <a:r>
              <a:rPr sz="24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OPERATION</a:t>
            </a:r>
            <a:endParaRPr sz="2400">
              <a:latin typeface="Times New Roman"/>
              <a:cs typeface="Times New Roman"/>
            </a:endParaRPr>
          </a:p>
          <a:p>
            <a:pPr marL="1089025" indent="-414655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108902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searched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10" dirty="0">
                <a:latin typeface="Times New Roman"/>
                <a:cs typeface="Times New Roman"/>
              </a:rPr>
              <a:t> deleted.</a:t>
            </a:r>
            <a:endParaRPr sz="2400">
              <a:latin typeface="Times New Roman"/>
              <a:cs typeface="Times New Roman"/>
            </a:endParaRPr>
          </a:p>
          <a:p>
            <a:pPr marL="101854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1018540" algn="l"/>
              </a:tabLst>
            </a:pP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deleting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particular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marked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“deleted”.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269494"/>
            <a:ext cx="8576945" cy="636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OPEN</a:t>
            </a:r>
            <a:r>
              <a:rPr sz="2400" b="1" spc="-1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ADDRESSING</a:t>
            </a:r>
            <a:r>
              <a:rPr sz="2400" b="1" spc="-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b="1" dirty="0">
                <a:latin typeface="Times New Roman"/>
                <a:cs typeface="Times New Roman"/>
              </a:rPr>
              <a:t>Linear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Probing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Times New Roman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6235" lvl="1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collision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occurs,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bucket.</a:t>
            </a:r>
            <a:endParaRPr sz="2400">
              <a:latin typeface="Times New Roman"/>
              <a:cs typeface="Times New Roman"/>
            </a:endParaRPr>
          </a:p>
          <a:p>
            <a:pPr marL="356235" lvl="1" indent="-343535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0" dirty="0">
                <a:latin typeface="Times New Roman"/>
                <a:cs typeface="Times New Roman"/>
              </a:rPr>
              <a:t>We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found.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50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ADVANTAGE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356235" lvl="1" indent="-343535">
              <a:lnSpc>
                <a:spcPct val="100000"/>
              </a:lnSpc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compute.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DISADVANTAGE</a:t>
            </a:r>
            <a:endParaRPr sz="2400">
              <a:latin typeface="Times New Roman"/>
              <a:cs typeface="Times New Roman"/>
            </a:endParaRPr>
          </a:p>
          <a:p>
            <a:pPr marL="356235" lvl="1" indent="-343535">
              <a:lnSpc>
                <a:spcPct val="100000"/>
              </a:lnSpc>
              <a:spcBef>
                <a:spcPts val="91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clustering.</a:t>
            </a:r>
            <a:endParaRPr sz="2400">
              <a:latin typeface="Times New Roman"/>
              <a:cs typeface="Times New Roman"/>
            </a:endParaRPr>
          </a:p>
          <a:p>
            <a:pPr marL="356235" lvl="1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consecutive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 </a:t>
            </a:r>
            <a:r>
              <a:rPr sz="2400" spc="-10" dirty="0">
                <a:latin typeface="Times New Roman"/>
                <a:cs typeface="Times New Roman"/>
              </a:rPr>
              <a:t>groups.</a:t>
            </a:r>
            <a:endParaRPr sz="2400">
              <a:latin typeface="Times New Roman"/>
              <a:cs typeface="Times New Roman"/>
            </a:endParaRPr>
          </a:p>
          <a:p>
            <a:pPr marL="356870" lvl="1" indent="-34417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bucket.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264" y="24130"/>
            <a:ext cx="10037445" cy="319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COMPLEXITY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Worst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 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 (table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size).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This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because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Even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10" dirty="0">
                <a:latin typeface="Times New Roman"/>
                <a:cs typeface="Times New Roman"/>
              </a:rPr>
              <a:t>deleted.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870" algn="l"/>
              </a:tabLst>
            </a:pPr>
            <a:r>
              <a:rPr sz="2400" dirty="0">
                <a:latin typeface="Times New Roman"/>
                <a:cs typeface="Times New Roman"/>
              </a:rPr>
              <a:t>Then,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“deleted”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markers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makes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table.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421" y="421640"/>
            <a:ext cx="9378315" cy="609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12700" marR="5080" indent="381000">
              <a:lnSpc>
                <a:spcPct val="150100"/>
              </a:lnSpc>
              <a:spcBef>
                <a:spcPts val="1005"/>
              </a:spcBef>
            </a:pP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inserted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131,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8, </a:t>
            </a:r>
            <a:r>
              <a:rPr sz="2400" dirty="0">
                <a:latin typeface="Times New Roman"/>
                <a:cs typeface="Times New Roman"/>
              </a:rPr>
              <a:t>7,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21, 5, 31,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61, 9, 29.The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10.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sz="2400" dirty="0">
                <a:latin typeface="Times New Roman"/>
                <a:cs typeface="Times New Roman"/>
              </a:rPr>
              <a:t>Initially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 table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131,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7.</a:t>
            </a:r>
            <a:endParaRPr sz="2400">
              <a:latin typeface="Times New Roman"/>
              <a:cs typeface="Times New Roman"/>
            </a:endParaRPr>
          </a:p>
          <a:p>
            <a:pPr marL="12700" marR="292735">
              <a:lnSpc>
                <a:spcPct val="150100"/>
              </a:lnSpc>
              <a:spcBef>
                <a:spcPts val="1010"/>
              </a:spcBef>
              <a:tabLst>
                <a:tab pos="4445635" algn="l"/>
              </a:tabLst>
            </a:pPr>
            <a:r>
              <a:rPr sz="2400" spc="-40" dirty="0">
                <a:latin typeface="Times New Roman"/>
                <a:cs typeface="Times New Roman"/>
              </a:rPr>
              <a:t>We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division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function.</a:t>
            </a:r>
            <a:r>
              <a:rPr sz="2400" dirty="0">
                <a:latin typeface="Times New Roman"/>
                <a:cs typeface="Times New Roman"/>
              </a:rPr>
              <a:t>	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using formula.</a:t>
            </a:r>
            <a:endParaRPr sz="2400">
              <a:latin typeface="Times New Roman"/>
              <a:cs typeface="Times New Roman"/>
            </a:endParaRPr>
          </a:p>
          <a:p>
            <a:pPr marR="76200" algn="ctr">
              <a:lnSpc>
                <a:spcPct val="100000"/>
              </a:lnSpc>
              <a:spcBef>
                <a:spcPts val="2450"/>
              </a:spcBef>
            </a:pPr>
            <a:r>
              <a:rPr sz="2400" b="1" dirty="0">
                <a:latin typeface="Times New Roman"/>
                <a:cs typeface="Times New Roman"/>
              </a:rPr>
              <a:t>H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(Key) 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key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%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table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size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placed 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(Key)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%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=1.</a:t>
            </a:r>
            <a:endParaRPr sz="2400">
              <a:latin typeface="Times New Roman"/>
              <a:cs typeface="Times New Roman"/>
            </a:endParaRPr>
          </a:p>
          <a:p>
            <a:pPr marL="12700" marR="157480">
              <a:lnSpc>
                <a:spcPct val="150100"/>
              </a:lnSpc>
              <a:spcBef>
                <a:spcPts val="1010"/>
              </a:spcBef>
              <a:tabLst>
                <a:tab pos="5128260" algn="l"/>
              </a:tabLst>
            </a:pP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131.</a:t>
            </a:r>
            <a:r>
              <a:rPr sz="2400" dirty="0">
                <a:latin typeface="Times New Roman"/>
                <a:cs typeface="Times New Roman"/>
              </a:rPr>
              <a:t>	Continuing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fashion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 </a:t>
            </a:r>
            <a:r>
              <a:rPr sz="2400" spc="-20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place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4,8,7.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624694" y="1625346"/>
          <a:ext cx="2560320" cy="421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1645920"/>
              </a:tblGrid>
              <a:tr h="4076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8577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93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131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9403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9403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332359"/>
            <a:ext cx="9116695" cy="452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1280">
              <a:lnSpc>
                <a:spcPct val="100000"/>
              </a:lnSpc>
              <a:spcBef>
                <a:spcPts val="100"/>
              </a:spcBef>
              <a:tabLst>
                <a:tab pos="443230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Now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next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be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inserted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21.</a:t>
            </a:r>
            <a:r>
              <a:rPr sz="2400" dirty="0">
                <a:latin typeface="Times New Roman"/>
                <a:cs typeface="Times New Roman"/>
              </a:rPr>
              <a:t>	According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function 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(Key)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%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=1.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2400">
              <a:latin typeface="Times New Roman"/>
              <a:cs typeface="Times New Roman"/>
            </a:endParaRPr>
          </a:p>
          <a:p>
            <a:pPr marL="615950" marR="5080" indent="-344805">
              <a:lnSpc>
                <a:spcPct val="150100"/>
              </a:lnSpc>
              <a:buFont typeface="Wingdings"/>
              <a:buChar char=""/>
              <a:tabLst>
                <a:tab pos="615950" algn="l"/>
                <a:tab pos="692150" algn="l"/>
                <a:tab pos="1633855" algn="l"/>
              </a:tabLst>
            </a:pPr>
            <a:r>
              <a:rPr sz="2400" dirty="0">
                <a:latin typeface="Times New Roman"/>
                <a:cs typeface="Times New Roman"/>
              </a:rPr>
              <a:t>	But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already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occupied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i.e.,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collision occurs.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3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resolve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collision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will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linearly</a:t>
            </a:r>
            <a:r>
              <a:rPr sz="24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move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down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from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empty</a:t>
            </a:r>
            <a:r>
              <a:rPr sz="2400" b="1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location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found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615315" indent="-343535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615315" algn="l"/>
              </a:tabLst>
            </a:pPr>
            <a:r>
              <a:rPr sz="2400" dirty="0">
                <a:latin typeface="Times New Roman"/>
                <a:cs typeface="Times New Roman"/>
              </a:rPr>
              <a:t>Therefore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2.</a:t>
            </a:r>
            <a:endParaRPr sz="2400">
              <a:latin typeface="Times New Roman"/>
              <a:cs typeface="Times New Roman"/>
            </a:endParaRPr>
          </a:p>
          <a:p>
            <a:pPr marL="615315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61531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this</a:t>
            </a:r>
            <a:endParaRPr sz="24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bucket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5.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10801" y="307593"/>
          <a:ext cx="2293620" cy="5402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150"/>
                <a:gridCol w="1474470"/>
              </a:tblGrid>
              <a:tr h="53975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67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131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07034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50" dirty="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Null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" y="-9039"/>
            <a:ext cx="3586479" cy="86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After</a:t>
            </a:r>
            <a:r>
              <a:rPr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placing</a:t>
            </a:r>
            <a:r>
              <a:rPr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record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keys</a:t>
            </a:r>
            <a:r>
              <a:rPr b="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006FC0"/>
                </a:solidFill>
              </a:rPr>
              <a:t>31, </a:t>
            </a:r>
            <a:r>
              <a:rPr dirty="0">
                <a:solidFill>
                  <a:srgbClr val="006FC0"/>
                </a:solidFill>
              </a:rPr>
              <a:t>61</a:t>
            </a:r>
            <a:r>
              <a:rPr spc="-25" dirty="0">
                <a:solidFill>
                  <a:srgbClr val="006FC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hash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table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will</a:t>
            </a:r>
            <a:r>
              <a:rPr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be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729" y="1073277"/>
          <a:ext cx="2055495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60"/>
                <a:gridCol w="1321435"/>
              </a:tblGrid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20" dirty="0">
                          <a:latin typeface="Calibri"/>
                          <a:cs typeface="Calibri"/>
                        </a:rPr>
                        <a:t>Null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447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131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21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31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61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Null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216146" y="-9039"/>
            <a:ext cx="7593965" cy="1287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  <a:tabLst>
                <a:tab pos="4560570" algn="l"/>
                <a:tab pos="540893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	According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decision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function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demands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bucket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	Hence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0" dirty="0">
                <a:latin typeface="Times New Roman"/>
                <a:cs typeface="Times New Roman"/>
              </a:rPr>
              <a:t> will </a:t>
            </a:r>
            <a:r>
              <a:rPr sz="2400" dirty="0">
                <a:latin typeface="Times New Roman"/>
                <a:cs typeface="Times New Roman"/>
              </a:rPr>
              <a:t>place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/>
                <a:cs typeface="Times New Roman"/>
              </a:rPr>
              <a:t>9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70476" y="1360169"/>
          <a:ext cx="2042795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615"/>
                <a:gridCol w="1313180"/>
              </a:tblGrid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131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21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31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61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8120" y="5163974"/>
            <a:ext cx="11354435" cy="1638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2270" marR="30480" indent="-344805">
              <a:lnSpc>
                <a:spcPct val="115100"/>
              </a:lnSpc>
              <a:spcBef>
                <a:spcPts val="85"/>
              </a:spcBef>
              <a:buFont typeface="Wingdings"/>
              <a:buChar char=""/>
              <a:tabLst>
                <a:tab pos="382270" algn="l"/>
                <a:tab pos="7226934" algn="l"/>
                <a:tab pos="10201275" algn="l"/>
              </a:tabLst>
            </a:pPr>
            <a:r>
              <a:rPr sz="2300" dirty="0">
                <a:latin typeface="Times New Roman"/>
                <a:cs typeface="Times New Roman"/>
              </a:rPr>
              <a:t>Now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next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final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record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key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29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it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hashes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key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9.</a:t>
            </a:r>
            <a:r>
              <a:rPr sz="2300" dirty="0">
                <a:latin typeface="Times New Roman"/>
                <a:cs typeface="Times New Roman"/>
              </a:rPr>
              <a:t>	But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home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bucket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9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already </a:t>
            </a:r>
            <a:r>
              <a:rPr sz="2300" dirty="0">
                <a:latin typeface="Times New Roman"/>
                <a:cs typeface="Times New Roman"/>
              </a:rPr>
              <a:t>occupied.</a:t>
            </a:r>
            <a:r>
              <a:rPr sz="2300" spc="40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 there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 no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next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empty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bucket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as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table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size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 limited</a:t>
            </a:r>
            <a:r>
              <a:rPr sz="2300" spc="-7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to index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9.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25" dirty="0">
                <a:latin typeface="Times New Roman"/>
                <a:cs typeface="Times New Roman"/>
              </a:rPr>
              <a:t>The </a:t>
            </a:r>
            <a:r>
              <a:rPr sz="2300" dirty="0">
                <a:latin typeface="Times New Roman"/>
                <a:cs typeface="Times New Roman"/>
              </a:rPr>
              <a:t>overflow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occurs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to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handle</a:t>
            </a:r>
            <a:r>
              <a:rPr sz="2300" spc="-6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it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we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move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back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to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bucket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0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location</a:t>
            </a:r>
            <a:r>
              <a:rPr sz="2300" spc="-6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over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there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empty </a:t>
            </a:r>
            <a:r>
              <a:rPr sz="2300" dirty="0">
                <a:latin typeface="Times New Roman"/>
                <a:cs typeface="Times New Roman"/>
              </a:rPr>
              <a:t>29 will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be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placed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at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0</a:t>
            </a:r>
            <a:r>
              <a:rPr sz="2250" baseline="25925" dirty="0">
                <a:latin typeface="Times New Roman"/>
                <a:cs typeface="Times New Roman"/>
              </a:rPr>
              <a:t>th</a:t>
            </a:r>
            <a:r>
              <a:rPr sz="2250" spc="262" baseline="2592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index.</a:t>
            </a:r>
            <a:endParaRPr sz="23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796401" y="1360169"/>
          <a:ext cx="1815465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/>
                <a:gridCol w="1167130"/>
              </a:tblGrid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25" dirty="0">
                          <a:latin typeface="Calibri"/>
                          <a:cs typeface="Calibri"/>
                        </a:rPr>
                        <a:t>29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131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21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31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61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0" dirty="0">
                          <a:latin typeface="Calibri"/>
                          <a:cs typeface="Calibri"/>
                        </a:rPr>
                        <a:t>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301" y="2624150"/>
            <a:ext cx="673163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6FC0"/>
                </a:solidFill>
              </a:rPr>
              <a:t>QUADRATIC</a:t>
            </a:r>
            <a:r>
              <a:rPr sz="4800" spc="-229" dirty="0">
                <a:solidFill>
                  <a:srgbClr val="006FC0"/>
                </a:solidFill>
              </a:rPr>
              <a:t> </a:t>
            </a:r>
            <a:r>
              <a:rPr sz="4800" spc="-10" dirty="0">
                <a:solidFill>
                  <a:srgbClr val="006FC0"/>
                </a:solidFill>
              </a:rPr>
              <a:t>PROBING</a:t>
            </a:r>
            <a:endParaRPr sz="4800"/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331" y="197815"/>
            <a:ext cx="11278235" cy="544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81280">
              <a:lnSpc>
                <a:spcPct val="150100"/>
              </a:lnSpc>
              <a:spcBef>
                <a:spcPts val="95"/>
              </a:spcBef>
            </a:pPr>
            <a:r>
              <a:rPr sz="2200" dirty="0">
                <a:latin typeface="Times New Roman"/>
                <a:cs typeface="Times New Roman"/>
              </a:rPr>
              <a:t>Quadratic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probing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operates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taking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original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 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adding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successive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quadratic </a:t>
            </a:r>
            <a:r>
              <a:rPr sz="2200" dirty="0">
                <a:latin typeface="Times New Roman"/>
                <a:cs typeface="Times New Roman"/>
              </a:rPr>
              <a:t>polynomial to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stating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value.</a:t>
            </a:r>
            <a:endParaRPr sz="2200">
              <a:latin typeface="Times New Roman"/>
              <a:cs typeface="Times New Roman"/>
            </a:endParaRPr>
          </a:p>
          <a:p>
            <a:pPr marL="433070">
              <a:lnSpc>
                <a:spcPct val="100000"/>
              </a:lnSpc>
              <a:spcBef>
                <a:spcPts val="2310"/>
              </a:spcBef>
            </a:pPr>
            <a:r>
              <a:rPr sz="2200" dirty="0">
                <a:latin typeface="Times New Roman"/>
                <a:cs typeface="Times New Roman"/>
              </a:rPr>
              <a:t>This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method uses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formula.</a:t>
            </a:r>
            <a:endParaRPr sz="2200">
              <a:latin typeface="Times New Roman"/>
              <a:cs typeface="Times New Roman"/>
            </a:endParaRPr>
          </a:p>
          <a:p>
            <a:pPr marL="4393565">
              <a:lnSpc>
                <a:spcPct val="100000"/>
              </a:lnSpc>
              <a:spcBef>
                <a:spcPts val="2330"/>
              </a:spcBef>
            </a:pPr>
            <a:r>
              <a:rPr sz="2200" b="1" dirty="0">
                <a:latin typeface="Times New Roman"/>
                <a:cs typeface="Times New Roman"/>
              </a:rPr>
              <a:t>H(Key)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=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(H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(Key)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+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i</a:t>
            </a:r>
            <a:r>
              <a:rPr sz="2175" b="1" baseline="24904" dirty="0">
                <a:latin typeface="Times New Roman"/>
                <a:cs typeface="Times New Roman"/>
              </a:rPr>
              <a:t>2</a:t>
            </a:r>
            <a:r>
              <a:rPr sz="2200" b="1" dirty="0">
                <a:latin typeface="Times New Roman"/>
                <a:cs typeface="Times New Roman"/>
              </a:rPr>
              <a:t>)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%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43307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Where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‘m’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size 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prime </a:t>
            </a:r>
            <a:r>
              <a:rPr sz="2200" spc="-10" dirty="0">
                <a:latin typeface="Times New Roman"/>
                <a:cs typeface="Times New Roman"/>
              </a:rPr>
              <a:t>number.</a:t>
            </a:r>
            <a:endParaRPr sz="2200">
              <a:latin typeface="Times New Roman"/>
              <a:cs typeface="Times New Roman"/>
            </a:endParaRPr>
          </a:p>
          <a:p>
            <a:pPr marL="88900" marR="1370330">
              <a:lnSpc>
                <a:spcPts val="4970"/>
              </a:lnSpc>
              <a:spcBef>
                <a:spcPts val="525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EXAMPLE:</a:t>
            </a:r>
            <a:r>
              <a:rPr sz="22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-</a:t>
            </a:r>
            <a:r>
              <a:rPr sz="22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have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size</a:t>
            </a:r>
            <a:r>
              <a:rPr sz="22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10</a:t>
            </a:r>
            <a:r>
              <a:rPr sz="2200" spc="-25" dirty="0">
                <a:latin typeface="Times New Roman"/>
                <a:cs typeface="Times New Roman"/>
              </a:rPr>
              <a:t>. </a:t>
            </a:r>
            <a:r>
              <a:rPr sz="2200" b="1" dirty="0">
                <a:latin typeface="Times New Roman"/>
                <a:cs typeface="Times New Roman"/>
              </a:rPr>
              <a:t>37,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19,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55,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22,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17,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49,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87.</a:t>
            </a:r>
            <a:endParaRPr sz="2200">
              <a:latin typeface="Times New Roman"/>
              <a:cs typeface="Times New Roman"/>
            </a:endParaRPr>
          </a:p>
          <a:p>
            <a:pPr marL="88900" marR="5459730">
              <a:lnSpc>
                <a:spcPts val="4950"/>
              </a:lnSpc>
            </a:pPr>
            <a:r>
              <a:rPr sz="2200" dirty="0">
                <a:latin typeface="Times New Roman"/>
                <a:cs typeface="Times New Roman"/>
              </a:rPr>
              <a:t>Initially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 37,19,55,22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616438" y="1884552"/>
          <a:ext cx="1304925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090"/>
                <a:gridCol w="838835"/>
              </a:tblGrid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22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55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37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889" y="201244"/>
            <a:ext cx="1168654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Now,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you</a:t>
            </a:r>
            <a:r>
              <a:rPr sz="2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want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place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17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collision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will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occurs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17.</a:t>
            </a:r>
            <a:r>
              <a:rPr sz="2000" b="1" spc="43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17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%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10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7,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but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bucket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7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has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already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element</a:t>
            </a:r>
            <a:endParaRPr sz="2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37.</a:t>
            </a:r>
            <a:r>
              <a:rPr sz="2000" b="1" spc="43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Hence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will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quadratic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probing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insert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this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record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hash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table.</a:t>
            </a:r>
            <a:endParaRPr sz="2000">
              <a:latin typeface="Times New Roman"/>
              <a:cs typeface="Times New Roman"/>
            </a:endParaRPr>
          </a:p>
          <a:p>
            <a:pPr marL="162560" algn="ctr">
              <a:lnSpc>
                <a:spcPct val="100000"/>
              </a:lnSpc>
              <a:spcBef>
                <a:spcPts val="1780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(Key)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(Key)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=0</a:t>
            </a:r>
            <a:endParaRPr sz="2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85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(key)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(17+0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17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7.</a:t>
            </a:r>
            <a:endParaRPr sz="2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10"/>
              </a:spcBef>
            </a:pP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i=1</a:t>
            </a:r>
            <a:endParaRPr sz="2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10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(Key)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(17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=18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8.</a:t>
            </a:r>
            <a:endParaRPr sz="2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85"/>
              </a:spcBef>
              <a:tabLst>
                <a:tab pos="24834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bucket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empty.</a:t>
            </a:r>
            <a:r>
              <a:rPr sz="2000" dirty="0">
                <a:latin typeface="Times New Roman"/>
                <a:cs typeface="Times New Roman"/>
              </a:rPr>
              <a:t>	Hence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8.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" y="4322140"/>
            <a:ext cx="10099040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you</a:t>
            </a:r>
            <a:r>
              <a:rPr sz="2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want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place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49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collision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will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occur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49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%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10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9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bucket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9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already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occ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Hence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we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will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applying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quadratic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probing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insert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this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record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hash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table.</a:t>
            </a:r>
            <a:endParaRPr sz="2000">
              <a:latin typeface="Times New Roman"/>
              <a:cs typeface="Times New Roman"/>
            </a:endParaRPr>
          </a:p>
          <a:p>
            <a:pPr marL="4358005">
              <a:lnSpc>
                <a:spcPct val="100000"/>
              </a:lnSpc>
              <a:spcBef>
                <a:spcPts val="1010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25" baseline="-20576" dirty="0">
                <a:latin typeface="Times New Roman"/>
                <a:cs typeface="Times New Roman"/>
              </a:rPr>
              <a:t>i</a:t>
            </a:r>
            <a:r>
              <a:rPr sz="2025" spc="-22" baseline="-2057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(Key)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(Key)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14618" y="4322140"/>
            <a:ext cx="3441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latin typeface="Times New Roman"/>
                <a:cs typeface="Times New Roman"/>
              </a:rPr>
              <a:t>19.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161269" y="1017016"/>
          <a:ext cx="1315720" cy="3663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450"/>
                <a:gridCol w="763270"/>
              </a:tblGrid>
              <a:tr h="350520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49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71120" marR="1219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ts val="1430"/>
                        </a:lnSpc>
                        <a:spcBef>
                          <a:spcPts val="1230"/>
                        </a:spcBef>
                      </a:pPr>
                      <a:r>
                        <a:rPr sz="2000" b="1" spc="-14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3000" b="1" spc="-1357" baseline="31944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1430"/>
                        </a:lnSpc>
                        <a:spcBef>
                          <a:spcPts val="1230"/>
                        </a:spcBef>
                      </a:pPr>
                      <a:r>
                        <a:rPr sz="2000" b="1" spc="-98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3000" spc="-75" baseline="31944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000" b="1" spc="-54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3000" spc="-757" baseline="31944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8739" y="5367020"/>
            <a:ext cx="505459" cy="88582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=0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7177" y="5367020"/>
            <a:ext cx="3291840" cy="88582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(49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49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 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9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90"/>
              </a:spcBef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(49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25" baseline="24691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50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0139" y="5699556"/>
            <a:ext cx="5377815" cy="9404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298450" algn="l"/>
              </a:tabLst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bucket</a:t>
            </a:r>
            <a:r>
              <a:rPr sz="20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r>
              <a:rPr sz="20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0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empty.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298450" algn="l"/>
              </a:tabLst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Hence</a:t>
            </a:r>
            <a:r>
              <a:rPr sz="20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0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value</a:t>
            </a:r>
            <a:r>
              <a:rPr sz="20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49</a:t>
            </a:r>
            <a:r>
              <a:rPr sz="20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0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inserted</a:t>
            </a:r>
            <a:r>
              <a:rPr sz="20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at</a:t>
            </a:r>
            <a:r>
              <a:rPr sz="20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0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0th</a:t>
            </a:r>
            <a:r>
              <a:rPr sz="20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position.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7973" y="5143"/>
            <a:ext cx="5373370" cy="207391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85"/>
              </a:spcBef>
            </a:pPr>
            <a:r>
              <a:rPr sz="2200" dirty="0">
                <a:latin typeface="Times New Roman"/>
                <a:cs typeface="Times New Roman"/>
              </a:rPr>
              <a:t>Now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place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87 we will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quadratic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probing.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H(Key)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(87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) %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87 %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H(Key)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(87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) %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88 %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H(Key)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(87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) %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 =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91 %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 =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75123" y="2444114"/>
          <a:ext cx="1660525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/>
                <a:gridCol w="1171575"/>
              </a:tblGrid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25" dirty="0">
                          <a:latin typeface="Calibri"/>
                          <a:cs typeface="Calibri"/>
                        </a:rPr>
                        <a:t>49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87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22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55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37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17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Calibri"/>
                          <a:cs typeface="Calibri"/>
                        </a:rPr>
                        <a:t>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343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19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971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sz="2800" spc="-125" dirty="0">
                <a:solidFill>
                  <a:srgbClr val="006FC0"/>
                </a:solidFill>
              </a:rPr>
              <a:t>DATA</a:t>
            </a:r>
            <a:r>
              <a:rPr sz="2800" spc="-150" dirty="0">
                <a:solidFill>
                  <a:srgbClr val="006FC0"/>
                </a:solidFill>
              </a:rPr>
              <a:t> </a:t>
            </a:r>
            <a:r>
              <a:rPr sz="2800" dirty="0">
                <a:solidFill>
                  <a:srgbClr val="006FC0"/>
                </a:solidFill>
              </a:rPr>
              <a:t>STRUCTURE</a:t>
            </a:r>
            <a:r>
              <a:rPr sz="2800" spc="-25" dirty="0">
                <a:solidFill>
                  <a:srgbClr val="006FC0"/>
                </a:solidFill>
              </a:rPr>
              <a:t> </a:t>
            </a:r>
            <a:r>
              <a:rPr sz="2800" spc="-10" dirty="0">
                <a:solidFill>
                  <a:srgbClr val="006FC0"/>
                </a:solidFill>
              </a:rPr>
              <a:t>CLASSIFICATION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990600"/>
            <a:ext cx="1157092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2352" y="465861"/>
            <a:ext cx="4530725" cy="1171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0" dirty="0">
                <a:solidFill>
                  <a:srgbClr val="006FC0"/>
                </a:solidFill>
                <a:latin typeface="Calibri"/>
                <a:cs typeface="Calibri"/>
              </a:rPr>
              <a:t>Linked</a:t>
            </a:r>
            <a:r>
              <a:rPr sz="7500" spc="-2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500" spc="-10" dirty="0">
                <a:solidFill>
                  <a:srgbClr val="006FC0"/>
                </a:solidFill>
                <a:latin typeface="Calibri"/>
                <a:cs typeface="Calibri"/>
              </a:rPr>
              <a:t>Lists</a:t>
            </a:r>
            <a:endParaRPr sz="7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2532854"/>
            <a:ext cx="5878995" cy="3488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0455" y="1527871"/>
            <a:ext cx="5690870" cy="293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1880" marR="97155" indent="-2329815">
              <a:lnSpc>
                <a:spcPct val="132500"/>
              </a:lnSpc>
              <a:spcBef>
                <a:spcPts val="100"/>
              </a:spcBef>
            </a:pPr>
            <a:r>
              <a:rPr sz="4800" b="1" dirty="0">
                <a:solidFill>
                  <a:srgbClr val="006FC0"/>
                </a:solidFill>
                <a:latin typeface="Times New Roman"/>
                <a:cs typeface="Times New Roman"/>
              </a:rPr>
              <a:t>DOUBLE</a:t>
            </a:r>
            <a:r>
              <a:rPr sz="4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PROBING </a:t>
            </a:r>
            <a:r>
              <a:rPr sz="4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endParaRPr sz="48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  <a:spcBef>
                <a:spcPts val="1855"/>
              </a:spcBef>
            </a:pPr>
            <a:r>
              <a:rPr sz="4800" b="1" dirty="0">
                <a:solidFill>
                  <a:srgbClr val="006FC0"/>
                </a:solidFill>
                <a:latin typeface="Times New Roman"/>
                <a:cs typeface="Times New Roman"/>
              </a:rPr>
              <a:t>DOUBLE</a:t>
            </a:r>
            <a:r>
              <a:rPr sz="48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HASHING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028" y="399034"/>
            <a:ext cx="110559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Double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hashing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technique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which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applied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when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 </a:t>
            </a:r>
            <a:r>
              <a:rPr sz="2200" spc="-10" dirty="0">
                <a:latin typeface="Times New Roman"/>
                <a:cs typeface="Times New Roman"/>
              </a:rPr>
              <a:t>collision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028" y="901649"/>
            <a:ext cx="1142619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occur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by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applying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second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has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function</a:t>
            </a:r>
            <a:r>
              <a:rPr sz="22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sz="22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will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get</a:t>
            </a:r>
            <a:r>
              <a:rPr sz="2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number of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positions</a:t>
            </a:r>
            <a:r>
              <a:rPr sz="22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from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point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Collision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028" y="1405255"/>
            <a:ext cx="9874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Times New Roman"/>
                <a:cs typeface="Times New Roman"/>
              </a:rPr>
              <a:t>inserted.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028" y="2033397"/>
            <a:ext cx="72961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formulas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find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out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double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hashing.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5247" y="2826257"/>
            <a:ext cx="11874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4079" y="2664713"/>
            <a:ext cx="28117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3695" algn="l"/>
              </a:tabLst>
            </a:pPr>
            <a:r>
              <a:rPr sz="2200" spc="-50" dirty="0">
                <a:latin typeface="Times New Roman"/>
                <a:cs typeface="Times New Roman"/>
              </a:rPr>
              <a:t>H</a:t>
            </a:r>
            <a:r>
              <a:rPr sz="2200" dirty="0">
                <a:latin typeface="Times New Roman"/>
                <a:cs typeface="Times New Roman"/>
              </a:rPr>
              <a:t>	(key)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%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size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628" y="3295904"/>
            <a:ext cx="7890509" cy="1031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6786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-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%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M)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395"/>
              </a:spcBef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Where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400" b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prime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number</a:t>
            </a:r>
            <a:r>
              <a:rPr sz="2400" b="1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smaller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than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size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table</a:t>
            </a:r>
            <a:r>
              <a:rPr sz="2200" spc="-10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928" y="4601083"/>
            <a:ext cx="9468485" cy="162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Example:</a:t>
            </a:r>
            <a:r>
              <a:rPr sz="2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consider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 be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placed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table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size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10.</a:t>
            </a:r>
            <a:endParaRPr sz="2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330"/>
              </a:spcBef>
            </a:pPr>
            <a:r>
              <a:rPr sz="2200" dirty="0">
                <a:latin typeface="Times New Roman"/>
                <a:cs typeface="Times New Roman"/>
              </a:rPr>
              <a:t>37, 90,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45, 22,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17, 49,</a:t>
            </a:r>
            <a:r>
              <a:rPr sz="2200" spc="-25" dirty="0">
                <a:latin typeface="Times New Roman"/>
                <a:cs typeface="Times New Roman"/>
              </a:rPr>
              <a:t> 55.</a:t>
            </a:r>
            <a:endParaRPr sz="2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310"/>
              </a:spcBef>
            </a:pPr>
            <a:r>
              <a:rPr sz="2200" dirty="0">
                <a:latin typeface="Times New Roman"/>
                <a:cs typeface="Times New Roman"/>
              </a:rPr>
              <a:t>Inside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Initially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formula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175" baseline="-21072" dirty="0">
                <a:latin typeface="Times New Roman"/>
                <a:cs typeface="Times New Roman"/>
              </a:rPr>
              <a:t>1 </a:t>
            </a:r>
            <a:r>
              <a:rPr sz="2200" dirty="0">
                <a:latin typeface="Times New Roman"/>
                <a:cs typeface="Times New Roman"/>
              </a:rPr>
              <a:t>(key).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Insert 37,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90,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45,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22.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486643" y="1550161"/>
          <a:ext cx="1478914" cy="3592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/>
                <a:gridCol w="1043305"/>
              </a:tblGrid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37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664702" y="2111502"/>
            <a:ext cx="1184275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37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90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45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507" y="102679"/>
            <a:ext cx="10869930" cy="156210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85"/>
              </a:spcBef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2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sz="22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17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INSERTED</a:t>
            </a:r>
            <a:r>
              <a:rPr sz="2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175" baseline="-21072" dirty="0">
                <a:latin typeface="Times New Roman"/>
                <a:cs typeface="Times New Roman"/>
              </a:rPr>
              <a:t>1 </a:t>
            </a:r>
            <a:r>
              <a:rPr sz="2200" dirty="0">
                <a:latin typeface="Times New Roman"/>
                <a:cs typeface="Times New Roman"/>
              </a:rPr>
              <a:t>(17)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17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% 10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Here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collision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 occur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because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position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already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occupied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37 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record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37.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507" y="1513789"/>
            <a:ext cx="6845300" cy="3615054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90"/>
              </a:spcBef>
            </a:pPr>
            <a:r>
              <a:rPr sz="2200" dirty="0">
                <a:latin typeface="Times New Roman"/>
                <a:cs typeface="Times New Roman"/>
              </a:rPr>
              <a:t>So we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apply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key.</a:t>
            </a:r>
            <a:endParaRPr sz="2200">
              <a:latin typeface="Times New Roman"/>
              <a:cs typeface="Times New Roman"/>
            </a:endParaRPr>
          </a:p>
          <a:p>
            <a:pPr marL="4363720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175" spc="-7" baseline="-21072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(key)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M-</a:t>
            </a:r>
            <a:r>
              <a:rPr sz="2200" spc="-10" dirty="0">
                <a:latin typeface="Times New Roman"/>
                <a:cs typeface="Times New Roman"/>
              </a:rPr>
              <a:t>(K%M)</a:t>
            </a:r>
            <a:endParaRPr sz="2200">
              <a:latin typeface="Times New Roman"/>
              <a:cs typeface="Times New Roman"/>
            </a:endParaRPr>
          </a:p>
          <a:p>
            <a:pPr marL="38100" marR="281940">
              <a:lnSpc>
                <a:spcPts val="4040"/>
              </a:lnSpc>
              <a:spcBef>
                <a:spcPts val="360"/>
              </a:spcBef>
            </a:pPr>
            <a:r>
              <a:rPr sz="2200" dirty="0">
                <a:latin typeface="Times New Roman"/>
                <a:cs typeface="Times New Roman"/>
              </a:rPr>
              <a:t>Here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prime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smaller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size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table. </a:t>
            </a:r>
            <a:r>
              <a:rPr sz="2200" dirty="0">
                <a:latin typeface="Times New Roman"/>
                <a:cs typeface="Times New Roman"/>
              </a:rPr>
              <a:t>Let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prime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019"/>
              </a:spcBef>
            </a:pP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175" spc="7" baseline="-21072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(17)</a:t>
            </a:r>
            <a:r>
              <a:rPr sz="2200" spc="-20" dirty="0">
                <a:latin typeface="Times New Roman"/>
                <a:cs typeface="Times New Roman"/>
              </a:rPr>
              <a:t> =7-</a:t>
            </a:r>
            <a:r>
              <a:rPr sz="2200" spc="-10" dirty="0">
                <a:latin typeface="Times New Roman"/>
                <a:cs typeface="Times New Roman"/>
              </a:rPr>
              <a:t>(17%7)</a:t>
            </a:r>
            <a:endParaRPr sz="2200">
              <a:latin typeface="Times New Roman"/>
              <a:cs typeface="Times New Roman"/>
            </a:endParaRPr>
          </a:p>
          <a:p>
            <a:pPr marL="107950">
              <a:lnSpc>
                <a:spcPct val="100000"/>
              </a:lnSpc>
              <a:spcBef>
                <a:spcPts val="1420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7 -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 =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4 jumps</a:t>
            </a:r>
            <a:r>
              <a:rPr sz="2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2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collision</a:t>
            </a:r>
            <a:r>
              <a:rPr sz="2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index)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0"/>
              </a:spcBef>
            </a:pPr>
            <a:r>
              <a:rPr sz="2200" dirty="0">
                <a:latin typeface="Times New Roman"/>
                <a:cs typeface="Times New Roman"/>
              </a:rPr>
              <a:t>17 will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 placed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index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511030" y="1830070"/>
          <a:ext cx="1510030" cy="385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1065530"/>
              </a:tblGrid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1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37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200" b="1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53" y="41859"/>
            <a:ext cx="69945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Now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insert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number</a:t>
            </a:r>
            <a:r>
              <a:rPr sz="2000" b="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49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at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location</a:t>
            </a:r>
            <a:r>
              <a:rPr sz="20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9th</a:t>
            </a:r>
            <a:r>
              <a:rPr sz="20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position</a:t>
            </a:r>
            <a:r>
              <a:rPr sz="20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49</a:t>
            </a:r>
            <a:r>
              <a:rPr sz="2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%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10</a:t>
            </a:r>
            <a:r>
              <a:rPr sz="20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9.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0745" y="533526"/>
          <a:ext cx="991869" cy="350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0"/>
                <a:gridCol w="699769"/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228342" y="668759"/>
            <a:ext cx="8608695" cy="228917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7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r>
              <a:rPr sz="2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insert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55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8100" marR="30480">
              <a:lnSpc>
                <a:spcPct val="115100"/>
              </a:lnSpc>
              <a:spcBef>
                <a:spcPts val="1005"/>
              </a:spcBef>
              <a:tabLst>
                <a:tab pos="5464175" algn="l"/>
              </a:tabLst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-22" baseline="-2057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(55)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55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 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 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collision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occur.</a:t>
            </a:r>
            <a:r>
              <a:rPr sz="2000" dirty="0">
                <a:latin typeface="Times New Roman"/>
                <a:cs typeface="Times New Roman"/>
              </a:rPr>
              <a:t>	Because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already </a:t>
            </a:r>
            <a:r>
              <a:rPr sz="2000" dirty="0">
                <a:latin typeface="Times New Roman"/>
                <a:cs typeface="Times New Roman"/>
              </a:rPr>
              <a:t>occupied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45.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second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hash</a:t>
            </a:r>
            <a:r>
              <a:rPr sz="2000" spc="-10" dirty="0">
                <a:latin typeface="Times New Roman"/>
                <a:cs typeface="Times New Roman"/>
              </a:rPr>
              <a:t> function.</a:t>
            </a:r>
            <a:endParaRPr sz="2000">
              <a:latin typeface="Times New Roman"/>
              <a:cs typeface="Times New Roman"/>
            </a:endParaRPr>
          </a:p>
          <a:p>
            <a:pPr marL="1138555">
              <a:lnSpc>
                <a:spcPct val="100000"/>
              </a:lnSpc>
              <a:spcBef>
                <a:spcPts val="1370"/>
              </a:spcBef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25" baseline="-20576" dirty="0">
                <a:latin typeface="Times New Roman"/>
                <a:cs typeface="Times New Roman"/>
              </a:rPr>
              <a:t>2</a:t>
            </a:r>
            <a:r>
              <a:rPr sz="2025" spc="-30" baseline="-2057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(55)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(55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jumps</a:t>
            </a:r>
            <a:r>
              <a:rPr sz="20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collision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index)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45"/>
              </a:spcBef>
            </a:pP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jump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place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55.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03189" y="3235705"/>
          <a:ext cx="1045844" cy="3501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975"/>
                <a:gridCol w="737869"/>
              </a:tblGrid>
              <a:tr h="350520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28575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28575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55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37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49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6FAC46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8614" y="351663"/>
          <a:ext cx="10740390" cy="61893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0195"/>
                <a:gridCol w="5370195"/>
              </a:tblGrid>
              <a:tr h="47053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200" b="1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SEPARATE</a:t>
                      </a:r>
                      <a:r>
                        <a:rPr sz="2200" b="1" spc="-8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CHAINING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2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OPEN</a:t>
                      </a:r>
                      <a:r>
                        <a:rPr sz="2200" b="1" spc="-1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ADDRESSING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1194435">
                <a:tc>
                  <a:txBody>
                    <a:bodyPr/>
                    <a:lstStyle/>
                    <a:p>
                      <a:pPr marL="407034" indent="-344170">
                        <a:lnSpc>
                          <a:spcPct val="100000"/>
                        </a:lnSpc>
                        <a:spcBef>
                          <a:spcPts val="2000"/>
                        </a:spcBef>
                        <a:buFont typeface="Wingdings"/>
                        <a:buChar char=""/>
                        <a:tabLst>
                          <a:tab pos="407034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Keys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stored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inside</a:t>
                      </a:r>
                      <a:r>
                        <a:rPr sz="2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hash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as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7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well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outside</a:t>
                      </a:r>
                      <a:r>
                        <a:rPr sz="2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hash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 indent="-344170">
                        <a:lnSpc>
                          <a:spcPct val="100000"/>
                        </a:lnSpc>
                        <a:spcBef>
                          <a:spcPts val="685"/>
                        </a:spcBef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All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keys</a:t>
                      </a:r>
                      <a:r>
                        <a:rPr sz="2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stored</a:t>
                      </a:r>
                      <a:r>
                        <a:rPr sz="2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only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inside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hash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8305" indent="-344170">
                        <a:lnSpc>
                          <a:spcPct val="100000"/>
                        </a:lnSpc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 is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present</a:t>
                      </a:r>
                      <a:r>
                        <a:rPr sz="2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outside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hash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1194435">
                <a:tc>
                  <a:txBody>
                    <a:bodyPr/>
                    <a:lstStyle/>
                    <a:p>
                      <a:pPr marL="407670" marR="59055" indent="-344805">
                        <a:lnSpc>
                          <a:spcPct val="100000"/>
                        </a:lnSpc>
                        <a:spcBef>
                          <a:spcPts val="690"/>
                        </a:spcBef>
                        <a:buFont typeface="Wingdings"/>
                        <a:buChar char=""/>
                        <a:tabLst>
                          <a:tab pos="407670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number of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keys</a:t>
                      </a:r>
                      <a:r>
                        <a:rPr sz="2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stored</a:t>
                      </a:r>
                      <a:r>
                        <a:rPr sz="2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hash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even exceed</a:t>
                      </a:r>
                      <a:r>
                        <a:rPr sz="2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hash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 marR="57785" indent="-344805">
                        <a:lnSpc>
                          <a:spcPct val="100000"/>
                        </a:lnSpc>
                        <a:spcBef>
                          <a:spcPts val="690"/>
                        </a:spcBef>
                        <a:buFont typeface="Wingdings"/>
                        <a:buChar char=""/>
                        <a:tabLst>
                          <a:tab pos="408940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number of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keys</a:t>
                      </a:r>
                      <a:r>
                        <a:rPr sz="2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stored</a:t>
                      </a:r>
                      <a:r>
                        <a:rPr sz="2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hash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never</a:t>
                      </a:r>
                      <a:r>
                        <a:rPr sz="2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exceed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hash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406400" indent="-343535">
                        <a:lnSpc>
                          <a:spcPct val="100000"/>
                        </a:lnSpc>
                        <a:spcBef>
                          <a:spcPts val="480"/>
                        </a:spcBef>
                        <a:buFont typeface="Wingdings"/>
                        <a:buChar char=""/>
                        <a:tabLst>
                          <a:tab pos="406400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Deletion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easier.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 indent="-344170">
                        <a:lnSpc>
                          <a:spcPct val="100000"/>
                        </a:lnSpc>
                        <a:spcBef>
                          <a:spcPts val="480"/>
                        </a:spcBef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Deletion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difficult.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 marL="406400" indent="-343535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Wingdings"/>
                        <a:buChar char=""/>
                        <a:tabLst>
                          <a:tab pos="406400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Extra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space</a:t>
                      </a:r>
                      <a:r>
                        <a:rPr sz="2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required</a:t>
                      </a:r>
                      <a:r>
                        <a:rPr sz="2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pointers</a:t>
                      </a:r>
                      <a:r>
                        <a:rPr sz="2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to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767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keys</a:t>
                      </a:r>
                      <a:r>
                        <a:rPr sz="2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outside</a:t>
                      </a:r>
                      <a:r>
                        <a:rPr sz="2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hash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 indent="-344170">
                        <a:lnSpc>
                          <a:spcPct val="100000"/>
                        </a:lnSpc>
                        <a:spcBef>
                          <a:spcPts val="1910"/>
                        </a:spcBef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No extra</a:t>
                      </a:r>
                      <a:r>
                        <a:rPr sz="2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space</a:t>
                      </a:r>
                      <a:r>
                        <a:rPr sz="2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required.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4257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1194435">
                <a:tc>
                  <a:txBody>
                    <a:bodyPr/>
                    <a:lstStyle/>
                    <a:p>
                      <a:pPr marL="406400" indent="-343535">
                        <a:lnSpc>
                          <a:spcPct val="100000"/>
                        </a:lnSpc>
                        <a:spcBef>
                          <a:spcPts val="700"/>
                        </a:spcBef>
                        <a:buFont typeface="Wingdings"/>
                        <a:buChar char=""/>
                        <a:tabLst>
                          <a:tab pos="406400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performance</a:t>
                      </a:r>
                      <a:r>
                        <a:rPr sz="2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poor.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7034" indent="-344170">
                        <a:lnSpc>
                          <a:spcPct val="100000"/>
                        </a:lnSpc>
                        <a:buFont typeface="Wingdings"/>
                        <a:buChar char=""/>
                        <a:tabLst>
                          <a:tab pos="407034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because</a:t>
                      </a:r>
                      <a:r>
                        <a:rPr sz="2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linked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lists</a:t>
                      </a:r>
                      <a:r>
                        <a:rPr sz="2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store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767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keys</a:t>
                      </a:r>
                      <a:r>
                        <a:rPr sz="2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outside</a:t>
                      </a:r>
                      <a:r>
                        <a:rPr sz="2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hash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table.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 indent="-344170">
                        <a:lnSpc>
                          <a:spcPct val="100000"/>
                        </a:lnSpc>
                        <a:spcBef>
                          <a:spcPts val="700"/>
                        </a:spcBef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performance</a:t>
                      </a:r>
                      <a:r>
                        <a:rPr sz="2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better.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8305" indent="-344170">
                        <a:lnSpc>
                          <a:spcPct val="100000"/>
                        </a:lnSpc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because</a:t>
                      </a:r>
                      <a:r>
                        <a:rPr sz="2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here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2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linked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lists</a:t>
                      </a:r>
                      <a:r>
                        <a:rPr sz="2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are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used.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 marL="344170" marR="326390" indent="-344170" algn="ctr">
                        <a:lnSpc>
                          <a:spcPct val="100000"/>
                        </a:lnSpc>
                        <a:spcBef>
                          <a:spcPts val="595"/>
                        </a:spcBef>
                        <a:buFont typeface="Wingdings"/>
                        <a:buChar char=""/>
                        <a:tabLst>
                          <a:tab pos="344170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Some</a:t>
                      </a:r>
                      <a:r>
                        <a:rPr sz="2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buckets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of the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hash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2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never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3187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used</a:t>
                      </a:r>
                      <a:r>
                        <a:rPr sz="2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leads</a:t>
                      </a:r>
                      <a:r>
                        <a:rPr sz="2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wastage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space.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 indent="-344170">
                        <a:lnSpc>
                          <a:spcPct val="100000"/>
                        </a:lnSpc>
                        <a:spcBef>
                          <a:spcPts val="595"/>
                        </a:spcBef>
                        <a:buFont typeface="Wingdings"/>
                        <a:buChar char=""/>
                        <a:tabLst>
                          <a:tab pos="408305" algn="l"/>
                        </a:tabLst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Buckets</a:t>
                      </a:r>
                      <a:r>
                        <a:rPr sz="2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may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used</a:t>
                      </a:r>
                      <a:r>
                        <a:rPr sz="2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even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2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maps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those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particular</a:t>
                      </a:r>
                      <a:r>
                        <a:rPr sz="2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buckets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" y="822401"/>
            <a:ext cx="16325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Rehashing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4941" y="1389822"/>
            <a:ext cx="11122660" cy="437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00">
              <a:lnSpc>
                <a:spcPct val="150100"/>
              </a:lnSpc>
              <a:spcBef>
                <a:spcPts val="95"/>
              </a:spcBef>
              <a:tabLst>
                <a:tab pos="2681605" algn="l"/>
                <a:tab pos="10400665" algn="l"/>
              </a:tabLst>
            </a:pPr>
            <a:r>
              <a:rPr sz="2400" dirty="0">
                <a:latin typeface="Times New Roman"/>
                <a:cs typeface="Times New Roman"/>
              </a:rPr>
              <a:t>Rehashing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resized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double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creating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table.</a:t>
            </a:r>
            <a:r>
              <a:rPr sz="2400" dirty="0">
                <a:latin typeface="Times New Roman"/>
                <a:cs typeface="Times New Roman"/>
              </a:rPr>
              <a:t>	It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preferable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number.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There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situation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rehashing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required.</a:t>
            </a:r>
            <a:endParaRPr sz="2400">
              <a:latin typeface="Times New Roman"/>
              <a:cs typeface="Times New Roman"/>
            </a:endParaRPr>
          </a:p>
          <a:p>
            <a:pPr marL="267970" indent="-255270">
              <a:lnSpc>
                <a:spcPct val="100000"/>
              </a:lnSpc>
              <a:spcBef>
                <a:spcPts val="2430"/>
              </a:spcBef>
              <a:buAutoNum type="romanLcParenR"/>
              <a:tabLst>
                <a:tab pos="267970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table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full.</a:t>
            </a:r>
            <a:endParaRPr sz="2400">
              <a:latin typeface="Times New Roman"/>
              <a:cs typeface="Times New Roman"/>
            </a:endParaRPr>
          </a:p>
          <a:p>
            <a:pPr marL="352425" indent="-339725">
              <a:lnSpc>
                <a:spcPct val="100000"/>
              </a:lnSpc>
              <a:spcBef>
                <a:spcPts val="2450"/>
              </a:spcBef>
              <a:buAutoNum type="romanLcParenR"/>
              <a:tabLst>
                <a:tab pos="352425" algn="l"/>
              </a:tabLst>
            </a:pP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Quadratic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filled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half.</a:t>
            </a:r>
            <a:endParaRPr sz="2400">
              <a:latin typeface="Times New Roman"/>
              <a:cs typeface="Times New Roman"/>
            </a:endParaRPr>
          </a:p>
          <a:p>
            <a:pPr marL="434975" indent="-422275">
              <a:lnSpc>
                <a:spcPct val="100000"/>
              </a:lnSpc>
              <a:spcBef>
                <a:spcPts val="2450"/>
              </a:spcBef>
              <a:buAutoNum type="romanLcParenR"/>
              <a:tabLst>
                <a:tab pos="434975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insertion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fail due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flow.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425"/>
              </a:spcBef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situations,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transfer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entries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old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table.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0575" y="1005077"/>
            <a:ext cx="6762750" cy="4367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6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6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Calibri"/>
                <a:cs typeface="Calibri"/>
              </a:rPr>
              <a:t>traversing</a:t>
            </a:r>
            <a:r>
              <a:rPr sz="26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b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linked</a:t>
            </a:r>
            <a:r>
              <a:rPr sz="26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Calibri"/>
                <a:cs typeface="Calibri"/>
              </a:rPr>
              <a:t>list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2600">
              <a:latin typeface="Calibri"/>
              <a:cs typeface="Calibri"/>
            </a:endParaRPr>
          </a:p>
          <a:p>
            <a:pPr marL="622300">
              <a:lnSpc>
                <a:spcPct val="100000"/>
              </a:lnSpc>
            </a:pPr>
            <a:r>
              <a:rPr sz="2600" dirty="0">
                <a:latin typeface="Calibri"/>
                <a:cs typeface="Calibri"/>
              </a:rPr>
              <a:t>Step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1:</a:t>
            </a:r>
            <a:r>
              <a:rPr sz="2600" spc="-10" dirty="0">
                <a:latin typeface="Calibri"/>
                <a:cs typeface="Calibri"/>
              </a:rPr>
              <a:t> [Initialize]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Ptr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Start</a:t>
            </a:r>
            <a:endParaRPr sz="2600">
              <a:latin typeface="Calibri"/>
              <a:cs typeface="Calibri"/>
            </a:endParaRPr>
          </a:p>
          <a:p>
            <a:pPr marL="622300" marR="5080">
              <a:lnSpc>
                <a:spcPts val="4680"/>
              </a:lnSpc>
              <a:spcBef>
                <a:spcPts val="415"/>
              </a:spcBef>
              <a:tabLst>
                <a:tab pos="4478655" algn="l"/>
              </a:tabLst>
            </a:pPr>
            <a:r>
              <a:rPr sz="2600" dirty="0">
                <a:latin typeface="Calibri"/>
                <a:cs typeface="Calibri"/>
              </a:rPr>
              <a:t>Step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2: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Repeat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Steps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While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Ptr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!=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Null </a:t>
            </a:r>
            <a:r>
              <a:rPr sz="2600" dirty="0">
                <a:latin typeface="Calibri"/>
                <a:cs typeface="Calibri"/>
              </a:rPr>
              <a:t>Step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3: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Apply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Ptr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-</a:t>
            </a:r>
            <a:r>
              <a:rPr sz="2600" dirty="0">
                <a:latin typeface="Calibri"/>
                <a:cs typeface="Calibri"/>
              </a:rPr>
              <a:t>&gt;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1536700" marR="2475865" indent="-915035">
              <a:lnSpc>
                <a:spcPts val="4680"/>
              </a:lnSpc>
              <a:spcBef>
                <a:spcPts val="5"/>
              </a:spcBef>
            </a:pPr>
            <a:r>
              <a:rPr sz="2600" dirty="0">
                <a:latin typeface="Calibri"/>
                <a:cs typeface="Calibri"/>
              </a:rPr>
              <a:t>Step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4: Set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Ptr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Ptr </a:t>
            </a:r>
            <a:r>
              <a:rPr sz="2600" spc="-20" dirty="0">
                <a:latin typeface="Calibri"/>
                <a:cs typeface="Calibri"/>
              </a:rPr>
              <a:t>-</a:t>
            </a:r>
            <a:r>
              <a:rPr sz="2600" dirty="0">
                <a:latin typeface="Calibri"/>
                <a:cs typeface="Calibri"/>
              </a:rPr>
              <a:t>&gt;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Next </a:t>
            </a:r>
            <a:r>
              <a:rPr sz="2600" dirty="0">
                <a:latin typeface="Calibri"/>
                <a:cs typeface="Calibri"/>
              </a:rPr>
              <a:t>[End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Loop]</a:t>
            </a:r>
            <a:endParaRPr sz="2600">
              <a:latin typeface="Calibri"/>
              <a:cs typeface="Calibri"/>
            </a:endParaRPr>
          </a:p>
          <a:p>
            <a:pPr marL="622300">
              <a:lnSpc>
                <a:spcPct val="100000"/>
              </a:lnSpc>
              <a:spcBef>
                <a:spcPts val="1150"/>
              </a:spcBef>
            </a:pPr>
            <a:r>
              <a:rPr sz="2600" dirty="0">
                <a:latin typeface="Calibri"/>
                <a:cs typeface="Calibri"/>
              </a:rPr>
              <a:t>Step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5: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Exit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651205"/>
            <a:ext cx="722503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0" dirty="0">
                <a:latin typeface="Calibri"/>
                <a:cs typeface="Calibri"/>
              </a:rPr>
              <a:t>Algorithm</a:t>
            </a:r>
            <a:r>
              <a:rPr sz="2600" b="0" spc="-45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to</a:t>
            </a:r>
            <a:r>
              <a:rPr sz="2600" b="0" spc="-5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print</a:t>
            </a:r>
            <a:r>
              <a:rPr sz="2600" b="0" spc="-55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the</a:t>
            </a:r>
            <a:r>
              <a:rPr sz="2600" b="0" spc="-6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number</a:t>
            </a:r>
            <a:r>
              <a:rPr sz="2600" b="0" spc="-6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of</a:t>
            </a:r>
            <a:r>
              <a:rPr sz="2600" b="0" spc="-5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nodes</a:t>
            </a:r>
            <a:r>
              <a:rPr sz="2600" b="0" spc="-7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in</a:t>
            </a:r>
            <a:r>
              <a:rPr sz="2600" b="0" spc="-65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a</a:t>
            </a:r>
            <a:r>
              <a:rPr sz="2600" b="0" spc="-45" dirty="0">
                <a:latin typeface="Calibri"/>
                <a:cs typeface="Calibri"/>
              </a:rPr>
              <a:t> </a:t>
            </a:r>
            <a:r>
              <a:rPr sz="2600" b="0" spc="-10" dirty="0">
                <a:latin typeface="Calibri"/>
                <a:cs typeface="Calibri"/>
              </a:rPr>
              <a:t>linked</a:t>
            </a:r>
            <a:r>
              <a:rPr sz="2600" b="0" spc="-65" dirty="0">
                <a:latin typeface="Calibri"/>
                <a:cs typeface="Calibri"/>
              </a:rPr>
              <a:t> </a:t>
            </a:r>
            <a:r>
              <a:rPr sz="2600" b="0" spc="-20" dirty="0">
                <a:latin typeface="Calibri"/>
                <a:cs typeface="Calibri"/>
              </a:rPr>
              <a:t>list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0175" y="1480292"/>
            <a:ext cx="5795645" cy="4597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87195">
              <a:lnSpc>
                <a:spcPct val="149700"/>
              </a:lnSpc>
              <a:spcBef>
                <a:spcPts val="105"/>
              </a:spcBef>
              <a:tabLst>
                <a:tab pos="2866390" algn="l"/>
              </a:tabLst>
            </a:pPr>
            <a:r>
              <a:rPr sz="2500" dirty="0">
                <a:latin typeface="Calibri"/>
                <a:cs typeface="Calibri"/>
              </a:rPr>
              <a:t>Step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1: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[Initialize]</a:t>
            </a:r>
            <a:r>
              <a:rPr sz="2500" spc="-9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Set</a:t>
            </a:r>
            <a:r>
              <a:rPr sz="2500" dirty="0">
                <a:latin typeface="Calibri"/>
                <a:cs typeface="Calibri"/>
              </a:rPr>
              <a:t>	Count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=0 </a:t>
            </a:r>
            <a:r>
              <a:rPr sz="2500" dirty="0">
                <a:latin typeface="Calibri"/>
                <a:cs typeface="Calibri"/>
              </a:rPr>
              <a:t>Step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2: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[Initialize]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Set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Ptr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Start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49700"/>
              </a:lnSpc>
              <a:spcBef>
                <a:spcPts val="20"/>
              </a:spcBef>
            </a:pPr>
            <a:r>
              <a:rPr sz="2500" dirty="0">
                <a:latin typeface="Calibri"/>
                <a:cs typeface="Calibri"/>
              </a:rPr>
              <a:t>Step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3: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Repeat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Teps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4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5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While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Ptr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!=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Null </a:t>
            </a:r>
            <a:r>
              <a:rPr sz="2500" dirty="0">
                <a:latin typeface="Calibri"/>
                <a:cs typeface="Calibri"/>
              </a:rPr>
              <a:t>Step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4: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Count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+1</a:t>
            </a:r>
            <a:endParaRPr sz="2500">
              <a:latin typeface="Calibri"/>
              <a:cs typeface="Calibri"/>
            </a:endParaRPr>
          </a:p>
          <a:p>
            <a:pPr marL="927100" marR="2192020" indent="-915035">
              <a:lnSpc>
                <a:spcPct val="149700"/>
              </a:lnSpc>
              <a:spcBef>
                <a:spcPts val="20"/>
              </a:spcBef>
              <a:tabLst>
                <a:tab pos="2667635" algn="l"/>
              </a:tabLst>
            </a:pPr>
            <a:r>
              <a:rPr sz="2500" dirty="0">
                <a:latin typeface="Calibri"/>
                <a:cs typeface="Calibri"/>
              </a:rPr>
              <a:t>Step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5: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Set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Ptr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Ptr</a:t>
            </a:r>
            <a:r>
              <a:rPr sz="2500" dirty="0">
                <a:latin typeface="Calibri"/>
                <a:cs typeface="Calibri"/>
              </a:rPr>
              <a:t>	-&gt;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Next </a:t>
            </a:r>
            <a:r>
              <a:rPr sz="2500" dirty="0">
                <a:latin typeface="Calibri"/>
                <a:cs typeface="Calibri"/>
              </a:rPr>
              <a:t>[End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Of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Loop]</a:t>
            </a:r>
            <a:endParaRPr sz="2500">
              <a:latin typeface="Calibri"/>
              <a:cs typeface="Calibri"/>
            </a:endParaRPr>
          </a:p>
          <a:p>
            <a:pPr marL="12700" marR="3249295">
              <a:lnSpc>
                <a:spcPct val="149700"/>
              </a:lnSpc>
              <a:spcBef>
                <a:spcPts val="25"/>
              </a:spcBef>
            </a:pPr>
            <a:r>
              <a:rPr sz="2500" dirty="0">
                <a:latin typeface="Calibri"/>
                <a:cs typeface="Calibri"/>
              </a:rPr>
              <a:t>Step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6: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Write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Count </a:t>
            </a:r>
            <a:r>
              <a:rPr sz="2500" dirty="0">
                <a:latin typeface="Calibri"/>
                <a:cs typeface="Calibri"/>
              </a:rPr>
              <a:t>Step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7: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Exit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775" y="698119"/>
            <a:ext cx="43516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Calibri"/>
                <a:cs typeface="Calibri"/>
              </a:rPr>
              <a:t>Algorithm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search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linked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list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345" y="1165735"/>
            <a:ext cx="3992245" cy="505777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1: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[Initialize]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Ptr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Start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50100"/>
              </a:lnSpc>
            </a:pP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2: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Ptr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!=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Null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Ptr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-</a:t>
            </a:r>
            <a:r>
              <a:rPr sz="2000" spc="-20" dirty="0">
                <a:latin typeface="Calibri"/>
                <a:cs typeface="Calibri"/>
              </a:rPr>
              <a:t>&gt;Data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Ptr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Calibri"/>
                <a:cs typeface="Calibri"/>
              </a:rPr>
              <a:t>Go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latin typeface="Calibri"/>
                <a:cs typeface="Calibri"/>
              </a:rPr>
              <a:t>Else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libri"/>
                <a:cs typeface="Calibri"/>
              </a:rPr>
              <a:t>Set Ptr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Ptr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-</a:t>
            </a:r>
            <a:r>
              <a:rPr sz="2000" dirty="0">
                <a:latin typeface="Calibri"/>
                <a:cs typeface="Calibri"/>
              </a:rPr>
              <a:t>&gt;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Next</a:t>
            </a:r>
            <a:endParaRPr sz="2000">
              <a:latin typeface="Calibri"/>
              <a:cs typeface="Calibri"/>
            </a:endParaRPr>
          </a:p>
          <a:p>
            <a:pPr marL="927100" marR="1640205">
              <a:lnSpc>
                <a:spcPct val="150100"/>
              </a:lnSpc>
            </a:pPr>
            <a:r>
              <a:rPr sz="2000" dirty="0">
                <a:latin typeface="Calibri"/>
                <a:cs typeface="Calibri"/>
              </a:rPr>
              <a:t>[End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If] </a:t>
            </a:r>
            <a:r>
              <a:rPr sz="2000" dirty="0">
                <a:latin typeface="Calibri"/>
                <a:cs typeface="Calibri"/>
              </a:rPr>
              <a:t>[End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Loop]</a:t>
            </a:r>
            <a:endParaRPr sz="2000">
              <a:latin typeface="Calibri"/>
              <a:cs typeface="Calibri"/>
            </a:endParaRPr>
          </a:p>
          <a:p>
            <a:pPr marL="12700" marR="1798320">
              <a:lnSpc>
                <a:spcPts val="3600"/>
              </a:lnSpc>
              <a:spcBef>
                <a:spcPts val="120"/>
              </a:spcBef>
            </a:pP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Null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143001"/>
            <a:ext cx="50666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Calibri"/>
                <a:cs typeface="Calibri"/>
              </a:rPr>
              <a:t>Inserting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List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0175" y="738230"/>
            <a:ext cx="5029835" cy="591947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libri"/>
                <a:cs typeface="Calibri"/>
              </a:rPr>
              <a:t>Case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inserted</a:t>
            </a:r>
            <a:r>
              <a:rPr sz="1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at the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beginning.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Case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inserted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end.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50100"/>
              </a:lnSpc>
            </a:pPr>
            <a:r>
              <a:rPr sz="1800" dirty="0">
                <a:latin typeface="Calibri"/>
                <a:cs typeface="Calibri"/>
              </a:rPr>
              <a:t>Case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inserted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10" dirty="0">
                <a:latin typeface="Calibri"/>
                <a:cs typeface="Calibri"/>
              </a:rPr>
              <a:t> node. </a:t>
            </a:r>
            <a:r>
              <a:rPr sz="1800" dirty="0">
                <a:latin typeface="Calibri"/>
                <a:cs typeface="Calibri"/>
              </a:rPr>
              <a:t>Case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inserted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before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10" dirty="0">
                <a:latin typeface="Calibri"/>
                <a:cs typeface="Calibri"/>
              </a:rPr>
              <a:t> node.</a:t>
            </a:r>
            <a:endParaRPr sz="1800">
              <a:latin typeface="Calibri"/>
              <a:cs typeface="Calibri"/>
            </a:endParaRPr>
          </a:p>
          <a:p>
            <a:pPr marL="1365885">
              <a:lnSpc>
                <a:spcPct val="100000"/>
              </a:lnSpc>
              <a:spcBef>
                <a:spcPts val="2110"/>
              </a:spcBef>
            </a:pPr>
            <a:r>
              <a:rPr sz="1800" dirty="0">
                <a:latin typeface="Calibri"/>
                <a:cs typeface="Calibri"/>
              </a:rPr>
              <a:t>Step 1: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Avail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Null</a:t>
            </a:r>
            <a:endParaRPr sz="1800">
              <a:latin typeface="Calibri"/>
              <a:cs typeface="Calibri"/>
            </a:endParaRPr>
          </a:p>
          <a:p>
            <a:pPr marL="228028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Calibri"/>
                <a:cs typeface="Calibri"/>
              </a:rPr>
              <a:t>Write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Overflow</a:t>
            </a:r>
            <a:endParaRPr sz="1800">
              <a:latin typeface="Calibri"/>
              <a:cs typeface="Calibri"/>
            </a:endParaRPr>
          </a:p>
          <a:p>
            <a:pPr marL="13658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Go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Step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  <a:p>
            <a:pPr marL="22802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[End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If]</a:t>
            </a:r>
            <a:endParaRPr sz="1800">
              <a:latin typeface="Calibri"/>
              <a:cs typeface="Calibri"/>
            </a:endParaRPr>
          </a:p>
          <a:p>
            <a:pPr marL="13658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Step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New_node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Avail</a:t>
            </a:r>
            <a:endParaRPr sz="1800">
              <a:latin typeface="Calibri"/>
              <a:cs typeface="Calibri"/>
            </a:endParaRPr>
          </a:p>
          <a:p>
            <a:pPr marL="1365885" marR="427355">
              <a:lnSpc>
                <a:spcPct val="150100"/>
              </a:lnSpc>
            </a:pPr>
            <a:r>
              <a:rPr sz="1800" dirty="0">
                <a:latin typeface="Calibri"/>
                <a:cs typeface="Calibri"/>
              </a:rPr>
              <a:t>Step 3: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Avail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Avail</a:t>
            </a:r>
            <a:r>
              <a:rPr sz="1800" spc="3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-&gt;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Next </a:t>
            </a:r>
            <a:r>
              <a:rPr sz="1800" dirty="0">
                <a:latin typeface="Calibri"/>
                <a:cs typeface="Calibri"/>
              </a:rPr>
              <a:t>Step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New_node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-&gt;Data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Val</a:t>
            </a:r>
            <a:endParaRPr sz="1800">
              <a:latin typeface="Calibri"/>
              <a:cs typeface="Calibri"/>
            </a:endParaRPr>
          </a:p>
          <a:p>
            <a:pPr marL="13658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Step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New_node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-&gt;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</a:t>
            </a:r>
            <a:endParaRPr sz="1800">
              <a:latin typeface="Calibri"/>
              <a:cs typeface="Calibri"/>
            </a:endParaRPr>
          </a:p>
          <a:p>
            <a:pPr marL="136588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Calibri"/>
                <a:cs typeface="Calibri"/>
              </a:rPr>
              <a:t>Step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New_node</a:t>
            </a:r>
            <a:endParaRPr sz="1800">
              <a:latin typeface="Calibri"/>
              <a:cs typeface="Calibri"/>
            </a:endParaRPr>
          </a:p>
          <a:p>
            <a:pPr marL="13658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Step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Exit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453593"/>
            <a:ext cx="57969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r>
              <a:rPr sz="26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26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26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6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inserted</a:t>
            </a:r>
            <a:r>
              <a:rPr sz="26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at</a:t>
            </a:r>
            <a:r>
              <a:rPr sz="26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6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006FC0"/>
                </a:solidFill>
                <a:latin typeface="Calibri"/>
                <a:cs typeface="Calibri"/>
              </a:rPr>
              <a:t>end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0947" y="1598065"/>
            <a:ext cx="5244860" cy="381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175" y="453593"/>
            <a:ext cx="696277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r>
              <a:rPr sz="26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26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26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6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inserted</a:t>
            </a:r>
            <a:r>
              <a:rPr sz="26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after</a:t>
            </a:r>
            <a:r>
              <a:rPr sz="26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6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given</a:t>
            </a:r>
            <a:r>
              <a:rPr sz="26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node.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5837" y="1510421"/>
            <a:ext cx="6566500" cy="4485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175" y="453593"/>
            <a:ext cx="720026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r>
              <a:rPr sz="26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26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26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6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inserted</a:t>
            </a:r>
            <a:r>
              <a:rPr sz="26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before</a:t>
            </a:r>
            <a:r>
              <a:rPr sz="26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6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given</a:t>
            </a:r>
            <a:r>
              <a:rPr sz="26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node.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8638" y="1312809"/>
            <a:ext cx="6904337" cy="4607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682879"/>
            <a:ext cx="461899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Calibri"/>
                <a:cs typeface="Calibri"/>
              </a:rPr>
              <a:t>Algorithm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first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6137" y="1733271"/>
            <a:ext cx="5118910" cy="2664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682879"/>
            <a:ext cx="45643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Calibri"/>
                <a:cs typeface="Calibri"/>
              </a:rPr>
              <a:t>Algorithm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last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0932" y="1603872"/>
            <a:ext cx="6594767" cy="3200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6174"/>
            <a:ext cx="11632565" cy="663384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7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OPERATIONS</a:t>
            </a:r>
            <a:r>
              <a:rPr sz="1700" b="1" dirty="0">
                <a:solidFill>
                  <a:srgbClr val="006FC0"/>
                </a:solidFill>
                <a:latin typeface="Times New Roman"/>
                <a:cs typeface="Times New Roman"/>
              </a:rPr>
              <a:t> ON</a:t>
            </a:r>
            <a:r>
              <a:rPr sz="17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DATA</a:t>
            </a:r>
            <a:r>
              <a:rPr sz="17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STRUCTURE</a:t>
            </a:r>
            <a:endParaRPr sz="1700">
              <a:latin typeface="Times New Roman"/>
              <a:cs typeface="Times New Roman"/>
            </a:endParaRPr>
          </a:p>
          <a:p>
            <a:pPr marL="294640" indent="-227329">
              <a:lnSpc>
                <a:spcPct val="100000"/>
              </a:lnSpc>
              <a:spcBef>
                <a:spcPts val="1010"/>
              </a:spcBef>
              <a:buAutoNum type="arabicParenR"/>
              <a:tabLst>
                <a:tab pos="294640" algn="l"/>
              </a:tabLst>
            </a:pPr>
            <a:r>
              <a:rPr sz="17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Traversing:</a:t>
            </a:r>
            <a:r>
              <a:rPr sz="17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Every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contains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set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elements.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Traversing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means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visiting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each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the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order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perform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some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specific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operation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like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searching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</a:t>
            </a:r>
            <a:r>
              <a:rPr sz="1700" spc="-10" dirty="0">
                <a:latin typeface="Times New Roman"/>
                <a:cs typeface="Times New Roman"/>
              </a:rPr>
              <a:t> sorting.</a:t>
            </a:r>
            <a:endParaRPr sz="17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700" dirty="0">
                <a:latin typeface="Times New Roman"/>
                <a:cs typeface="Times New Roman"/>
              </a:rPr>
              <a:t>Example: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need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calculate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average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marks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obtained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student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6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different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subject,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traverse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the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700" dirty="0">
                <a:latin typeface="Times New Roman"/>
                <a:cs typeface="Times New Roman"/>
              </a:rPr>
              <a:t>complete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array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marks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calculate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total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sum,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will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divide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sum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subjects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i.e.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6,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order</a:t>
            </a:r>
            <a:r>
              <a:rPr sz="1700" spc="1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find</a:t>
            </a:r>
            <a:r>
              <a:rPr sz="1700" spc="-25" dirty="0">
                <a:latin typeface="Times New Roman"/>
                <a:cs typeface="Times New Roman"/>
              </a:rPr>
              <a:t> the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700" spc="-10" dirty="0">
                <a:latin typeface="Times New Roman"/>
                <a:cs typeface="Times New Roman"/>
              </a:rPr>
              <a:t>average.</a:t>
            </a:r>
            <a:endParaRPr sz="1700">
              <a:latin typeface="Times New Roman"/>
              <a:cs typeface="Times New Roman"/>
            </a:endParaRPr>
          </a:p>
          <a:p>
            <a:pPr marL="245110" marR="1941195" indent="-233045">
              <a:lnSpc>
                <a:spcPct val="149400"/>
              </a:lnSpc>
              <a:spcBef>
                <a:spcPts val="25"/>
              </a:spcBef>
              <a:buAutoNum type="arabicParenR" startAt="2"/>
              <a:tabLst>
                <a:tab pos="469900" algn="l"/>
              </a:tabLst>
            </a:pPr>
            <a:r>
              <a:rPr sz="1700" b="1" dirty="0">
                <a:solidFill>
                  <a:srgbClr val="006FC0"/>
                </a:solidFill>
                <a:latin typeface="Times New Roman"/>
                <a:cs typeface="Times New Roman"/>
              </a:rPr>
              <a:t>Insertion:</a:t>
            </a:r>
            <a:r>
              <a:rPr sz="17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Insertion can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defined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as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adding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at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any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location. 	</a:t>
            </a: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size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 data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 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only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insert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n-1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into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it.</a:t>
            </a:r>
            <a:endParaRPr sz="1700">
              <a:latin typeface="Times New Roman"/>
              <a:cs typeface="Times New Roman"/>
            </a:endParaRPr>
          </a:p>
          <a:p>
            <a:pPr marL="245745" indent="-233045">
              <a:lnSpc>
                <a:spcPct val="100000"/>
              </a:lnSpc>
              <a:spcBef>
                <a:spcPts val="1035"/>
              </a:spcBef>
              <a:buAutoNum type="arabicParenR" startAt="2"/>
              <a:tabLst>
                <a:tab pos="245745" algn="l"/>
              </a:tabLst>
            </a:pPr>
            <a:r>
              <a:rPr sz="1700" b="1" dirty="0">
                <a:solidFill>
                  <a:srgbClr val="FF0000"/>
                </a:solidFill>
                <a:latin typeface="Times New Roman"/>
                <a:cs typeface="Times New Roman"/>
              </a:rPr>
              <a:t>Deletion:</a:t>
            </a:r>
            <a:r>
              <a:rPr sz="17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removing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called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Deletion.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We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delete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data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any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random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location.</a:t>
            </a:r>
            <a:endParaRPr sz="17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try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delete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empty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underflow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occurs.</a:t>
            </a:r>
            <a:endParaRPr sz="1700">
              <a:latin typeface="Times New Roman"/>
              <a:cs typeface="Times New Roman"/>
            </a:endParaRPr>
          </a:p>
          <a:p>
            <a:pPr marL="12700" marR="5080" indent="233045">
              <a:lnSpc>
                <a:spcPts val="3070"/>
              </a:lnSpc>
              <a:spcBef>
                <a:spcPts val="250"/>
              </a:spcBef>
              <a:buAutoNum type="arabicParenR" startAt="4"/>
              <a:tabLst>
                <a:tab pos="245745" algn="l"/>
              </a:tabLst>
            </a:pPr>
            <a:r>
              <a:rPr sz="17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Searching:</a:t>
            </a:r>
            <a:r>
              <a:rPr sz="17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finding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location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within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called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Searching.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 are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two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algorithms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perform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searching,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Linear Search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Binary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Search.</a:t>
            </a:r>
            <a:endParaRPr sz="1700">
              <a:latin typeface="Times New Roman"/>
              <a:cs typeface="Times New Roman"/>
            </a:endParaRPr>
          </a:p>
          <a:p>
            <a:pPr marL="245745" indent="-233045">
              <a:lnSpc>
                <a:spcPct val="100000"/>
              </a:lnSpc>
              <a:spcBef>
                <a:spcPts val="740"/>
              </a:spcBef>
              <a:buAutoNum type="arabicParenR" startAt="4"/>
              <a:tabLst>
                <a:tab pos="245745" algn="l"/>
              </a:tabLst>
            </a:pPr>
            <a:r>
              <a:rPr sz="1700" b="1" dirty="0">
                <a:solidFill>
                  <a:srgbClr val="FF0000"/>
                </a:solidFill>
                <a:latin typeface="Times New Roman"/>
                <a:cs typeface="Times New Roman"/>
              </a:rPr>
              <a:t>Sorting:</a:t>
            </a:r>
            <a:r>
              <a:rPr sz="17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arranging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structure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specific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order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known as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Sorting.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many algorithms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be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700" dirty="0">
                <a:latin typeface="Times New Roman"/>
                <a:cs typeface="Times New Roman"/>
              </a:rPr>
              <a:t>used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perform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sorting,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example,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insertion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sort,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selection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sort,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bubble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sort,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etc.</a:t>
            </a:r>
            <a:endParaRPr sz="1700">
              <a:latin typeface="Times New Roman"/>
              <a:cs typeface="Times New Roman"/>
            </a:endParaRPr>
          </a:p>
          <a:p>
            <a:pPr marL="245745" indent="-233045">
              <a:lnSpc>
                <a:spcPct val="100000"/>
              </a:lnSpc>
              <a:spcBef>
                <a:spcPts val="1010"/>
              </a:spcBef>
              <a:buAutoNum type="arabicParenR" startAt="6"/>
              <a:tabLst>
                <a:tab pos="245745" algn="l"/>
              </a:tabLst>
            </a:pPr>
            <a:r>
              <a:rPr sz="1700" b="1" dirty="0">
                <a:solidFill>
                  <a:srgbClr val="006FC0"/>
                </a:solidFill>
                <a:latin typeface="Times New Roman"/>
                <a:cs typeface="Times New Roman"/>
              </a:rPr>
              <a:t>Merging:</a:t>
            </a:r>
            <a:r>
              <a:rPr sz="1700" b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When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two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lists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List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List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 of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size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respectively,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similar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type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elements,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clubbed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joined to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produce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third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list,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List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 size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(M+N),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this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called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merging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529793"/>
            <a:ext cx="6560184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after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3336" y="1438489"/>
            <a:ext cx="7137707" cy="427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3829" y="2359609"/>
            <a:ext cx="557847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CIRCULAR</a:t>
            </a:r>
            <a:r>
              <a:rPr sz="4500" spc="-105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LINKED</a:t>
            </a:r>
            <a:r>
              <a:rPr sz="4500" spc="-45" dirty="0">
                <a:latin typeface="Calibri"/>
                <a:cs typeface="Calibri"/>
              </a:rPr>
              <a:t> </a:t>
            </a:r>
            <a:r>
              <a:rPr sz="4500" spc="-10" dirty="0">
                <a:latin typeface="Calibri"/>
                <a:cs typeface="Calibri"/>
              </a:rPr>
              <a:t>LISTS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175" y="316433"/>
            <a:ext cx="618744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latin typeface="Calibri"/>
                <a:cs typeface="Calibri"/>
              </a:rPr>
              <a:t>Inserting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Circular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List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8175" y="718769"/>
            <a:ext cx="708342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Case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inserted</a:t>
            </a:r>
            <a:r>
              <a:rPr sz="1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beginning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circular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linked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list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Case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inserted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circular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linked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5311" y="1600200"/>
            <a:ext cx="6481039" cy="4715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471881"/>
            <a:ext cx="8465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Algorithm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node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inserted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at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end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circular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linked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list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292" y="1191490"/>
            <a:ext cx="7362288" cy="4828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9175" y="624281"/>
            <a:ext cx="44361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Algorithm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to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delete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first</a:t>
            </a:r>
            <a:r>
              <a:rPr sz="2500" spc="-1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node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904" y="1295400"/>
            <a:ext cx="7528716" cy="4220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9175" y="624281"/>
            <a:ext cx="43840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Algorithm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to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delete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last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node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5027" y="1371600"/>
            <a:ext cx="8157765" cy="4038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3975" y="2344623"/>
            <a:ext cx="7422515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spc="50" dirty="0">
                <a:latin typeface="Calibri"/>
                <a:cs typeface="Calibri"/>
              </a:rPr>
              <a:t>DOUB</a:t>
            </a:r>
            <a:r>
              <a:rPr sz="6500" spc="-509" dirty="0">
                <a:latin typeface="Calibri"/>
                <a:cs typeface="Calibri"/>
              </a:rPr>
              <a:t>L</a:t>
            </a:r>
            <a:r>
              <a:rPr sz="6500" spc="50" dirty="0">
                <a:latin typeface="Calibri"/>
                <a:cs typeface="Calibri"/>
              </a:rPr>
              <a:t>Y</a:t>
            </a:r>
            <a:r>
              <a:rPr sz="6500" spc="-195" dirty="0">
                <a:latin typeface="Calibri"/>
                <a:cs typeface="Calibri"/>
              </a:rPr>
              <a:t> </a:t>
            </a:r>
            <a:r>
              <a:rPr sz="6500" dirty="0">
                <a:latin typeface="Calibri"/>
                <a:cs typeface="Calibri"/>
              </a:rPr>
              <a:t>LINKED</a:t>
            </a:r>
            <a:r>
              <a:rPr sz="6500" spc="-170" dirty="0">
                <a:latin typeface="Calibri"/>
                <a:cs typeface="Calibri"/>
              </a:rPr>
              <a:t> </a:t>
            </a:r>
            <a:r>
              <a:rPr sz="6500" spc="-10" dirty="0">
                <a:latin typeface="Calibri"/>
                <a:cs typeface="Calibri"/>
              </a:rPr>
              <a:t>LISTS</a:t>
            </a:r>
            <a:endParaRPr sz="6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468" rIns="0" bIns="0" rtlCol="0">
            <a:spAutoFit/>
          </a:bodyPr>
          <a:lstStyle/>
          <a:p>
            <a:pPr marL="202120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insert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beginning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2269" y="1338580"/>
            <a:ext cx="6373458" cy="4615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545033"/>
            <a:ext cx="57721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insert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end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495" y="1213052"/>
            <a:ext cx="7141304" cy="487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545033"/>
            <a:ext cx="714502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insert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after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688" y="1090633"/>
            <a:ext cx="6640335" cy="5182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80" y="124713"/>
            <a:ext cx="54819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/>
              <a:t>CHARACTERISTICS</a:t>
            </a:r>
            <a:r>
              <a:rPr sz="2000" spc="-40" dirty="0"/>
              <a:t> </a:t>
            </a:r>
            <a:r>
              <a:rPr sz="2000" spc="-20" dirty="0"/>
              <a:t>OF</a:t>
            </a:r>
            <a:r>
              <a:rPr sz="2000" spc="-185" dirty="0"/>
              <a:t> </a:t>
            </a:r>
            <a:r>
              <a:rPr sz="2000" spc="-20" dirty="0"/>
              <a:t>A</a:t>
            </a:r>
            <a:r>
              <a:rPr sz="2000" spc="-120" dirty="0"/>
              <a:t> </a:t>
            </a:r>
            <a:r>
              <a:rPr sz="2000" spc="-95" dirty="0"/>
              <a:t>DATA</a:t>
            </a:r>
            <a:r>
              <a:rPr sz="2000" spc="-70" dirty="0"/>
              <a:t> </a:t>
            </a:r>
            <a:r>
              <a:rPr sz="2000" spc="-10" dirty="0"/>
              <a:t>STRUCTURE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52780" y="427484"/>
            <a:ext cx="11679555" cy="626364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305"/>
              </a:spcBef>
              <a:buSzPct val="50000"/>
              <a:buFont typeface="Wingdings"/>
              <a:buChar char=""/>
              <a:tabLst>
                <a:tab pos="356870" algn="l"/>
              </a:tabLst>
            </a:pPr>
            <a:r>
              <a:rPr sz="2000" b="1" dirty="0">
                <a:latin typeface="Times New Roman"/>
                <a:cs typeface="Times New Roman"/>
              </a:rPr>
              <a:t>Correctness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implementation should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correctly.</a:t>
            </a:r>
            <a:endParaRPr sz="20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50100"/>
              </a:lnSpc>
              <a:buSzPct val="50000"/>
              <a:buFont typeface="Wingdings"/>
              <a:buChar char=""/>
              <a:tabLst>
                <a:tab pos="356870" algn="l"/>
              </a:tabLst>
            </a:pPr>
            <a:r>
              <a:rPr sz="2000" b="1" dirty="0">
                <a:latin typeface="Times New Roman"/>
                <a:cs typeface="Times New Roman"/>
              </a:rPr>
              <a:t>Time</a:t>
            </a:r>
            <a:r>
              <a:rPr sz="2000" b="1" spc="1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Complexity</a:t>
            </a:r>
            <a:r>
              <a:rPr sz="2000" b="1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execution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 </a:t>
            </a:r>
            <a:r>
              <a:rPr sz="2000" spc="-10" dirty="0">
                <a:latin typeface="Times New Roman"/>
                <a:cs typeface="Times New Roman"/>
              </a:rPr>
              <a:t>possible.</a:t>
            </a:r>
            <a:endParaRPr sz="2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SzPct val="50000"/>
              <a:buFont typeface="Wingdings"/>
              <a:buChar char=""/>
              <a:tabLst>
                <a:tab pos="356870" algn="l"/>
              </a:tabLst>
            </a:pPr>
            <a:r>
              <a:rPr sz="2000" b="1" dirty="0">
                <a:latin typeface="Times New Roman"/>
                <a:cs typeface="Times New Roman"/>
              </a:rPr>
              <a:t>Space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Complexity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Memory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possible.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Wingdings"/>
              <a:buChar char=""/>
            </a:pPr>
            <a:endParaRPr sz="2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  <a:p>
            <a:pPr marL="165100" marR="15875" indent="457200">
              <a:lnSpc>
                <a:spcPts val="324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procedure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steps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solving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particular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problem.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finite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or </a:t>
            </a:r>
            <a:r>
              <a:rPr sz="1800" dirty="0">
                <a:latin typeface="Times New Roman"/>
                <a:cs typeface="Times New Roman"/>
              </a:rPr>
              <a:t>instructions,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order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accomplish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certain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predefined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task.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complete program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just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solution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(logic)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problem,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either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description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Flowchart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Pseudo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  <a:p>
            <a:pPr marL="216535">
              <a:lnSpc>
                <a:spcPct val="100000"/>
              </a:lnSpc>
              <a:spcBef>
                <a:spcPts val="795"/>
              </a:spcBef>
            </a:pP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major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categories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algorithm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966469" lvl="1" indent="-344170">
              <a:lnSpc>
                <a:spcPct val="100000"/>
              </a:lnSpc>
              <a:spcBef>
                <a:spcPts val="1080"/>
              </a:spcBef>
              <a:buFont typeface="Symbol"/>
              <a:buChar char=""/>
              <a:tabLst>
                <a:tab pos="966469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Sort: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 sorting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items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certain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order.</a:t>
            </a:r>
            <a:endParaRPr sz="1800">
              <a:latin typeface="Times New Roman"/>
              <a:cs typeface="Times New Roman"/>
            </a:endParaRPr>
          </a:p>
          <a:p>
            <a:pPr marL="966469" lvl="1" indent="-344170">
              <a:lnSpc>
                <a:spcPct val="100000"/>
              </a:lnSpc>
              <a:spcBef>
                <a:spcPts val="1080"/>
              </a:spcBef>
              <a:buFont typeface="Symbol"/>
              <a:buChar char=""/>
              <a:tabLst>
                <a:tab pos="966469" algn="l"/>
              </a:tabLst>
            </a:pPr>
            <a:r>
              <a:rPr sz="1800" b="1" spc="-20" dirty="0">
                <a:latin typeface="Times New Roman"/>
                <a:cs typeface="Times New Roman"/>
              </a:rPr>
              <a:t>Search: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searching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items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inside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  <a:p>
            <a:pPr marL="966469" lvl="1" indent="-344170">
              <a:lnSpc>
                <a:spcPct val="100000"/>
              </a:lnSpc>
              <a:spcBef>
                <a:spcPts val="1085"/>
              </a:spcBef>
              <a:buFont typeface="Symbol"/>
              <a:buChar char=""/>
              <a:tabLst>
                <a:tab pos="966469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Delete: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deleting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existing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  <a:p>
            <a:pPr marL="966469" lvl="1" indent="-344170">
              <a:lnSpc>
                <a:spcPct val="100000"/>
              </a:lnSpc>
              <a:spcBef>
                <a:spcPts val="1080"/>
              </a:spcBef>
              <a:buFont typeface="Symbol"/>
              <a:buChar char=""/>
              <a:tabLst>
                <a:tab pos="966469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Insert: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 inserting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item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10" dirty="0"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  <a:p>
            <a:pPr marL="966469" lvl="1" indent="-344170">
              <a:lnSpc>
                <a:spcPct val="100000"/>
              </a:lnSpc>
              <a:spcBef>
                <a:spcPts val="1080"/>
              </a:spcBef>
              <a:buFont typeface="Symbol"/>
              <a:buChar char=""/>
              <a:tabLst>
                <a:tab pos="966469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Update: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Algorithm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updating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existing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inside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structure.t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616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insert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before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025" y="780287"/>
            <a:ext cx="6641192" cy="5358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465277"/>
            <a:ext cx="745045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0" dirty="0">
                <a:latin typeface="Calibri Light"/>
                <a:cs typeface="Calibri Light"/>
              </a:rPr>
              <a:t>Deleting</a:t>
            </a:r>
            <a:r>
              <a:rPr sz="3500" b="0" spc="-65" dirty="0">
                <a:latin typeface="Calibri Light"/>
                <a:cs typeface="Calibri Light"/>
              </a:rPr>
              <a:t> </a:t>
            </a:r>
            <a:r>
              <a:rPr sz="3500" b="0" dirty="0">
                <a:latin typeface="Calibri Light"/>
                <a:cs typeface="Calibri Light"/>
              </a:rPr>
              <a:t>a</a:t>
            </a:r>
            <a:r>
              <a:rPr sz="3500" b="0" spc="-65" dirty="0">
                <a:latin typeface="Calibri Light"/>
                <a:cs typeface="Calibri Light"/>
              </a:rPr>
              <a:t> </a:t>
            </a:r>
            <a:r>
              <a:rPr sz="3500" b="0" dirty="0">
                <a:latin typeface="Calibri Light"/>
                <a:cs typeface="Calibri Light"/>
              </a:rPr>
              <a:t>Node</a:t>
            </a:r>
            <a:r>
              <a:rPr sz="3500" b="0" spc="-55" dirty="0">
                <a:latin typeface="Calibri Light"/>
                <a:cs typeface="Calibri Light"/>
              </a:rPr>
              <a:t> </a:t>
            </a:r>
            <a:r>
              <a:rPr sz="3500" b="0" dirty="0">
                <a:latin typeface="Calibri Light"/>
                <a:cs typeface="Calibri Light"/>
              </a:rPr>
              <a:t>from</a:t>
            </a:r>
            <a:r>
              <a:rPr sz="3500" b="0" spc="-60" dirty="0">
                <a:latin typeface="Calibri Light"/>
                <a:cs typeface="Calibri Light"/>
              </a:rPr>
              <a:t> </a:t>
            </a:r>
            <a:r>
              <a:rPr sz="3500" b="0" dirty="0">
                <a:latin typeface="Calibri Light"/>
                <a:cs typeface="Calibri Light"/>
              </a:rPr>
              <a:t>a</a:t>
            </a:r>
            <a:r>
              <a:rPr sz="3500" b="0" spc="-45" dirty="0">
                <a:latin typeface="Calibri Light"/>
                <a:cs typeface="Calibri Light"/>
              </a:rPr>
              <a:t> </a:t>
            </a:r>
            <a:r>
              <a:rPr sz="3500" b="0" dirty="0">
                <a:latin typeface="Calibri Light"/>
                <a:cs typeface="Calibri Light"/>
              </a:rPr>
              <a:t>Doubly</a:t>
            </a:r>
            <a:r>
              <a:rPr sz="3500" b="0" spc="-110" dirty="0">
                <a:latin typeface="Calibri Light"/>
                <a:cs typeface="Calibri Light"/>
              </a:rPr>
              <a:t> </a:t>
            </a:r>
            <a:r>
              <a:rPr sz="3500" b="0" dirty="0">
                <a:latin typeface="Calibri Light"/>
                <a:cs typeface="Calibri Light"/>
              </a:rPr>
              <a:t>Linked</a:t>
            </a:r>
            <a:r>
              <a:rPr sz="3500" b="0" spc="-75" dirty="0">
                <a:latin typeface="Calibri Light"/>
                <a:cs typeface="Calibri Light"/>
              </a:rPr>
              <a:t> </a:t>
            </a:r>
            <a:r>
              <a:rPr sz="3500" b="0" spc="-20" dirty="0">
                <a:latin typeface="Calibri Light"/>
                <a:cs typeface="Calibri Light"/>
              </a:rPr>
              <a:t>List</a:t>
            </a:r>
            <a:endParaRPr sz="35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3975" y="1397812"/>
            <a:ext cx="6787515" cy="2404110"/>
          </a:xfrm>
          <a:prstGeom prst="rect">
            <a:avLst/>
          </a:prstGeom>
        </p:spPr>
        <p:txBody>
          <a:bodyPr vert="horz" wrap="square" lIns="0" tIns="21145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665"/>
              </a:spcBef>
              <a:buFont typeface="Arial MT"/>
              <a:buChar char="•"/>
              <a:tabLst>
                <a:tab pos="299085" algn="l"/>
              </a:tabLst>
            </a:pPr>
            <a:r>
              <a:rPr sz="2600" dirty="0">
                <a:latin typeface="Calibri"/>
                <a:cs typeface="Calibri"/>
              </a:rPr>
              <a:t>Case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1: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first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deleted.</a:t>
            </a:r>
            <a:endParaRPr sz="2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560"/>
              </a:spcBef>
              <a:buFont typeface="Arial MT"/>
              <a:buChar char="•"/>
              <a:tabLst>
                <a:tab pos="299085" algn="l"/>
              </a:tabLst>
            </a:pPr>
            <a:r>
              <a:rPr sz="2600" dirty="0">
                <a:latin typeface="Calibri"/>
                <a:cs typeface="Calibri"/>
              </a:rPr>
              <a:t>Case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2: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last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deleted.</a:t>
            </a:r>
            <a:endParaRPr sz="2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99085" algn="l"/>
              </a:tabLst>
            </a:pPr>
            <a:r>
              <a:rPr sz="2600" dirty="0">
                <a:latin typeface="Calibri"/>
                <a:cs typeface="Calibri"/>
              </a:rPr>
              <a:t>Case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3: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after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deleted.</a:t>
            </a:r>
            <a:endParaRPr sz="2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560"/>
              </a:spcBef>
              <a:buFont typeface="Arial MT"/>
              <a:buChar char="•"/>
              <a:tabLst>
                <a:tab pos="299085" algn="l"/>
              </a:tabLst>
            </a:pPr>
            <a:r>
              <a:rPr sz="2600" dirty="0">
                <a:latin typeface="Calibri"/>
                <a:cs typeface="Calibri"/>
              </a:rPr>
              <a:t>Case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4: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before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deleted.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7268" rIns="0" bIns="0" rtlCol="0">
            <a:spAutoFit/>
          </a:bodyPr>
          <a:lstStyle/>
          <a:p>
            <a:pPr marL="179260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first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1230880"/>
            <a:ext cx="7186277" cy="4298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7268" rIns="0" bIns="0" rtlCol="0">
            <a:spAutoFit/>
          </a:bodyPr>
          <a:lstStyle/>
          <a:p>
            <a:pPr marL="179260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last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317749"/>
            <a:ext cx="7362750" cy="3751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7268" rIns="0" bIns="0" rtlCol="0">
            <a:spAutoFit/>
          </a:bodyPr>
          <a:lstStyle/>
          <a:p>
            <a:pPr marL="179260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after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186" y="1295074"/>
            <a:ext cx="7436360" cy="4776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7268" rIns="0" bIns="0" rtlCol="0">
            <a:spAutoFit/>
          </a:bodyPr>
          <a:lstStyle/>
          <a:p>
            <a:pPr marL="179260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before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given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9137" y="1314106"/>
            <a:ext cx="6948079" cy="4662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1536" y="3476829"/>
            <a:ext cx="7878638" cy="19968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09800" y="2590800"/>
            <a:ext cx="7861300" cy="783590"/>
          </a:xfrm>
          <a:custGeom>
            <a:avLst/>
            <a:gdLst/>
            <a:ahLst/>
            <a:cxnLst/>
            <a:rect l="l" t="t" r="r" b="b"/>
            <a:pathLst>
              <a:path w="7861300" h="783589">
                <a:moveTo>
                  <a:pt x="7860792" y="0"/>
                </a:moveTo>
                <a:lnTo>
                  <a:pt x="0" y="0"/>
                </a:lnTo>
                <a:lnTo>
                  <a:pt x="0" y="783336"/>
                </a:lnTo>
                <a:lnTo>
                  <a:pt x="7860792" y="783336"/>
                </a:lnTo>
                <a:lnTo>
                  <a:pt x="7860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09800" y="2590800"/>
            <a:ext cx="7861300" cy="783590"/>
          </a:xfrm>
          <a:prstGeom prst="rect">
            <a:avLst/>
          </a:prstGeom>
          <a:ln w="12192">
            <a:solidFill>
              <a:srgbClr val="4471C4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4500" dirty="0">
                <a:latin typeface="Calibri"/>
                <a:cs typeface="Calibri"/>
              </a:rPr>
              <a:t>CIRCULAR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-50" dirty="0">
                <a:latin typeface="Calibri"/>
                <a:cs typeface="Calibri"/>
              </a:rPr>
              <a:t>DOUBLY</a:t>
            </a:r>
            <a:r>
              <a:rPr sz="4500" spc="-105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LINKED</a:t>
            </a:r>
            <a:r>
              <a:rPr sz="4500" spc="-95" dirty="0">
                <a:latin typeface="Calibri"/>
                <a:cs typeface="Calibri"/>
              </a:rPr>
              <a:t> </a:t>
            </a:r>
            <a:r>
              <a:rPr sz="4500" spc="-10" dirty="0">
                <a:latin typeface="Calibri"/>
                <a:cs typeface="Calibri"/>
              </a:rPr>
              <a:t>LISTS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468" rIns="0" bIns="0" rtlCol="0">
            <a:spAutoFit/>
          </a:bodyPr>
          <a:lstStyle/>
          <a:p>
            <a:pPr marL="189674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insert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beginning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2596" y="963167"/>
            <a:ext cx="6460781" cy="5285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468" rIns="0" bIns="0" rtlCol="0">
            <a:spAutoFit/>
          </a:bodyPr>
          <a:lstStyle/>
          <a:p>
            <a:pPr marL="189674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insert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node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end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4817" y="1024127"/>
            <a:ext cx="6512852" cy="5090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468" rIns="0" bIns="0" rtlCol="0">
            <a:spAutoFit/>
          </a:bodyPr>
          <a:lstStyle/>
          <a:p>
            <a:pPr marL="189674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first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927" y="1546112"/>
            <a:ext cx="7458479" cy="419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444449"/>
            <a:ext cx="10310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performance</a:t>
            </a:r>
            <a:r>
              <a:rPr spc="-1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algorithm</a:t>
            </a:r>
            <a:r>
              <a:rPr spc="-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measured</a:t>
            </a:r>
            <a:r>
              <a:rPr spc="3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basis</a:t>
            </a:r>
            <a:r>
              <a:rPr spc="-4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following</a:t>
            </a:r>
            <a:r>
              <a:rPr spc="-95" dirty="0"/>
              <a:t> </a:t>
            </a:r>
            <a:r>
              <a:rPr spc="-10" dirty="0"/>
              <a:t>properties: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978535"/>
            <a:ext cx="11412220" cy="5015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Time</a:t>
            </a:r>
            <a:r>
              <a:rPr sz="2000" b="1" spc="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complexity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:</a:t>
            </a:r>
            <a:r>
              <a:rPr sz="2000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AF50"/>
                </a:solidFill>
                <a:latin typeface="Times New Roman"/>
                <a:cs typeface="Times New Roman"/>
              </a:rPr>
              <a:t>Space</a:t>
            </a:r>
            <a:r>
              <a:rPr sz="20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50"/>
                </a:solidFill>
                <a:latin typeface="Times New Roman"/>
                <a:cs typeface="Times New Roman"/>
              </a:rPr>
              <a:t>complexity:</a:t>
            </a:r>
            <a:r>
              <a:rPr sz="2000" b="1" spc="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memory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execution.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situations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memory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r>
              <a:rPr sz="20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must</a:t>
            </a:r>
            <a:r>
              <a:rPr sz="20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have:</a:t>
            </a: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2090"/>
              </a:spcBef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Specification:</a:t>
            </a:r>
            <a:r>
              <a:rPr sz="20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computational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procedure.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</a:pP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Pre-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conditions: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condition(s)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input.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Body</a:t>
            </a:r>
            <a:r>
              <a:rPr sz="20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0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000" b="1" spc="-1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Algorithm</a:t>
            </a:r>
            <a:r>
              <a:rPr sz="2000" spc="-10" dirty="0">
                <a:solidFill>
                  <a:srgbClr val="006FC0"/>
                </a:solidFill>
                <a:latin typeface="Times New Roman"/>
                <a:cs typeface="Times New Roman"/>
              </a:rPr>
              <a:t>:</a:t>
            </a:r>
            <a:r>
              <a:rPr sz="2000" spc="-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clear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unambiguous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instructions.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</a:pP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Post-conditions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condition(s)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output.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468" rIns="0" bIns="0" rtlCol="0">
            <a:spAutoFit/>
          </a:bodyPr>
          <a:lstStyle/>
          <a:p>
            <a:pPr marL="1896745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latin typeface="Calibri"/>
                <a:cs typeface="Calibri"/>
              </a:rPr>
              <a:t>Algorithm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last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856" y="1219200"/>
            <a:ext cx="7586194" cy="491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6321" y="2418994"/>
            <a:ext cx="298323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dirty="0"/>
              <a:t>UNIT</a:t>
            </a:r>
            <a:r>
              <a:rPr sz="7200" spc="-135" dirty="0"/>
              <a:t> </a:t>
            </a:r>
            <a:r>
              <a:rPr sz="7200" spc="-50" dirty="0"/>
              <a:t>2</a:t>
            </a:r>
            <a:endParaRPr sz="7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2511" y="518084"/>
            <a:ext cx="1864985" cy="5878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6190" y="274142"/>
            <a:ext cx="18967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50" dirty="0">
                <a:solidFill>
                  <a:srgbClr val="212A35"/>
                </a:solidFill>
                <a:latin typeface="Calibri Light"/>
                <a:cs typeface="Calibri Light"/>
              </a:rPr>
              <a:t>Stacks</a:t>
            </a:r>
            <a:endParaRPr sz="60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800" y="6400799"/>
            <a:ext cx="7077456" cy="457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2057400"/>
            <a:ext cx="3810000" cy="3733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5000" y="1524000"/>
            <a:ext cx="3808908" cy="4562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947373"/>
            <a:ext cx="8280400" cy="3392804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545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manner.</a:t>
            </a:r>
            <a:endParaRPr sz="2400">
              <a:latin typeface="Calibri"/>
              <a:cs typeface="Calibri"/>
            </a:endParaRPr>
          </a:p>
          <a:p>
            <a:pPr marL="357505" marR="5080" indent="-344805">
              <a:lnSpc>
                <a:spcPct val="15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60" dirty="0">
                <a:latin typeface="Calibri"/>
                <a:cs typeface="Calibri"/>
              </a:rPr>
              <a:t>Take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analogy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other.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removed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topmost </a:t>
            </a:r>
            <a:r>
              <a:rPr sz="2400" dirty="0">
                <a:latin typeface="Calibri"/>
                <a:cs typeface="Calibri"/>
              </a:rPr>
              <a:t>position.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Hence,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remove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at/from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topmost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72400" y="4651247"/>
            <a:ext cx="2505710" cy="664845"/>
          </a:xfrm>
          <a:prstGeom prst="rect">
            <a:avLst/>
          </a:prstGeom>
          <a:solidFill>
            <a:srgbClr val="A4A4A4"/>
          </a:solidFill>
          <a:ln w="12192">
            <a:solidFill>
              <a:srgbClr val="787878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710" marR="308610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topmost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64123" y="4337303"/>
            <a:ext cx="1981200" cy="2072639"/>
            <a:chOff x="5564123" y="4337303"/>
            <a:chExt cx="1981200" cy="2072639"/>
          </a:xfrm>
        </p:grpSpPr>
        <p:sp>
          <p:nvSpPr>
            <p:cNvPr id="5" name="object 5"/>
            <p:cNvSpPr/>
            <p:nvPr/>
          </p:nvSpPr>
          <p:spPr>
            <a:xfrm>
              <a:off x="6364223" y="4343399"/>
              <a:ext cx="113030" cy="2057400"/>
            </a:xfrm>
            <a:custGeom>
              <a:avLst/>
              <a:gdLst/>
              <a:ahLst/>
              <a:cxnLst/>
              <a:rect l="l" t="t" r="r" b="b"/>
              <a:pathLst>
                <a:path w="113029" h="2057400">
                  <a:moveTo>
                    <a:pt x="56387" y="0"/>
                  </a:moveTo>
                  <a:lnTo>
                    <a:pt x="31601" y="34856"/>
                  </a:lnTo>
                  <a:lnTo>
                    <a:pt x="21131" y="75338"/>
                  </a:lnTo>
                  <a:lnTo>
                    <a:pt x="12396" y="128442"/>
                  </a:lnTo>
                  <a:lnTo>
                    <a:pt x="5736" y="192110"/>
                  </a:lnTo>
                  <a:lnTo>
                    <a:pt x="1490" y="264282"/>
                  </a:lnTo>
                  <a:lnTo>
                    <a:pt x="0" y="342900"/>
                  </a:lnTo>
                  <a:lnTo>
                    <a:pt x="0" y="1714500"/>
                  </a:lnTo>
                  <a:lnTo>
                    <a:pt x="1490" y="1793125"/>
                  </a:lnTo>
                  <a:lnTo>
                    <a:pt x="5736" y="1865300"/>
                  </a:lnTo>
                  <a:lnTo>
                    <a:pt x="12396" y="1928968"/>
                  </a:lnTo>
                  <a:lnTo>
                    <a:pt x="21131" y="1982069"/>
                  </a:lnTo>
                  <a:lnTo>
                    <a:pt x="31601" y="2022547"/>
                  </a:lnTo>
                  <a:lnTo>
                    <a:pt x="56387" y="2057400"/>
                  </a:lnTo>
                  <a:lnTo>
                    <a:pt x="69308" y="2048343"/>
                  </a:lnTo>
                  <a:lnTo>
                    <a:pt x="91644" y="1982069"/>
                  </a:lnTo>
                  <a:lnTo>
                    <a:pt x="100379" y="1928968"/>
                  </a:lnTo>
                  <a:lnTo>
                    <a:pt x="107039" y="1865300"/>
                  </a:lnTo>
                  <a:lnTo>
                    <a:pt x="111285" y="1793125"/>
                  </a:lnTo>
                  <a:lnTo>
                    <a:pt x="112775" y="1714500"/>
                  </a:lnTo>
                  <a:lnTo>
                    <a:pt x="112775" y="342900"/>
                  </a:lnTo>
                  <a:lnTo>
                    <a:pt x="111285" y="264282"/>
                  </a:lnTo>
                  <a:lnTo>
                    <a:pt x="107039" y="192110"/>
                  </a:lnTo>
                  <a:lnTo>
                    <a:pt x="100379" y="128442"/>
                  </a:lnTo>
                  <a:lnTo>
                    <a:pt x="91644" y="75338"/>
                  </a:lnTo>
                  <a:lnTo>
                    <a:pt x="81174" y="34856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64223" y="4343399"/>
              <a:ext cx="113030" cy="2057400"/>
            </a:xfrm>
            <a:custGeom>
              <a:avLst/>
              <a:gdLst/>
              <a:ahLst/>
              <a:cxnLst/>
              <a:rect l="l" t="t" r="r" b="b"/>
              <a:pathLst>
                <a:path w="113029" h="2057400">
                  <a:moveTo>
                    <a:pt x="112775" y="342900"/>
                  </a:moveTo>
                  <a:lnTo>
                    <a:pt x="111285" y="421517"/>
                  </a:lnTo>
                  <a:lnTo>
                    <a:pt x="107039" y="493689"/>
                  </a:lnTo>
                  <a:lnTo>
                    <a:pt x="100379" y="557357"/>
                  </a:lnTo>
                  <a:lnTo>
                    <a:pt x="91644" y="610461"/>
                  </a:lnTo>
                  <a:lnTo>
                    <a:pt x="81174" y="650943"/>
                  </a:lnTo>
                  <a:lnTo>
                    <a:pt x="56387" y="685800"/>
                  </a:lnTo>
                  <a:lnTo>
                    <a:pt x="43467" y="676742"/>
                  </a:lnTo>
                  <a:lnTo>
                    <a:pt x="21131" y="610461"/>
                  </a:lnTo>
                  <a:lnTo>
                    <a:pt x="12396" y="557357"/>
                  </a:lnTo>
                  <a:lnTo>
                    <a:pt x="5736" y="493689"/>
                  </a:lnTo>
                  <a:lnTo>
                    <a:pt x="1490" y="421517"/>
                  </a:lnTo>
                  <a:lnTo>
                    <a:pt x="0" y="342900"/>
                  </a:lnTo>
                </a:path>
                <a:path w="113029" h="2057400">
                  <a:moveTo>
                    <a:pt x="0" y="342900"/>
                  </a:moveTo>
                  <a:lnTo>
                    <a:pt x="1490" y="264282"/>
                  </a:lnTo>
                  <a:lnTo>
                    <a:pt x="5736" y="192110"/>
                  </a:lnTo>
                  <a:lnTo>
                    <a:pt x="12396" y="128442"/>
                  </a:lnTo>
                  <a:lnTo>
                    <a:pt x="21131" y="75338"/>
                  </a:lnTo>
                  <a:lnTo>
                    <a:pt x="31601" y="34856"/>
                  </a:lnTo>
                  <a:lnTo>
                    <a:pt x="56387" y="0"/>
                  </a:lnTo>
                  <a:lnTo>
                    <a:pt x="69308" y="9057"/>
                  </a:lnTo>
                  <a:lnTo>
                    <a:pt x="91644" y="75338"/>
                  </a:lnTo>
                  <a:lnTo>
                    <a:pt x="100379" y="128442"/>
                  </a:lnTo>
                  <a:lnTo>
                    <a:pt x="107039" y="192110"/>
                  </a:lnTo>
                  <a:lnTo>
                    <a:pt x="111285" y="264282"/>
                  </a:lnTo>
                  <a:lnTo>
                    <a:pt x="112775" y="342900"/>
                  </a:lnTo>
                  <a:lnTo>
                    <a:pt x="112775" y="1714500"/>
                  </a:lnTo>
                  <a:lnTo>
                    <a:pt x="111285" y="1793125"/>
                  </a:lnTo>
                  <a:lnTo>
                    <a:pt x="107039" y="1865300"/>
                  </a:lnTo>
                  <a:lnTo>
                    <a:pt x="100379" y="1928968"/>
                  </a:lnTo>
                  <a:lnTo>
                    <a:pt x="91644" y="1982069"/>
                  </a:lnTo>
                  <a:lnTo>
                    <a:pt x="81174" y="2022547"/>
                  </a:lnTo>
                  <a:lnTo>
                    <a:pt x="56387" y="2057400"/>
                  </a:lnTo>
                  <a:lnTo>
                    <a:pt x="43467" y="2048343"/>
                  </a:lnTo>
                  <a:lnTo>
                    <a:pt x="21131" y="1982069"/>
                  </a:lnTo>
                  <a:lnTo>
                    <a:pt x="12396" y="1928968"/>
                  </a:lnTo>
                  <a:lnTo>
                    <a:pt x="5736" y="1865300"/>
                  </a:lnTo>
                  <a:lnTo>
                    <a:pt x="1490" y="1793125"/>
                  </a:lnTo>
                  <a:lnTo>
                    <a:pt x="0" y="1714500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9799" y="4690871"/>
              <a:ext cx="914400" cy="341630"/>
            </a:xfrm>
            <a:custGeom>
              <a:avLst/>
              <a:gdLst/>
              <a:ahLst/>
              <a:cxnLst/>
              <a:rect l="l" t="t" r="r" b="b"/>
              <a:pathLst>
                <a:path w="914400" h="341629">
                  <a:moveTo>
                    <a:pt x="457200" y="0"/>
                  </a:moveTo>
                  <a:lnTo>
                    <a:pt x="389644" y="1851"/>
                  </a:lnTo>
                  <a:lnTo>
                    <a:pt x="325165" y="7229"/>
                  </a:lnTo>
                  <a:lnTo>
                    <a:pt x="264468" y="15869"/>
                  </a:lnTo>
                  <a:lnTo>
                    <a:pt x="208262" y="27507"/>
                  </a:lnTo>
                  <a:lnTo>
                    <a:pt x="157254" y="41878"/>
                  </a:lnTo>
                  <a:lnTo>
                    <a:pt x="112153" y="58718"/>
                  </a:lnTo>
                  <a:lnTo>
                    <a:pt x="73664" y="77761"/>
                  </a:lnTo>
                  <a:lnTo>
                    <a:pt x="19359" y="121403"/>
                  </a:lnTo>
                  <a:lnTo>
                    <a:pt x="0" y="170687"/>
                  </a:lnTo>
                  <a:lnTo>
                    <a:pt x="4957" y="195903"/>
                  </a:lnTo>
                  <a:lnTo>
                    <a:pt x="42497" y="242630"/>
                  </a:lnTo>
                  <a:lnTo>
                    <a:pt x="112153" y="282657"/>
                  </a:lnTo>
                  <a:lnTo>
                    <a:pt x="157254" y="299497"/>
                  </a:lnTo>
                  <a:lnTo>
                    <a:pt x="208262" y="313868"/>
                  </a:lnTo>
                  <a:lnTo>
                    <a:pt x="264468" y="325506"/>
                  </a:lnTo>
                  <a:lnTo>
                    <a:pt x="325165" y="334146"/>
                  </a:lnTo>
                  <a:lnTo>
                    <a:pt x="389644" y="339524"/>
                  </a:lnTo>
                  <a:lnTo>
                    <a:pt x="457200" y="341375"/>
                  </a:lnTo>
                  <a:lnTo>
                    <a:pt x="524755" y="339524"/>
                  </a:lnTo>
                  <a:lnTo>
                    <a:pt x="589234" y="334146"/>
                  </a:lnTo>
                  <a:lnTo>
                    <a:pt x="649931" y="325506"/>
                  </a:lnTo>
                  <a:lnTo>
                    <a:pt x="706137" y="313868"/>
                  </a:lnTo>
                  <a:lnTo>
                    <a:pt x="757145" y="299497"/>
                  </a:lnTo>
                  <a:lnTo>
                    <a:pt x="802246" y="282657"/>
                  </a:lnTo>
                  <a:lnTo>
                    <a:pt x="840735" y="263614"/>
                  </a:lnTo>
                  <a:lnTo>
                    <a:pt x="895040" y="219972"/>
                  </a:lnTo>
                  <a:lnTo>
                    <a:pt x="914400" y="170687"/>
                  </a:lnTo>
                  <a:lnTo>
                    <a:pt x="909442" y="145472"/>
                  </a:lnTo>
                  <a:lnTo>
                    <a:pt x="871902" y="98745"/>
                  </a:lnTo>
                  <a:lnTo>
                    <a:pt x="802246" y="58718"/>
                  </a:lnTo>
                  <a:lnTo>
                    <a:pt x="757145" y="41878"/>
                  </a:lnTo>
                  <a:lnTo>
                    <a:pt x="706137" y="27507"/>
                  </a:lnTo>
                  <a:lnTo>
                    <a:pt x="649931" y="15869"/>
                  </a:lnTo>
                  <a:lnTo>
                    <a:pt x="589234" y="7229"/>
                  </a:lnTo>
                  <a:lnTo>
                    <a:pt x="524755" y="1851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19799" y="4690871"/>
              <a:ext cx="914400" cy="341630"/>
            </a:xfrm>
            <a:custGeom>
              <a:avLst/>
              <a:gdLst/>
              <a:ahLst/>
              <a:cxnLst/>
              <a:rect l="l" t="t" r="r" b="b"/>
              <a:pathLst>
                <a:path w="914400" h="341629">
                  <a:moveTo>
                    <a:pt x="0" y="170687"/>
                  </a:moveTo>
                  <a:lnTo>
                    <a:pt x="19359" y="121403"/>
                  </a:lnTo>
                  <a:lnTo>
                    <a:pt x="73664" y="77761"/>
                  </a:lnTo>
                  <a:lnTo>
                    <a:pt x="112153" y="58718"/>
                  </a:lnTo>
                  <a:lnTo>
                    <a:pt x="157254" y="41878"/>
                  </a:lnTo>
                  <a:lnTo>
                    <a:pt x="208262" y="27507"/>
                  </a:lnTo>
                  <a:lnTo>
                    <a:pt x="264468" y="15869"/>
                  </a:lnTo>
                  <a:lnTo>
                    <a:pt x="325165" y="7229"/>
                  </a:lnTo>
                  <a:lnTo>
                    <a:pt x="389644" y="1851"/>
                  </a:lnTo>
                  <a:lnTo>
                    <a:pt x="457200" y="0"/>
                  </a:lnTo>
                  <a:lnTo>
                    <a:pt x="524755" y="1851"/>
                  </a:lnTo>
                  <a:lnTo>
                    <a:pt x="589234" y="7229"/>
                  </a:lnTo>
                  <a:lnTo>
                    <a:pt x="649931" y="15869"/>
                  </a:lnTo>
                  <a:lnTo>
                    <a:pt x="706137" y="27507"/>
                  </a:lnTo>
                  <a:lnTo>
                    <a:pt x="757145" y="41878"/>
                  </a:lnTo>
                  <a:lnTo>
                    <a:pt x="802246" y="58718"/>
                  </a:lnTo>
                  <a:lnTo>
                    <a:pt x="840735" y="77761"/>
                  </a:lnTo>
                  <a:lnTo>
                    <a:pt x="895040" y="121403"/>
                  </a:lnTo>
                  <a:lnTo>
                    <a:pt x="914400" y="170687"/>
                  </a:lnTo>
                  <a:lnTo>
                    <a:pt x="909442" y="195903"/>
                  </a:lnTo>
                  <a:lnTo>
                    <a:pt x="871902" y="242630"/>
                  </a:lnTo>
                  <a:lnTo>
                    <a:pt x="802246" y="282657"/>
                  </a:lnTo>
                  <a:lnTo>
                    <a:pt x="757145" y="299497"/>
                  </a:lnTo>
                  <a:lnTo>
                    <a:pt x="706137" y="313868"/>
                  </a:lnTo>
                  <a:lnTo>
                    <a:pt x="649931" y="325506"/>
                  </a:lnTo>
                  <a:lnTo>
                    <a:pt x="589234" y="334146"/>
                  </a:lnTo>
                  <a:lnTo>
                    <a:pt x="524755" y="339524"/>
                  </a:lnTo>
                  <a:lnTo>
                    <a:pt x="457200" y="341375"/>
                  </a:lnTo>
                  <a:lnTo>
                    <a:pt x="389644" y="339524"/>
                  </a:lnTo>
                  <a:lnTo>
                    <a:pt x="325165" y="334146"/>
                  </a:lnTo>
                  <a:lnTo>
                    <a:pt x="264468" y="325506"/>
                  </a:lnTo>
                  <a:lnTo>
                    <a:pt x="208262" y="313868"/>
                  </a:lnTo>
                  <a:lnTo>
                    <a:pt x="157254" y="299497"/>
                  </a:lnTo>
                  <a:lnTo>
                    <a:pt x="112153" y="282657"/>
                  </a:lnTo>
                  <a:lnTo>
                    <a:pt x="73664" y="263614"/>
                  </a:lnTo>
                  <a:lnTo>
                    <a:pt x="19359" y="219972"/>
                  </a:lnTo>
                  <a:lnTo>
                    <a:pt x="0" y="170687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19799" y="5145023"/>
              <a:ext cx="914400" cy="344805"/>
            </a:xfrm>
            <a:custGeom>
              <a:avLst/>
              <a:gdLst/>
              <a:ahLst/>
              <a:cxnLst/>
              <a:rect l="l" t="t" r="r" b="b"/>
              <a:pathLst>
                <a:path w="914400" h="344804">
                  <a:moveTo>
                    <a:pt x="457200" y="0"/>
                  </a:moveTo>
                  <a:lnTo>
                    <a:pt x="389644" y="1866"/>
                  </a:lnTo>
                  <a:lnTo>
                    <a:pt x="325165" y="7290"/>
                  </a:lnTo>
                  <a:lnTo>
                    <a:pt x="264468" y="16003"/>
                  </a:lnTo>
                  <a:lnTo>
                    <a:pt x="208262" y="27741"/>
                  </a:lnTo>
                  <a:lnTo>
                    <a:pt x="157254" y="42236"/>
                  </a:lnTo>
                  <a:lnTo>
                    <a:pt x="112153" y="59223"/>
                  </a:lnTo>
                  <a:lnTo>
                    <a:pt x="73664" y="78435"/>
                  </a:lnTo>
                  <a:lnTo>
                    <a:pt x="19359" y="122470"/>
                  </a:lnTo>
                  <a:lnTo>
                    <a:pt x="0" y="172212"/>
                  </a:lnTo>
                  <a:lnTo>
                    <a:pt x="4957" y="197663"/>
                  </a:lnTo>
                  <a:lnTo>
                    <a:pt x="42497" y="244817"/>
                  </a:lnTo>
                  <a:lnTo>
                    <a:pt x="112153" y="285200"/>
                  </a:lnTo>
                  <a:lnTo>
                    <a:pt x="157254" y="302187"/>
                  </a:lnTo>
                  <a:lnTo>
                    <a:pt x="208262" y="316682"/>
                  </a:lnTo>
                  <a:lnTo>
                    <a:pt x="264468" y="328420"/>
                  </a:lnTo>
                  <a:lnTo>
                    <a:pt x="325165" y="337133"/>
                  </a:lnTo>
                  <a:lnTo>
                    <a:pt x="389644" y="342557"/>
                  </a:lnTo>
                  <a:lnTo>
                    <a:pt x="457200" y="344423"/>
                  </a:lnTo>
                  <a:lnTo>
                    <a:pt x="524755" y="342557"/>
                  </a:lnTo>
                  <a:lnTo>
                    <a:pt x="589234" y="337133"/>
                  </a:lnTo>
                  <a:lnTo>
                    <a:pt x="649931" y="328420"/>
                  </a:lnTo>
                  <a:lnTo>
                    <a:pt x="706137" y="316682"/>
                  </a:lnTo>
                  <a:lnTo>
                    <a:pt x="757145" y="302187"/>
                  </a:lnTo>
                  <a:lnTo>
                    <a:pt x="802246" y="285200"/>
                  </a:lnTo>
                  <a:lnTo>
                    <a:pt x="840735" y="265988"/>
                  </a:lnTo>
                  <a:lnTo>
                    <a:pt x="895040" y="221953"/>
                  </a:lnTo>
                  <a:lnTo>
                    <a:pt x="914400" y="172212"/>
                  </a:lnTo>
                  <a:lnTo>
                    <a:pt x="909442" y="146760"/>
                  </a:lnTo>
                  <a:lnTo>
                    <a:pt x="871902" y="99606"/>
                  </a:lnTo>
                  <a:lnTo>
                    <a:pt x="802246" y="59223"/>
                  </a:lnTo>
                  <a:lnTo>
                    <a:pt x="757145" y="42236"/>
                  </a:lnTo>
                  <a:lnTo>
                    <a:pt x="706137" y="27741"/>
                  </a:lnTo>
                  <a:lnTo>
                    <a:pt x="649931" y="16003"/>
                  </a:lnTo>
                  <a:lnTo>
                    <a:pt x="589234" y="7290"/>
                  </a:lnTo>
                  <a:lnTo>
                    <a:pt x="524755" y="186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9799" y="5145023"/>
              <a:ext cx="914400" cy="344805"/>
            </a:xfrm>
            <a:custGeom>
              <a:avLst/>
              <a:gdLst/>
              <a:ahLst/>
              <a:cxnLst/>
              <a:rect l="l" t="t" r="r" b="b"/>
              <a:pathLst>
                <a:path w="914400" h="344804">
                  <a:moveTo>
                    <a:pt x="0" y="172212"/>
                  </a:moveTo>
                  <a:lnTo>
                    <a:pt x="19359" y="122470"/>
                  </a:lnTo>
                  <a:lnTo>
                    <a:pt x="73664" y="78435"/>
                  </a:lnTo>
                  <a:lnTo>
                    <a:pt x="112153" y="59223"/>
                  </a:lnTo>
                  <a:lnTo>
                    <a:pt x="157254" y="42236"/>
                  </a:lnTo>
                  <a:lnTo>
                    <a:pt x="208262" y="27741"/>
                  </a:lnTo>
                  <a:lnTo>
                    <a:pt x="264468" y="16003"/>
                  </a:lnTo>
                  <a:lnTo>
                    <a:pt x="325165" y="7290"/>
                  </a:lnTo>
                  <a:lnTo>
                    <a:pt x="389644" y="1866"/>
                  </a:lnTo>
                  <a:lnTo>
                    <a:pt x="457200" y="0"/>
                  </a:lnTo>
                  <a:lnTo>
                    <a:pt x="524755" y="1866"/>
                  </a:lnTo>
                  <a:lnTo>
                    <a:pt x="589234" y="7290"/>
                  </a:lnTo>
                  <a:lnTo>
                    <a:pt x="649931" y="16003"/>
                  </a:lnTo>
                  <a:lnTo>
                    <a:pt x="706137" y="27741"/>
                  </a:lnTo>
                  <a:lnTo>
                    <a:pt x="757145" y="42236"/>
                  </a:lnTo>
                  <a:lnTo>
                    <a:pt x="802246" y="59223"/>
                  </a:lnTo>
                  <a:lnTo>
                    <a:pt x="840735" y="78435"/>
                  </a:lnTo>
                  <a:lnTo>
                    <a:pt x="895040" y="122470"/>
                  </a:lnTo>
                  <a:lnTo>
                    <a:pt x="914400" y="172212"/>
                  </a:lnTo>
                  <a:lnTo>
                    <a:pt x="909442" y="197663"/>
                  </a:lnTo>
                  <a:lnTo>
                    <a:pt x="871902" y="244817"/>
                  </a:lnTo>
                  <a:lnTo>
                    <a:pt x="802246" y="285200"/>
                  </a:lnTo>
                  <a:lnTo>
                    <a:pt x="757145" y="302187"/>
                  </a:lnTo>
                  <a:lnTo>
                    <a:pt x="706137" y="316682"/>
                  </a:lnTo>
                  <a:lnTo>
                    <a:pt x="649931" y="328420"/>
                  </a:lnTo>
                  <a:lnTo>
                    <a:pt x="589234" y="337133"/>
                  </a:lnTo>
                  <a:lnTo>
                    <a:pt x="524755" y="342557"/>
                  </a:lnTo>
                  <a:lnTo>
                    <a:pt x="457200" y="344423"/>
                  </a:lnTo>
                  <a:lnTo>
                    <a:pt x="389644" y="342557"/>
                  </a:lnTo>
                  <a:lnTo>
                    <a:pt x="325165" y="337133"/>
                  </a:lnTo>
                  <a:lnTo>
                    <a:pt x="264468" y="328420"/>
                  </a:lnTo>
                  <a:lnTo>
                    <a:pt x="208262" y="316682"/>
                  </a:lnTo>
                  <a:lnTo>
                    <a:pt x="157254" y="302187"/>
                  </a:lnTo>
                  <a:lnTo>
                    <a:pt x="112153" y="285200"/>
                  </a:lnTo>
                  <a:lnTo>
                    <a:pt x="73664" y="265988"/>
                  </a:lnTo>
                  <a:lnTo>
                    <a:pt x="19359" y="221953"/>
                  </a:lnTo>
                  <a:lnTo>
                    <a:pt x="0" y="172212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9799" y="5602223"/>
              <a:ext cx="914400" cy="344805"/>
            </a:xfrm>
            <a:custGeom>
              <a:avLst/>
              <a:gdLst/>
              <a:ahLst/>
              <a:cxnLst/>
              <a:rect l="l" t="t" r="r" b="b"/>
              <a:pathLst>
                <a:path w="914400" h="344804">
                  <a:moveTo>
                    <a:pt x="457200" y="0"/>
                  </a:moveTo>
                  <a:lnTo>
                    <a:pt x="389644" y="1867"/>
                  </a:lnTo>
                  <a:lnTo>
                    <a:pt x="325165" y="7291"/>
                  </a:lnTo>
                  <a:lnTo>
                    <a:pt x="264468" y="16005"/>
                  </a:lnTo>
                  <a:lnTo>
                    <a:pt x="208262" y="27744"/>
                  </a:lnTo>
                  <a:lnTo>
                    <a:pt x="157254" y="42240"/>
                  </a:lnTo>
                  <a:lnTo>
                    <a:pt x="112153" y="59228"/>
                  </a:lnTo>
                  <a:lnTo>
                    <a:pt x="73664" y="78440"/>
                  </a:lnTo>
                  <a:lnTo>
                    <a:pt x="19359" y="122474"/>
                  </a:lnTo>
                  <a:lnTo>
                    <a:pt x="0" y="172212"/>
                  </a:lnTo>
                  <a:lnTo>
                    <a:pt x="4957" y="197660"/>
                  </a:lnTo>
                  <a:lnTo>
                    <a:pt x="42497" y="244812"/>
                  </a:lnTo>
                  <a:lnTo>
                    <a:pt x="112153" y="285195"/>
                  </a:lnTo>
                  <a:lnTo>
                    <a:pt x="157254" y="302183"/>
                  </a:lnTo>
                  <a:lnTo>
                    <a:pt x="208262" y="316679"/>
                  </a:lnTo>
                  <a:lnTo>
                    <a:pt x="264468" y="328418"/>
                  </a:lnTo>
                  <a:lnTo>
                    <a:pt x="325165" y="337132"/>
                  </a:lnTo>
                  <a:lnTo>
                    <a:pt x="389644" y="342556"/>
                  </a:lnTo>
                  <a:lnTo>
                    <a:pt x="457200" y="344423"/>
                  </a:lnTo>
                  <a:lnTo>
                    <a:pt x="524755" y="342556"/>
                  </a:lnTo>
                  <a:lnTo>
                    <a:pt x="589234" y="337132"/>
                  </a:lnTo>
                  <a:lnTo>
                    <a:pt x="649931" y="328418"/>
                  </a:lnTo>
                  <a:lnTo>
                    <a:pt x="706137" y="316679"/>
                  </a:lnTo>
                  <a:lnTo>
                    <a:pt x="757145" y="302183"/>
                  </a:lnTo>
                  <a:lnTo>
                    <a:pt x="802246" y="285195"/>
                  </a:lnTo>
                  <a:lnTo>
                    <a:pt x="840735" y="265983"/>
                  </a:lnTo>
                  <a:lnTo>
                    <a:pt x="895040" y="221949"/>
                  </a:lnTo>
                  <a:lnTo>
                    <a:pt x="914400" y="172212"/>
                  </a:lnTo>
                  <a:lnTo>
                    <a:pt x="909442" y="146763"/>
                  </a:lnTo>
                  <a:lnTo>
                    <a:pt x="871902" y="99611"/>
                  </a:lnTo>
                  <a:lnTo>
                    <a:pt x="802246" y="59228"/>
                  </a:lnTo>
                  <a:lnTo>
                    <a:pt x="757145" y="42240"/>
                  </a:lnTo>
                  <a:lnTo>
                    <a:pt x="706137" y="27744"/>
                  </a:lnTo>
                  <a:lnTo>
                    <a:pt x="649931" y="16005"/>
                  </a:lnTo>
                  <a:lnTo>
                    <a:pt x="589234" y="7291"/>
                  </a:lnTo>
                  <a:lnTo>
                    <a:pt x="524755" y="186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9799" y="5602223"/>
              <a:ext cx="914400" cy="344805"/>
            </a:xfrm>
            <a:custGeom>
              <a:avLst/>
              <a:gdLst/>
              <a:ahLst/>
              <a:cxnLst/>
              <a:rect l="l" t="t" r="r" b="b"/>
              <a:pathLst>
                <a:path w="914400" h="344804">
                  <a:moveTo>
                    <a:pt x="0" y="172212"/>
                  </a:moveTo>
                  <a:lnTo>
                    <a:pt x="19359" y="122474"/>
                  </a:lnTo>
                  <a:lnTo>
                    <a:pt x="73664" y="78440"/>
                  </a:lnTo>
                  <a:lnTo>
                    <a:pt x="112153" y="59228"/>
                  </a:lnTo>
                  <a:lnTo>
                    <a:pt x="157254" y="42240"/>
                  </a:lnTo>
                  <a:lnTo>
                    <a:pt x="208262" y="27744"/>
                  </a:lnTo>
                  <a:lnTo>
                    <a:pt x="264468" y="16005"/>
                  </a:lnTo>
                  <a:lnTo>
                    <a:pt x="325165" y="7291"/>
                  </a:lnTo>
                  <a:lnTo>
                    <a:pt x="389644" y="1867"/>
                  </a:lnTo>
                  <a:lnTo>
                    <a:pt x="457200" y="0"/>
                  </a:lnTo>
                  <a:lnTo>
                    <a:pt x="524755" y="1867"/>
                  </a:lnTo>
                  <a:lnTo>
                    <a:pt x="589234" y="7291"/>
                  </a:lnTo>
                  <a:lnTo>
                    <a:pt x="649931" y="16005"/>
                  </a:lnTo>
                  <a:lnTo>
                    <a:pt x="706137" y="27744"/>
                  </a:lnTo>
                  <a:lnTo>
                    <a:pt x="757145" y="42240"/>
                  </a:lnTo>
                  <a:lnTo>
                    <a:pt x="802246" y="59228"/>
                  </a:lnTo>
                  <a:lnTo>
                    <a:pt x="840735" y="78440"/>
                  </a:lnTo>
                  <a:lnTo>
                    <a:pt x="895040" y="122474"/>
                  </a:lnTo>
                  <a:lnTo>
                    <a:pt x="914400" y="172212"/>
                  </a:lnTo>
                  <a:lnTo>
                    <a:pt x="909442" y="197660"/>
                  </a:lnTo>
                  <a:lnTo>
                    <a:pt x="871902" y="244812"/>
                  </a:lnTo>
                  <a:lnTo>
                    <a:pt x="802246" y="285195"/>
                  </a:lnTo>
                  <a:lnTo>
                    <a:pt x="757145" y="302183"/>
                  </a:lnTo>
                  <a:lnTo>
                    <a:pt x="706137" y="316679"/>
                  </a:lnTo>
                  <a:lnTo>
                    <a:pt x="649931" y="328418"/>
                  </a:lnTo>
                  <a:lnTo>
                    <a:pt x="589234" y="337132"/>
                  </a:lnTo>
                  <a:lnTo>
                    <a:pt x="524755" y="342556"/>
                  </a:lnTo>
                  <a:lnTo>
                    <a:pt x="457200" y="344423"/>
                  </a:lnTo>
                  <a:lnTo>
                    <a:pt x="389644" y="342556"/>
                  </a:lnTo>
                  <a:lnTo>
                    <a:pt x="325165" y="337132"/>
                  </a:lnTo>
                  <a:lnTo>
                    <a:pt x="264468" y="328418"/>
                  </a:lnTo>
                  <a:lnTo>
                    <a:pt x="208262" y="316679"/>
                  </a:lnTo>
                  <a:lnTo>
                    <a:pt x="157254" y="302183"/>
                  </a:lnTo>
                  <a:lnTo>
                    <a:pt x="112153" y="285195"/>
                  </a:lnTo>
                  <a:lnTo>
                    <a:pt x="73664" y="265983"/>
                  </a:lnTo>
                  <a:lnTo>
                    <a:pt x="19359" y="221949"/>
                  </a:lnTo>
                  <a:lnTo>
                    <a:pt x="0" y="172212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9799" y="6059423"/>
              <a:ext cx="914400" cy="344805"/>
            </a:xfrm>
            <a:custGeom>
              <a:avLst/>
              <a:gdLst/>
              <a:ahLst/>
              <a:cxnLst/>
              <a:rect l="l" t="t" r="r" b="b"/>
              <a:pathLst>
                <a:path w="914400" h="344804">
                  <a:moveTo>
                    <a:pt x="457200" y="0"/>
                  </a:moveTo>
                  <a:lnTo>
                    <a:pt x="389644" y="1867"/>
                  </a:lnTo>
                  <a:lnTo>
                    <a:pt x="325165" y="7291"/>
                  </a:lnTo>
                  <a:lnTo>
                    <a:pt x="264468" y="16005"/>
                  </a:lnTo>
                  <a:lnTo>
                    <a:pt x="208262" y="27744"/>
                  </a:lnTo>
                  <a:lnTo>
                    <a:pt x="157254" y="42240"/>
                  </a:lnTo>
                  <a:lnTo>
                    <a:pt x="112153" y="59228"/>
                  </a:lnTo>
                  <a:lnTo>
                    <a:pt x="73664" y="78440"/>
                  </a:lnTo>
                  <a:lnTo>
                    <a:pt x="19359" y="122474"/>
                  </a:lnTo>
                  <a:lnTo>
                    <a:pt x="0" y="172211"/>
                  </a:lnTo>
                  <a:lnTo>
                    <a:pt x="4957" y="197660"/>
                  </a:lnTo>
                  <a:lnTo>
                    <a:pt x="42497" y="244812"/>
                  </a:lnTo>
                  <a:lnTo>
                    <a:pt x="112153" y="285195"/>
                  </a:lnTo>
                  <a:lnTo>
                    <a:pt x="157254" y="302183"/>
                  </a:lnTo>
                  <a:lnTo>
                    <a:pt x="208262" y="316679"/>
                  </a:lnTo>
                  <a:lnTo>
                    <a:pt x="264468" y="328418"/>
                  </a:lnTo>
                  <a:lnTo>
                    <a:pt x="325165" y="337132"/>
                  </a:lnTo>
                  <a:lnTo>
                    <a:pt x="389644" y="342556"/>
                  </a:lnTo>
                  <a:lnTo>
                    <a:pt x="457200" y="344423"/>
                  </a:lnTo>
                  <a:lnTo>
                    <a:pt x="524755" y="342556"/>
                  </a:lnTo>
                  <a:lnTo>
                    <a:pt x="589234" y="337132"/>
                  </a:lnTo>
                  <a:lnTo>
                    <a:pt x="649931" y="328418"/>
                  </a:lnTo>
                  <a:lnTo>
                    <a:pt x="706137" y="316679"/>
                  </a:lnTo>
                  <a:lnTo>
                    <a:pt x="757145" y="302183"/>
                  </a:lnTo>
                  <a:lnTo>
                    <a:pt x="802246" y="285195"/>
                  </a:lnTo>
                  <a:lnTo>
                    <a:pt x="840735" y="265983"/>
                  </a:lnTo>
                  <a:lnTo>
                    <a:pt x="895040" y="221949"/>
                  </a:lnTo>
                  <a:lnTo>
                    <a:pt x="914400" y="172211"/>
                  </a:lnTo>
                  <a:lnTo>
                    <a:pt x="909442" y="146763"/>
                  </a:lnTo>
                  <a:lnTo>
                    <a:pt x="871902" y="99611"/>
                  </a:lnTo>
                  <a:lnTo>
                    <a:pt x="802246" y="59228"/>
                  </a:lnTo>
                  <a:lnTo>
                    <a:pt x="757145" y="42240"/>
                  </a:lnTo>
                  <a:lnTo>
                    <a:pt x="706137" y="27744"/>
                  </a:lnTo>
                  <a:lnTo>
                    <a:pt x="649931" y="16005"/>
                  </a:lnTo>
                  <a:lnTo>
                    <a:pt x="589234" y="7291"/>
                  </a:lnTo>
                  <a:lnTo>
                    <a:pt x="524755" y="186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9799" y="6059423"/>
              <a:ext cx="914400" cy="344805"/>
            </a:xfrm>
            <a:custGeom>
              <a:avLst/>
              <a:gdLst/>
              <a:ahLst/>
              <a:cxnLst/>
              <a:rect l="l" t="t" r="r" b="b"/>
              <a:pathLst>
                <a:path w="914400" h="344804">
                  <a:moveTo>
                    <a:pt x="0" y="172211"/>
                  </a:moveTo>
                  <a:lnTo>
                    <a:pt x="19359" y="122474"/>
                  </a:lnTo>
                  <a:lnTo>
                    <a:pt x="73664" y="78440"/>
                  </a:lnTo>
                  <a:lnTo>
                    <a:pt x="112153" y="59228"/>
                  </a:lnTo>
                  <a:lnTo>
                    <a:pt x="157254" y="42240"/>
                  </a:lnTo>
                  <a:lnTo>
                    <a:pt x="208262" y="27744"/>
                  </a:lnTo>
                  <a:lnTo>
                    <a:pt x="264468" y="16005"/>
                  </a:lnTo>
                  <a:lnTo>
                    <a:pt x="325165" y="7291"/>
                  </a:lnTo>
                  <a:lnTo>
                    <a:pt x="389644" y="1867"/>
                  </a:lnTo>
                  <a:lnTo>
                    <a:pt x="457200" y="0"/>
                  </a:lnTo>
                  <a:lnTo>
                    <a:pt x="524755" y="1867"/>
                  </a:lnTo>
                  <a:lnTo>
                    <a:pt x="589234" y="7291"/>
                  </a:lnTo>
                  <a:lnTo>
                    <a:pt x="649931" y="16005"/>
                  </a:lnTo>
                  <a:lnTo>
                    <a:pt x="706137" y="27744"/>
                  </a:lnTo>
                  <a:lnTo>
                    <a:pt x="757145" y="42240"/>
                  </a:lnTo>
                  <a:lnTo>
                    <a:pt x="802246" y="59228"/>
                  </a:lnTo>
                  <a:lnTo>
                    <a:pt x="840735" y="78440"/>
                  </a:lnTo>
                  <a:lnTo>
                    <a:pt x="895040" y="122474"/>
                  </a:lnTo>
                  <a:lnTo>
                    <a:pt x="914400" y="172211"/>
                  </a:lnTo>
                  <a:lnTo>
                    <a:pt x="909442" y="197660"/>
                  </a:lnTo>
                  <a:lnTo>
                    <a:pt x="871902" y="244812"/>
                  </a:lnTo>
                  <a:lnTo>
                    <a:pt x="802246" y="285195"/>
                  </a:lnTo>
                  <a:lnTo>
                    <a:pt x="757145" y="302183"/>
                  </a:lnTo>
                  <a:lnTo>
                    <a:pt x="706137" y="316679"/>
                  </a:lnTo>
                  <a:lnTo>
                    <a:pt x="649931" y="328418"/>
                  </a:lnTo>
                  <a:lnTo>
                    <a:pt x="589234" y="337132"/>
                  </a:lnTo>
                  <a:lnTo>
                    <a:pt x="524755" y="342556"/>
                  </a:lnTo>
                  <a:lnTo>
                    <a:pt x="457200" y="344423"/>
                  </a:lnTo>
                  <a:lnTo>
                    <a:pt x="389644" y="342556"/>
                  </a:lnTo>
                  <a:lnTo>
                    <a:pt x="325165" y="337132"/>
                  </a:lnTo>
                  <a:lnTo>
                    <a:pt x="264468" y="328418"/>
                  </a:lnTo>
                  <a:lnTo>
                    <a:pt x="208262" y="316679"/>
                  </a:lnTo>
                  <a:lnTo>
                    <a:pt x="157254" y="302183"/>
                  </a:lnTo>
                  <a:lnTo>
                    <a:pt x="112153" y="285195"/>
                  </a:lnTo>
                  <a:lnTo>
                    <a:pt x="73664" y="265983"/>
                  </a:lnTo>
                  <a:lnTo>
                    <a:pt x="19359" y="221949"/>
                  </a:lnTo>
                  <a:lnTo>
                    <a:pt x="0" y="172211"/>
                  </a:lnTo>
                  <a:close/>
                </a:path>
              </a:pathLst>
            </a:custGeom>
            <a:ln w="12191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64124" y="4840223"/>
              <a:ext cx="1981200" cy="119380"/>
            </a:xfrm>
            <a:custGeom>
              <a:avLst/>
              <a:gdLst/>
              <a:ahLst/>
              <a:cxnLst/>
              <a:rect l="l" t="t" r="r" b="b"/>
              <a:pathLst>
                <a:path w="1981200" h="119379">
                  <a:moveTo>
                    <a:pt x="801624" y="77724"/>
                  </a:moveTo>
                  <a:lnTo>
                    <a:pt x="774192" y="64008"/>
                  </a:lnTo>
                  <a:lnTo>
                    <a:pt x="719328" y="36576"/>
                  </a:lnTo>
                  <a:lnTo>
                    <a:pt x="719328" y="64008"/>
                  </a:lnTo>
                  <a:lnTo>
                    <a:pt x="0" y="64008"/>
                  </a:lnTo>
                  <a:lnTo>
                    <a:pt x="0" y="91440"/>
                  </a:lnTo>
                  <a:lnTo>
                    <a:pt x="719328" y="91440"/>
                  </a:lnTo>
                  <a:lnTo>
                    <a:pt x="719328" y="118872"/>
                  </a:lnTo>
                  <a:lnTo>
                    <a:pt x="774192" y="91440"/>
                  </a:lnTo>
                  <a:lnTo>
                    <a:pt x="801624" y="77724"/>
                  </a:lnTo>
                  <a:close/>
                </a:path>
                <a:path w="1981200" h="119379">
                  <a:moveTo>
                    <a:pt x="1981200" y="27432"/>
                  </a:moveTo>
                  <a:lnTo>
                    <a:pt x="1377696" y="27432"/>
                  </a:lnTo>
                  <a:lnTo>
                    <a:pt x="1377696" y="0"/>
                  </a:lnTo>
                  <a:lnTo>
                    <a:pt x="1295400" y="41148"/>
                  </a:lnTo>
                  <a:lnTo>
                    <a:pt x="1377696" y="82296"/>
                  </a:lnTo>
                  <a:lnTo>
                    <a:pt x="1377696" y="54864"/>
                  </a:lnTo>
                  <a:lnTo>
                    <a:pt x="1981200" y="54864"/>
                  </a:lnTo>
                  <a:lnTo>
                    <a:pt x="1981200" y="2743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00400" y="4575047"/>
            <a:ext cx="2362200" cy="685800"/>
          </a:xfrm>
          <a:prstGeom prst="rect">
            <a:avLst/>
          </a:prstGeom>
          <a:solidFill>
            <a:srgbClr val="A4A4A4"/>
          </a:solidFill>
          <a:ln w="12192">
            <a:solidFill>
              <a:srgbClr val="78787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endParaRPr sz="16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6553198"/>
            <a:ext cx="7077456" cy="3048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060575" y="541985"/>
            <a:ext cx="18776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>
                <a:solidFill>
                  <a:srgbClr val="3399FF"/>
                </a:solidFill>
                <a:latin typeface="Calibri"/>
                <a:cs typeface="Calibri"/>
              </a:rPr>
              <a:t>Introduction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11628" y="2032324"/>
            <a:ext cx="5457190" cy="3606800"/>
            <a:chOff x="4211628" y="2032324"/>
            <a:chExt cx="5457190" cy="360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628" y="2032324"/>
              <a:ext cx="5318473" cy="34083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1" y="5257800"/>
              <a:ext cx="1685544" cy="38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7320" y="395681"/>
            <a:ext cx="2286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PUSH</a:t>
            </a:r>
            <a:r>
              <a:rPr spc="-10" dirty="0">
                <a:latin typeface="Calibri"/>
                <a:cs typeface="Calibri"/>
              </a:rPr>
              <a:t> 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886" y="777366"/>
            <a:ext cx="2115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POP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OPERATION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80653" y="2728680"/>
            <a:ext cx="5664835" cy="3275965"/>
            <a:chOff x="4180653" y="2728680"/>
            <a:chExt cx="5664835" cy="3275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653" y="2728680"/>
              <a:ext cx="5415792" cy="3266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40" y="5693663"/>
              <a:ext cx="1905000" cy="3108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252728"/>
            <a:ext cx="846518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316865" indent="-344805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principle, </a:t>
            </a:r>
            <a:r>
              <a:rPr sz="2400" dirty="0">
                <a:latin typeface="Calibri"/>
                <a:cs typeface="Calibri"/>
              </a:rPr>
              <a:t>i.e.,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removed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top</a:t>
            </a:r>
            <a:r>
              <a:rPr sz="2400" spc="-2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ct val="150100"/>
              </a:lnSpc>
              <a:spcBef>
                <a:spcPts val="144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Hence,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LIFO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(Last-</a:t>
            </a:r>
            <a:r>
              <a:rPr sz="2400" dirty="0">
                <a:latin typeface="Calibri"/>
                <a:cs typeface="Calibri"/>
              </a:rPr>
              <a:t>In,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First-</a:t>
            </a:r>
            <a:r>
              <a:rPr sz="2400" dirty="0">
                <a:latin typeface="Calibri"/>
                <a:cs typeface="Calibri"/>
              </a:rPr>
              <a:t>Out)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out.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Stacks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either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array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476999"/>
            <a:ext cx="51054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0575" y="339928"/>
            <a:ext cx="1607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3399FF"/>
                </a:solidFill>
                <a:latin typeface="Calibri"/>
                <a:cs typeface="Calibri"/>
              </a:rPr>
              <a:t>Stacks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975" y="1490548"/>
            <a:ext cx="238125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</a:tabLst>
            </a:pPr>
            <a:r>
              <a:rPr sz="3600" spc="-20" dirty="0">
                <a:latin typeface="Calibri"/>
                <a:cs typeface="Calibri"/>
              </a:rPr>
              <a:t>PUSH</a:t>
            </a:r>
            <a:endParaRPr sz="36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4325"/>
              </a:spcBef>
              <a:buFont typeface="Arial MT"/>
              <a:buChar char="•"/>
              <a:tabLst>
                <a:tab pos="356870" algn="l"/>
              </a:tabLst>
            </a:pPr>
            <a:r>
              <a:rPr sz="3600" spc="-25" dirty="0">
                <a:latin typeface="Calibri"/>
                <a:cs typeface="Calibri"/>
              </a:rPr>
              <a:t>POP</a:t>
            </a:r>
            <a:endParaRPr sz="36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4325"/>
              </a:spcBef>
              <a:buFont typeface="Arial MT"/>
              <a:buChar char="•"/>
              <a:tabLst>
                <a:tab pos="356870" algn="l"/>
              </a:tabLst>
            </a:pPr>
            <a:r>
              <a:rPr sz="3600" spc="-10" dirty="0">
                <a:latin typeface="Calibri"/>
                <a:cs typeface="Calibri"/>
              </a:rPr>
              <a:t>PEEK/PEEP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476999"/>
            <a:ext cx="5105400" cy="381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064" y="1286589"/>
            <a:ext cx="5319314" cy="48522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0575" y="373506"/>
            <a:ext cx="483489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30" dirty="0">
                <a:solidFill>
                  <a:srgbClr val="3399FF"/>
                </a:solidFill>
                <a:latin typeface="Calibri"/>
                <a:cs typeface="Calibri"/>
              </a:rPr>
              <a:t>OPERATIONS</a:t>
            </a:r>
            <a:r>
              <a:rPr sz="3800" spc="-80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3399FF"/>
                </a:solidFill>
                <a:latin typeface="Calibri"/>
                <a:cs typeface="Calibri"/>
              </a:rPr>
              <a:t>OF</a:t>
            </a:r>
            <a:r>
              <a:rPr sz="3800" spc="-105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sz="3800" spc="-40" dirty="0">
                <a:solidFill>
                  <a:srgbClr val="3399FF"/>
                </a:solidFill>
                <a:latin typeface="Calibri"/>
                <a:cs typeface="Calibri"/>
              </a:rPr>
              <a:t>STACKS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070" y="6428638"/>
            <a:ext cx="3194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©</a:t>
            </a:r>
            <a:r>
              <a:rPr sz="12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Oxford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University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Press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2013.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All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rights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reserved.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2948" y="1667713"/>
            <a:ext cx="4458970" cy="337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60" algn="ctr">
              <a:lnSpc>
                <a:spcPct val="100000"/>
              </a:lnSpc>
              <a:spcBef>
                <a:spcPts val="95"/>
              </a:spcBef>
            </a:pPr>
            <a:r>
              <a:rPr sz="5500" spc="-20" dirty="0">
                <a:solidFill>
                  <a:srgbClr val="6F2F9F"/>
                </a:solidFill>
                <a:latin typeface="Calibri"/>
                <a:cs typeface="Calibri"/>
              </a:rPr>
              <a:t>Array </a:t>
            </a:r>
            <a:r>
              <a:rPr sz="5500" spc="-35" dirty="0">
                <a:latin typeface="Calibri"/>
                <a:cs typeface="Calibri"/>
              </a:rPr>
              <a:t>Representation </a:t>
            </a:r>
            <a:r>
              <a:rPr sz="5500" spc="-25" dirty="0">
                <a:solidFill>
                  <a:srgbClr val="00AF50"/>
                </a:solidFill>
                <a:latin typeface="Calibri"/>
                <a:cs typeface="Calibri"/>
              </a:rPr>
              <a:t>of</a:t>
            </a:r>
            <a:endParaRPr sz="5500">
              <a:latin typeface="Calibri"/>
              <a:cs typeface="Calibri"/>
            </a:endParaRPr>
          </a:p>
          <a:p>
            <a:pPr marL="168910" algn="ctr">
              <a:lnSpc>
                <a:spcPct val="100000"/>
              </a:lnSpc>
              <a:spcBef>
                <a:spcPts val="10"/>
              </a:spcBef>
            </a:pPr>
            <a:r>
              <a:rPr sz="5500" spc="-10" dirty="0">
                <a:solidFill>
                  <a:srgbClr val="3333FF"/>
                </a:solidFill>
                <a:latin typeface="Calibri"/>
                <a:cs typeface="Calibri"/>
              </a:rPr>
              <a:t>Stacks</a:t>
            </a:r>
            <a:endParaRPr sz="5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7408" y="6096000"/>
            <a:ext cx="371856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300803"/>
            <a:ext cx="8595995" cy="463550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424180" indent="-411480">
              <a:lnSpc>
                <a:spcPct val="100000"/>
              </a:lnSpc>
              <a:spcBef>
                <a:spcPts val="1245"/>
              </a:spcBef>
              <a:buChar char="•"/>
              <a:tabLst>
                <a:tab pos="42418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computer’s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represented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array.</a:t>
            </a:r>
            <a:endParaRPr sz="2400">
              <a:latin typeface="Calibri"/>
              <a:cs typeface="Calibri"/>
            </a:endParaRPr>
          </a:p>
          <a:p>
            <a:pPr marL="424180" indent="-411480">
              <a:lnSpc>
                <a:spcPct val="100000"/>
              </a:lnSpc>
              <a:spcBef>
                <a:spcPts val="1155"/>
              </a:spcBef>
              <a:buChar char="•"/>
              <a:tabLst>
                <a:tab pos="424180" algn="l"/>
              </a:tabLst>
            </a:pP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associated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357505" marR="281940" indent="-344805">
              <a:lnSpc>
                <a:spcPct val="140100"/>
              </a:lnSpc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TOP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address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topmost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stack.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deleted.</a:t>
            </a:r>
            <a:endParaRPr sz="2400">
              <a:latin typeface="Calibri"/>
              <a:cs typeface="Calibri"/>
            </a:endParaRPr>
          </a:p>
          <a:p>
            <a:pPr marL="357505" marR="638175" indent="-344805">
              <a:lnSpc>
                <a:spcPct val="140000"/>
              </a:lnSpc>
              <a:buChar char="•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hold.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1155"/>
              </a:spcBef>
              <a:buChar char="•"/>
              <a:tabLst>
                <a:tab pos="35687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NULL,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indicates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empty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357505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latin typeface="Calibri"/>
                <a:cs typeface="Calibri"/>
              </a:rPr>
              <a:t>MAX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full.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6476999"/>
            <a:ext cx="5334000" cy="38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25523" y="255219"/>
            <a:ext cx="64928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Array</a:t>
            </a:r>
            <a:r>
              <a:rPr sz="4000" spc="-10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Representation</a:t>
            </a:r>
            <a:r>
              <a:rPr sz="4000" spc="-1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of</a:t>
            </a:r>
            <a:r>
              <a:rPr sz="4000" spc="-12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Stacks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27605</Words>
  <Application>Microsoft Office PowerPoint</Application>
  <PresentationFormat>Custom</PresentationFormat>
  <Paragraphs>4508</Paragraphs>
  <Slides>605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605</vt:i4>
      </vt:variant>
    </vt:vector>
  </HeadingPairs>
  <TitlesOfParts>
    <vt:vector size="606" baseType="lpstr">
      <vt:lpstr>Office Theme</vt:lpstr>
      <vt:lpstr> DATA STRUCTURES</vt:lpstr>
      <vt:lpstr>WHAT IS DATA STRUCTURE? A data structure is a data organization, management and storage format that enable efficient access and modification. a data structure is a collection of data values, the relationships among them, and the functions or operations that can be applied to the data.</vt:lpstr>
      <vt:lpstr>PowerPoint Presentation</vt:lpstr>
      <vt:lpstr>PowerPoint Presentation</vt:lpstr>
      <vt:lpstr>PowerPoint Presentation</vt:lpstr>
      <vt:lpstr>DATA STRUCTURE CLASSIFICATION</vt:lpstr>
      <vt:lpstr>PowerPoint Presentation</vt:lpstr>
      <vt:lpstr>CHARACTERISTICS OF A DATA STRUCTURE</vt:lpstr>
      <vt:lpstr>The performance of algorithm is measured on the basis of following properties:</vt:lpstr>
      <vt:lpstr>PowerPoint Presentation</vt:lpstr>
      <vt:lpstr>ASYMPTOTIC NOTATION</vt:lpstr>
      <vt:lpstr>Asymptotic Notation:</vt:lpstr>
      <vt:lpstr>Some Asymptotic notations are</vt:lpstr>
      <vt:lpstr>Consider the following graph drawn for the values of f(n) and C g(n) for input (n) value on X-Axis and time required is on Y-Axis</vt:lpstr>
      <vt:lpstr>Example</vt:lpstr>
      <vt:lpstr>Big - Omega Notation (Ω)</vt:lpstr>
      <vt:lpstr>Consider the following graph drawn for the values of f(n) and C g(n) for input (n) value on X-</vt:lpstr>
      <vt:lpstr>PowerPoint Presentation</vt:lpstr>
      <vt:lpstr>Big - Theta Notation (Θ)</vt:lpstr>
      <vt:lpstr>Consider the following graph drawn for the values of f(n) and C g(n) for input (n) value on X- Axis and time required is on Y-Axis</vt:lpstr>
      <vt:lpstr>PowerPoint Presentation</vt:lpstr>
      <vt:lpstr>Little oh: o</vt:lpstr>
      <vt:lpstr>Arrays</vt:lpstr>
      <vt:lpstr>OPERATIONS ON ARRAYS</vt:lpstr>
      <vt:lpstr>Algorithm for array traversal</vt:lpstr>
      <vt:lpstr>Inserting an Element in an Array</vt:lpstr>
      <vt:lpstr>PowerPoint Presentation</vt:lpstr>
      <vt:lpstr>PowerPoint Presentation</vt:lpstr>
      <vt:lpstr>Each element can be accessed through its index (a number that denotes its order with in the data).</vt:lpstr>
      <vt:lpstr>Data is stored sequentially in memory in consecutive locations</vt:lpstr>
      <vt:lpstr>PowerPoint Presentation</vt:lpstr>
      <vt:lpstr>Another feature of arrays is that adding or deleting data in a specific location carries a high cost compared to lists.</vt:lpstr>
      <vt:lpstr>Let’s imagine adding “Green” to the 2nd location</vt:lpstr>
      <vt:lpstr>First we secure an additional space at the end of the array.</vt:lpstr>
      <vt:lpstr>PowerPoint Presentation</vt:lpstr>
      <vt:lpstr>PowerPoint Presentation</vt:lpstr>
      <vt:lpstr>PowerPoint Presentation</vt:lpstr>
      <vt:lpstr>INSERTION</vt:lpstr>
      <vt:lpstr>Algorithm INSERT( A,POS, VAL) to insert an element VAL at position POS</vt:lpstr>
      <vt:lpstr>PowerPoint Presentation</vt:lpstr>
      <vt:lpstr>Deleting an Element from an Array</vt:lpstr>
      <vt:lpstr>PowerPoint Presentation</vt:lpstr>
      <vt:lpstr>PowerPoint Presentation</vt:lpstr>
      <vt:lpstr>PowerPoint Presentation</vt:lpstr>
      <vt:lpstr>PowerPoint Presentation</vt:lpstr>
      <vt:lpstr>INITIAL DATA ARRAY</vt:lpstr>
      <vt:lpstr>MERGING OF TWO ARRAYS</vt:lpstr>
      <vt:lpstr>Applications of Arrays</vt:lpstr>
      <vt:lpstr>Linked list Basic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Lists</vt:lpstr>
      <vt:lpstr>PowerPoint Presentation</vt:lpstr>
      <vt:lpstr>Algorithm to print the number of nodes in a linked list</vt:lpstr>
      <vt:lpstr>Algorithm to search a linked list</vt:lpstr>
      <vt:lpstr>Inserting a New Node in a Linked List</vt:lpstr>
      <vt:lpstr>Algorithm new node is inserted at the end</vt:lpstr>
      <vt:lpstr>Algorithm new node is inserted after a given node.</vt:lpstr>
      <vt:lpstr>Algorithm new node is inserted before a given node.</vt:lpstr>
      <vt:lpstr>Algorithm to delete the first node</vt:lpstr>
      <vt:lpstr>Algorithm to delete the last node</vt:lpstr>
      <vt:lpstr>Algorithm to delete the node after a given node</vt:lpstr>
      <vt:lpstr>CIRCULAR LINKED LISTS</vt:lpstr>
      <vt:lpstr>Inserting a New Node in a Circular Linked List</vt:lpstr>
      <vt:lpstr>Algorithm new node is inserted at the end of the circular linked list</vt:lpstr>
      <vt:lpstr>Algorithm to delete the first node</vt:lpstr>
      <vt:lpstr>Algorithm to delete the last node</vt:lpstr>
      <vt:lpstr>DOUBLY LINKED LISTS</vt:lpstr>
      <vt:lpstr>Algorithm to insert a new node at the beginning</vt:lpstr>
      <vt:lpstr>Algorithm to insert a new node at the end</vt:lpstr>
      <vt:lpstr>Algorithm to insert a new node after the given node</vt:lpstr>
      <vt:lpstr>Algorithm to insert a new node before the given node</vt:lpstr>
      <vt:lpstr>Deleting a Node from a Doubly Linked List</vt:lpstr>
      <vt:lpstr>Algorithm to delete the first node</vt:lpstr>
      <vt:lpstr>Algorithm to delete the last node</vt:lpstr>
      <vt:lpstr>Algorithm to delete a node after a given node</vt:lpstr>
      <vt:lpstr>Algorithm to delete a node before a given node</vt:lpstr>
      <vt:lpstr>CIRCULAR DOUBLY LINKED LISTS</vt:lpstr>
      <vt:lpstr>Algorithm to insert a new node at the beginning</vt:lpstr>
      <vt:lpstr>Algorithm to insert a new node at the end</vt:lpstr>
      <vt:lpstr>Algorithm to delete the first node</vt:lpstr>
      <vt:lpstr>Algorithm to delete the last node</vt:lpstr>
      <vt:lpstr>UNIT 2</vt:lpstr>
      <vt:lpstr>Stacks</vt:lpstr>
      <vt:lpstr>Introduction</vt:lpstr>
      <vt:lpstr>PUSH OPERATION</vt:lpstr>
      <vt:lpstr>POP OPERATION</vt:lpstr>
      <vt:lpstr>Stacks</vt:lpstr>
      <vt:lpstr>OPERATIONS OF STACKS</vt:lpstr>
      <vt:lpstr>Array Representation of Stacks</vt:lpstr>
      <vt:lpstr>Array Representation of Stacks</vt:lpstr>
      <vt:lpstr>Push Operation</vt:lpstr>
      <vt:lpstr>Pop Operation</vt:lpstr>
      <vt:lpstr>Peek Operation</vt:lpstr>
      <vt:lpstr>Algorithms for PUSH Operations</vt:lpstr>
      <vt:lpstr>Algorithms for POP Operations</vt:lpstr>
      <vt:lpstr>Algorithm for Peep Operation</vt:lpstr>
      <vt:lpstr>PowerPoint Presentation</vt:lpstr>
      <vt:lpstr>Linear Representation of Stacks</vt:lpstr>
      <vt:lpstr>Push Operation on a Linked Stack</vt:lpstr>
      <vt:lpstr>Pop Operation on a Linked Stack</vt:lpstr>
      <vt:lpstr>Applications of Stacks</vt:lpstr>
      <vt:lpstr>Infix Notation</vt:lpstr>
      <vt:lpstr>Postfix Notation</vt:lpstr>
      <vt:lpstr>Postfix Notation</vt:lpstr>
      <vt:lpstr>Prefix Notation</vt:lpstr>
      <vt:lpstr>Evaluation of an Infix Expression to Post fix</vt:lpstr>
      <vt:lpstr>Step 1: Add ‘)” to the end of the infix expression Step 2: Push “(“ on to the stack</vt:lpstr>
      <vt:lpstr>Evaluation of an Infix Expression</vt:lpstr>
      <vt:lpstr>Evaluation of an Infix Expression</vt:lpstr>
      <vt:lpstr>Convert Infix Expression into Prefix Expression</vt:lpstr>
      <vt:lpstr>Recursion</vt:lpstr>
      <vt:lpstr>Recursion</vt:lpstr>
      <vt:lpstr>Types of Recursion</vt:lpstr>
      <vt:lpstr>PowerPoint Presentation</vt:lpstr>
      <vt:lpstr>Direct Recursion</vt:lpstr>
      <vt:lpstr>Indirect Recursion</vt:lpstr>
      <vt:lpstr>Linear Recursion</vt:lpstr>
      <vt:lpstr>Tree Recursion</vt:lpstr>
      <vt:lpstr>Tail Recursion</vt:lpstr>
      <vt:lpstr>Fibonacci Series</vt:lpstr>
      <vt:lpstr>PowerPoint Presentation</vt:lpstr>
      <vt:lpstr>Pros and Cons of Recursion</vt:lpstr>
      <vt:lpstr>TOWER OF HANOI</vt:lpstr>
      <vt:lpstr>ONE DISK</vt:lpstr>
      <vt:lpstr>PowerPoint Presentation</vt:lpstr>
      <vt:lpstr>PowerPoint Presentation</vt:lpstr>
      <vt:lpstr>TWO DISK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DISKS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 DISKS</vt:lpstr>
      <vt:lpstr>PowerPoint Presentation</vt:lpstr>
      <vt:lpstr>QUEUES</vt:lpstr>
      <vt:lpstr>PowerPoint Presentation</vt:lpstr>
      <vt:lpstr>Introduction</vt:lpstr>
      <vt:lpstr>INSERTING AN ELEMENT</vt:lpstr>
      <vt:lpstr>DELETING A ELEMENT</vt:lpstr>
      <vt:lpstr>PowerPoint Presentation</vt:lpstr>
      <vt:lpstr>Array Representation of Queues</vt:lpstr>
      <vt:lpstr>Array Representation of Queues</vt:lpstr>
      <vt:lpstr>Array Representation of Queues</vt:lpstr>
      <vt:lpstr>Algorithm for Insertion Operation</vt:lpstr>
      <vt:lpstr>Algorithm for Deletion Operation</vt:lpstr>
      <vt:lpstr>PowerPoint Presentation</vt:lpstr>
      <vt:lpstr>Linked Representation of Queues</vt:lpstr>
      <vt:lpstr>Inserting an Element in a Linked Queue</vt:lpstr>
      <vt:lpstr>Deleting an Element from a Linked Queue</vt:lpstr>
      <vt:lpstr>Circular Queues</vt:lpstr>
      <vt:lpstr>Inserting an Element in a Circular Queue</vt:lpstr>
      <vt:lpstr>Algorithm to Insert an Element in a Circular Queue</vt:lpstr>
      <vt:lpstr>Deleting an Element from a Circular Queue</vt:lpstr>
      <vt:lpstr>PowerPoint Presentation</vt:lpstr>
      <vt:lpstr>Deques</vt:lpstr>
      <vt:lpstr>Deques</vt:lpstr>
      <vt:lpstr>Priority Queues</vt:lpstr>
      <vt:lpstr>Array Representation of Priority Queues</vt:lpstr>
      <vt:lpstr>PowerPoint Presentation</vt:lpstr>
      <vt:lpstr>Linked Representation of Priority Queues</vt:lpstr>
      <vt:lpstr>Multiple Queues</vt:lpstr>
      <vt:lpstr>Applications of Queues</vt:lpstr>
      <vt:lpstr>UNIT 3</vt:lpstr>
      <vt:lpstr>TREES</vt:lpstr>
      <vt:lpstr>Properties of Trees</vt:lpstr>
      <vt:lpstr>Basic Tree Terminology</vt:lpstr>
      <vt:lpstr>Root</vt:lpstr>
      <vt:lpstr>PowerPoint Presentation</vt:lpstr>
      <vt:lpstr>Parent Nodes</vt:lpstr>
      <vt:lpstr>Child Nodes</vt:lpstr>
      <vt:lpstr>Siblings</vt:lpstr>
      <vt:lpstr>Degree of a Node</vt:lpstr>
      <vt:lpstr>PowerPoint Presentation</vt:lpstr>
      <vt:lpstr>PowerPoint Presentation</vt:lpstr>
      <vt:lpstr>PowerPoint Presentation</vt:lpstr>
      <vt:lpstr>Height</vt:lpstr>
      <vt:lpstr>Depth</vt:lpstr>
      <vt:lpstr>PowerPoint Presentation</vt:lpstr>
      <vt:lpstr>PowerPoint Presentation</vt:lpstr>
      <vt:lpstr>Tree Representation</vt:lpstr>
      <vt:lpstr>A tree data structure is represented using two methods.</vt:lpstr>
      <vt:lpstr>Array Representation</vt:lpstr>
      <vt:lpstr>Example</vt:lpstr>
      <vt:lpstr>Now inserting the ‘B’</vt:lpstr>
      <vt:lpstr>PowerPoint Presentation</vt:lpstr>
      <vt:lpstr>Now inserting the ‘D’</vt:lpstr>
      <vt:lpstr>PowerPoint Presentation</vt:lpstr>
      <vt:lpstr>PowerPoint Presentation</vt:lpstr>
      <vt:lpstr>PowerPoint Presentation</vt:lpstr>
      <vt:lpstr>Now inserting the ‘I’</vt:lpstr>
      <vt:lpstr>where Pos of ‘D’ is ‘3’ ‘J’ is a Right child of ‘D’ then formula is 2i+2</vt:lpstr>
      <vt:lpstr>PowerPoint Presentation</vt:lpstr>
      <vt:lpstr>Linked List Representation</vt:lpstr>
      <vt:lpstr>PowerPoint Presentation</vt:lpstr>
      <vt:lpstr>TYPES OF TREES</vt:lpstr>
      <vt:lpstr>PowerPoint Presentation</vt:lpstr>
      <vt:lpstr>PowerPoint Presentation</vt:lpstr>
      <vt:lpstr>Binary Tree</vt:lpstr>
      <vt:lpstr>Binary Trees</vt:lpstr>
      <vt:lpstr>Binary Tree Example</vt:lpstr>
      <vt:lpstr>Finally Binary Tree</vt:lpstr>
      <vt:lpstr>Binary Tree Properties</vt:lpstr>
      <vt:lpstr>Types of Binary Trees</vt:lpstr>
      <vt:lpstr>Rooted Binary Tree</vt:lpstr>
      <vt:lpstr>A binary tree in which every node has either 0 or 2 children is called as a full binary tree.</vt:lpstr>
      <vt:lpstr>Complete / Perfect Binary Tree</vt:lpstr>
      <vt:lpstr>Almost Complete Binary Tree</vt:lpstr>
      <vt:lpstr>Skewed Binary Tree</vt:lpstr>
      <vt:lpstr>Extended Binary Trees</vt:lpstr>
      <vt:lpstr>Binary Tree Traversal</vt:lpstr>
      <vt:lpstr>Traversal is a process to visit all the nodes of a tree and may print their values too. Because, all nodes are connected via edges (links) we always start from the root (head) node. That is, we cannot randomly access a node in a tree. There are three ways which we use to traverse a tree.</vt:lpstr>
      <vt:lpstr>Pre-order Traversal</vt:lpstr>
      <vt:lpstr>EXAMPLE PRE-ORDER</vt:lpstr>
      <vt:lpstr>To traverse a non-empty binary tree in in-order, the following operations are performed recursively at each node. The algorithm works by:</vt:lpstr>
      <vt:lpstr>EXAMPLE In-ORDER</vt:lpstr>
      <vt:lpstr>Post-order Traversal</vt:lpstr>
      <vt:lpstr>EXAMPLE Post-ORDER</vt:lpstr>
      <vt:lpstr>PowerPoint Presentation</vt:lpstr>
      <vt:lpstr>PowerPoint Presentation</vt:lpstr>
      <vt:lpstr>Now finding the ROOT from PRE ORDER and LEFT &amp; RIGHT CHILD’S from IN ORDER</vt:lpstr>
      <vt:lpstr>Now finding the ROOT from PRE ORDER and LEFT &amp; RIGHT CHILD’S from IN ORDER</vt:lpstr>
      <vt:lpstr>Now finding the ROOT from PRE ORDER and LEFT &amp; RIGHT CHILD’S from IN ORDER</vt:lpstr>
      <vt:lpstr>PowerPoint Presentation</vt:lpstr>
      <vt:lpstr>PowerPoint Presentation</vt:lpstr>
      <vt:lpstr>PowerPoint Presentation</vt:lpstr>
      <vt:lpstr>NODE RIGHT  RIGHT NODE</vt:lpstr>
      <vt:lpstr>Now finding the ROOT from POST ORDER and LEFT &amp; RIGHT CHILD’S from IN ORDER</vt:lpstr>
      <vt:lpstr>Now finding the ROOT from POST ORDER and LEFT &amp; RIGHT CHILD’S from IN ORDER</vt:lpstr>
      <vt:lpstr>Now finding the ROOT from POST ORDER and LEFT &amp; RIGHT CHILD’S from IN ORDER</vt:lpstr>
      <vt:lpstr>PowerPoint Presentation</vt:lpstr>
      <vt:lpstr>PowerPoint Presentation</vt:lpstr>
      <vt:lpstr>PowerPoint Presentation</vt:lpstr>
      <vt:lpstr>BINARY SEARCH TREE PROPERTIES</vt:lpstr>
      <vt:lpstr>PowerPoint Presentation</vt:lpstr>
      <vt:lpstr>Searching for a Value in a BST</vt:lpstr>
      <vt:lpstr>Searching Algorithm</vt:lpstr>
      <vt:lpstr>EXAMPLE</vt:lpstr>
      <vt:lpstr>Algorithm to Inserting a node /Value in BST</vt:lpstr>
      <vt:lpstr>Creating a Binary Search from Given Values</vt:lpstr>
      <vt:lpstr>PowerPoint Presentation</vt:lpstr>
      <vt:lpstr>PowerPoint Presentation</vt:lpstr>
      <vt:lpstr>PowerPoint Presentation</vt:lpstr>
      <vt:lpstr>Algorithm for Deleting a node in BST</vt:lpstr>
      <vt:lpstr>Deleting a Value from a BST</vt:lpstr>
      <vt:lpstr>PowerPoint Presentation</vt:lpstr>
      <vt:lpstr>Deleting node 54 from the given binary search tree (one child)</vt:lpstr>
      <vt:lpstr>Deleting node 56 from the given binary search tree (Two child)</vt:lpstr>
      <vt:lpstr>Deleting node 56 from the given binary search tree (Two child)</vt:lpstr>
      <vt:lpstr>Algorithm to determine the height of a Binary Search Tree</vt:lpstr>
      <vt:lpstr>Algorithm to calculate the number of nodes in a BST</vt:lpstr>
      <vt:lpstr>Algorithm to calculate the total number of internal nodes in a BST</vt:lpstr>
      <vt:lpstr>Algorithm to calculate the total number of External nodes in a BST</vt:lpstr>
      <vt:lpstr>Algorithm To Delete A Binary Search Tree</vt:lpstr>
      <vt:lpstr>Algorithm to find the Largest element in a BST</vt:lpstr>
      <vt:lpstr>COUNT BINARY TREE</vt:lpstr>
      <vt:lpstr>PowerPoint Presentation</vt:lpstr>
      <vt:lpstr>Counting Internal Nodes This is the counterpart of counting leaves. If we are an internal node, we count 1 for ourselves, then recursive into the left and right sub trees and sum the count of internal nodes in them.</vt:lpstr>
      <vt:lpstr>Iterative Way</vt:lpstr>
      <vt:lpstr>Iterative Way</vt:lpstr>
      <vt:lpstr>Iterative Way</vt:lpstr>
      <vt:lpstr>Iterative Way</vt:lpstr>
      <vt:lpstr>Recursive Way</vt:lpstr>
      <vt:lpstr>(VL+VR)+1</vt:lpstr>
      <vt:lpstr>(VL+VR)+1</vt:lpstr>
      <vt:lpstr>(VL+VR)+1</vt:lpstr>
      <vt:lpstr>(VL+VR)+1</vt:lpstr>
      <vt:lpstr>(VL+VR)+1</vt:lpstr>
      <vt:lpstr>(VL+VR)+1</vt:lpstr>
      <vt:lpstr>(VL+VR)+1</vt:lpstr>
      <vt:lpstr>(VL+VR)+1</vt:lpstr>
      <vt:lpstr>EXPRESSION TREES</vt:lpstr>
      <vt:lpstr>ALGORITHM</vt:lpstr>
      <vt:lpstr>A + B * C – D % E / F</vt:lpstr>
      <vt:lpstr>Push *</vt:lpstr>
      <vt:lpstr>FROM THE POST FIX EXPRESSION A B C * + D E % F / -</vt:lpstr>
      <vt:lpstr>Push E</vt:lpstr>
      <vt:lpstr>FROM THE POST FIX EXPRESSION A B C * + D E % F / -</vt:lpstr>
      <vt:lpstr>FROM THE POST FIX EXPRESSION A B C * + D E % F / -</vt:lpstr>
      <vt:lpstr>A B C * + D E % F / -</vt:lpstr>
      <vt:lpstr>SAME WAY THE CONSTRUCTION OF PRE-FIX EXPRESSION</vt:lpstr>
      <vt:lpstr>AVL TREES</vt:lpstr>
      <vt:lpstr>PowerPoint Presentation</vt:lpstr>
      <vt:lpstr>A</vt:lpstr>
      <vt:lpstr>AVL TREES OR HEIGHT BALANCED TREES</vt:lpstr>
      <vt:lpstr>AVL TREES</vt:lpstr>
      <vt:lpstr>AVL TREES</vt:lpstr>
      <vt:lpstr>PowerPoint Presentation</vt:lpstr>
      <vt:lpstr>AVL TREES</vt:lpstr>
      <vt:lpstr>Single Left Rotation (LL Rotation)</vt:lpstr>
      <vt:lpstr>Single Right Rotation (RR Rotation)</vt:lpstr>
      <vt:lpstr>Double Rotation left Right Rotation (LR Rotation)</vt:lpstr>
      <vt:lpstr>Right Left Rotation (RL Rotation)</vt:lpstr>
      <vt:lpstr>Search Operation in AVL Tree</vt:lpstr>
      <vt:lpstr>Insertion Operation in AVL Tree</vt:lpstr>
      <vt:lpstr>Construct an AVL Tree by inserting numbers from 1 to 8</vt:lpstr>
      <vt:lpstr>PowerPoint Presentation</vt:lpstr>
      <vt:lpstr>Apply RR Rotation at 2</vt:lpstr>
      <vt:lpstr>After RR Rotation at 5</vt:lpstr>
      <vt:lpstr>PowerPoint Presentation</vt:lpstr>
      <vt:lpstr>Deletion operation on an AVL Tree</vt:lpstr>
      <vt:lpstr>B-TREES</vt:lpstr>
      <vt:lpstr>B - Trees In a binary search tree, AVL Tree, Red-Black tree etc., every node can have only one value (key) and maximum of two children but there is another type of search tree called B-Tree in which a node can store more than one value (key) and it can have more than two children.</vt:lpstr>
      <vt:lpstr>B - Trees</vt:lpstr>
      <vt:lpstr>Operations on a B-Tree</vt:lpstr>
      <vt:lpstr>PowerPoint Presentation</vt:lpstr>
      <vt:lpstr>PowerPoint Presentation</vt:lpstr>
      <vt:lpstr>Insertion Operation in B-Tree</vt:lpstr>
      <vt:lpstr>Example Construct a B-Tree of Order 3 by inserting numbers from 1 to 10.</vt:lpstr>
      <vt:lpstr>Example</vt:lpstr>
      <vt:lpstr>Example</vt:lpstr>
      <vt:lpstr>Example</vt:lpstr>
      <vt:lpstr>Example</vt:lpstr>
      <vt:lpstr>Example</vt:lpstr>
      <vt:lpstr>Example</vt:lpstr>
      <vt:lpstr>For order 4</vt:lpstr>
      <vt:lpstr>Search Operation in B-Tree</vt:lpstr>
      <vt:lpstr>Search Operation in B-Tree</vt:lpstr>
      <vt:lpstr>Red Black Tree</vt:lpstr>
      <vt:lpstr>Red Black Tree Red - Black Tree is another variant of Binary Search Tree in which every node is colored either RED or BLACK. We can define a Red Black Tree as follows...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Red Black Tree</vt:lpstr>
      <vt:lpstr>HEAP TREE</vt:lpstr>
      <vt:lpstr>HEEP TREE</vt:lpstr>
      <vt:lpstr>PowerPoint Presentation</vt:lpstr>
      <vt:lpstr>MAX HEEP TREE</vt:lpstr>
      <vt:lpstr>PowerPoint Presentation</vt:lpstr>
      <vt:lpstr>PowerPoint Presentation</vt:lpstr>
      <vt:lpstr>ALGORITHM</vt:lpstr>
      <vt:lpstr>Example</vt:lpstr>
      <vt:lpstr>Let us insert the following values 15,18,21,65,63,75,36,70,89,90</vt:lpstr>
      <vt:lpstr>Let us insert the following values 15,18,21,65,63,75,36,70,89,90</vt:lpstr>
      <vt:lpstr>Let us insert the following values 15,18,21,65,63,75,36,70,89,90</vt:lpstr>
      <vt:lpstr>Let us insert the following values 15,18,21,65,63,75,36,70,89,90</vt:lpstr>
      <vt:lpstr>Let us insert the following values 15,18,21,65,63,75,36,70,89,90</vt:lpstr>
      <vt:lpstr>Let us insert the following values 15,18,21,65,63,75,36,70,89,90</vt:lpstr>
      <vt:lpstr>MIN HEEP TREE</vt:lpstr>
      <vt:lpstr>PowerPoint Presentation</vt:lpstr>
      <vt:lpstr>PowerPoint Presentation</vt:lpstr>
      <vt:lpstr>PowerPoint Presentation</vt:lpstr>
      <vt:lpstr>APPLICATIONS OF HEAPS</vt:lpstr>
      <vt:lpstr>B+ TREES</vt:lpstr>
      <vt:lpstr>What is a B+ Tree?</vt:lpstr>
      <vt:lpstr>Description of B + Trees</vt:lpstr>
      <vt:lpstr>Rules for B+ Tree</vt:lpstr>
      <vt:lpstr>For order 4</vt:lpstr>
      <vt:lpstr>Insert the following data 1,4,7,10,17,21,31,25,19,20,28,42</vt:lpstr>
      <vt:lpstr>[m/2]+1</vt:lpstr>
      <vt:lpstr>IInnsseerrtt tthhee ffoolllloowwiinngg ddaattaa</vt:lpstr>
      <vt:lpstr>Insert the following data</vt:lpstr>
      <vt:lpstr>Insert the following data</vt:lpstr>
      <vt:lpstr>PowerPoint Presentation</vt:lpstr>
      <vt:lpstr>Insert the following data</vt:lpstr>
      <vt:lpstr>Insert the following data</vt:lpstr>
      <vt:lpstr>PowerPoint Presentation</vt:lpstr>
      <vt:lpstr>PowerPoint Presentation</vt:lpstr>
      <vt:lpstr>PowerPoint Presentation</vt:lpstr>
      <vt:lpstr>PowerPoint Presentation</vt:lpstr>
      <vt:lpstr>Insert the following data</vt:lpstr>
      <vt:lpstr>INSERT 19</vt:lpstr>
      <vt:lpstr>INSERT 21</vt:lpstr>
      <vt:lpstr>INSERT 31</vt:lpstr>
      <vt:lpstr>DELETING A VALUE FROM A BINARY TREE</vt:lpstr>
      <vt:lpstr>GRAPHS</vt:lpstr>
      <vt:lpstr>PowerPoint Presentation</vt:lpstr>
      <vt:lpstr>GRAPHS</vt:lpstr>
      <vt:lpstr>Graph Terminology Vertex</vt:lpstr>
      <vt:lpstr>Edges are three types.</vt:lpstr>
      <vt:lpstr>Graph Terminology</vt:lpstr>
      <vt:lpstr>PowerPoint Presentation</vt:lpstr>
      <vt:lpstr>PowerPoint Presentation</vt:lpstr>
      <vt:lpstr>PowerPoint Presentation</vt:lpstr>
      <vt:lpstr>Graph Representations</vt:lpstr>
      <vt:lpstr>Graph data structure is represented using following representations...</vt:lpstr>
      <vt:lpstr>PowerPoint Presentation</vt:lpstr>
      <vt:lpstr>Adjacency Matrix Representation</vt:lpstr>
      <vt:lpstr>Adjacency Matrix Representation</vt:lpstr>
      <vt:lpstr>Graph Representations</vt:lpstr>
      <vt:lpstr>PowerPoint Presentation</vt:lpstr>
      <vt:lpstr>Graph Representations</vt:lpstr>
      <vt:lpstr>Graph Array Representations</vt:lpstr>
      <vt:lpstr>Operations of Graphs</vt:lpstr>
      <vt:lpstr>Depth First Search</vt:lpstr>
      <vt:lpstr>DFS (Depth First Search)</vt:lpstr>
      <vt:lpstr>DFS (Depth First Search)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Breadth First Search</vt:lpstr>
      <vt:lpstr>BFS (Breadth First Search)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Shortest Path Algorithm</vt:lpstr>
      <vt:lpstr>PowerPoint Presentation</vt:lpstr>
      <vt:lpstr>Shortest Path Algorithm</vt:lpstr>
      <vt:lpstr>Minimum Spanning Trees</vt:lpstr>
      <vt:lpstr>PowerPoint Presentation</vt:lpstr>
      <vt:lpstr>Minimum Spanning Tree</vt:lpstr>
      <vt:lpstr>The possible spanning trees are:</vt:lpstr>
      <vt:lpstr>Applications of MST</vt:lpstr>
      <vt:lpstr>PRIM’S ALGORITHM</vt:lpstr>
      <vt:lpstr>PowerPoint Presentation</vt:lpstr>
      <vt:lpstr>PRIM’S ALGORITHM</vt:lpstr>
      <vt:lpstr>PRIM’S ALGORITHM</vt:lpstr>
      <vt:lpstr>PowerPoint Presentation</vt:lpstr>
      <vt:lpstr>PowerPoint Presentation</vt:lpstr>
      <vt:lpstr>PowerPoint Presentation</vt:lpstr>
      <vt:lpstr>PowerPoint Presentation</vt:lpstr>
      <vt:lpstr>Kruskal's ALGORITHM</vt:lpstr>
      <vt:lpstr>PowerPoint Presentation</vt:lpstr>
      <vt:lpstr>Kruskal's Spanning Tree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Transitive Closure</vt:lpstr>
      <vt:lpstr>Dijsktra’s Algorithm</vt:lpstr>
      <vt:lpstr>PowerPoint Presentation</vt:lpstr>
      <vt:lpstr>PowerPoint Presentation</vt:lpstr>
      <vt:lpstr>Dijsktra’s Algorithm</vt:lpstr>
      <vt:lpstr>Dijsktra’s Algorithm</vt:lpstr>
      <vt:lpstr>Dijsktra’s Example</vt:lpstr>
      <vt:lpstr>PowerPoint Presentation</vt:lpstr>
      <vt:lpstr>vertices of 1. The distance value of vertex 2</vt:lpstr>
      <vt:lpstr>Pick the vertex with minimum distance value and not already included in SPT (not in SPT SET). Vertex 6 is picked. So SPT Set now becomes {0, 1, 7, 6}. Update the distance values of adjacent vertices of 6. The distance value of vertex 5 and 8 are updated.</vt:lpstr>
      <vt:lpstr>War shall Algorithm</vt:lpstr>
      <vt:lpstr>WARSHALL ALGORITHM</vt:lpstr>
      <vt:lpstr>PowerPoint Presentation</vt:lpstr>
      <vt:lpstr>PROBLEM BASED ON FLOYD WARSHALL ALGORITHM</vt:lpstr>
      <vt:lpstr>STEP-01:</vt:lpstr>
      <vt:lpstr>Initial distance matrix for the given graph is</vt:lpstr>
      <vt:lpstr>PowerPoint Presentation</vt:lpstr>
      <vt:lpstr>PowerPoint Presentation</vt:lpstr>
      <vt:lpstr>Floyd Warshall Algorithm Applications</vt:lpstr>
      <vt:lpstr>// Floyd-Warshall Algorithm in C</vt:lpstr>
      <vt:lpstr>TOPOLOGICAL SORT</vt:lpstr>
      <vt:lpstr>TOPOLOGICAL SORT</vt:lpstr>
      <vt:lpstr>Applications of Topological Sort</vt:lpstr>
      <vt:lpstr>Topological Sorting</vt:lpstr>
      <vt:lpstr>PowerPoint Presentation</vt:lpstr>
      <vt:lpstr>PowerPoint Presentation</vt:lpstr>
      <vt:lpstr>PowerPoint Presentation</vt:lpstr>
      <vt:lpstr>PowerPoint Presentation</vt:lpstr>
      <vt:lpstr>STEP-04:</vt:lpstr>
      <vt:lpstr>PowerPoint Presentation</vt:lpstr>
      <vt:lpstr>CONCLUSION</vt:lpstr>
      <vt:lpstr>EXAMPLE - 2</vt:lpstr>
      <vt:lpstr>PowerPoint Presentation</vt:lpstr>
      <vt:lpstr>PowerPoint Presentation</vt:lpstr>
      <vt:lpstr>PowerPoint Presentation</vt:lpstr>
      <vt:lpstr>PowerPoint Presentation</vt:lpstr>
      <vt:lpstr>UNIT 4</vt:lpstr>
      <vt:lpstr>.SORTING</vt:lpstr>
      <vt:lpstr>Sorting</vt:lpstr>
      <vt:lpstr>Sorting</vt:lpstr>
      <vt:lpstr>Sorting</vt:lpstr>
      <vt:lpstr>Sorting</vt:lpstr>
      <vt:lpstr>Sorting</vt:lpstr>
      <vt:lpstr>Sorting</vt:lpstr>
      <vt:lpstr>BUBBLE -SORT ALGORITHM</vt:lpstr>
      <vt:lpstr>Bubble Sort Algorithm</vt:lpstr>
      <vt:lpstr>Bubble Sort Algorithm</vt:lpstr>
      <vt:lpstr>Bubble Sort Algorithm</vt:lpstr>
      <vt:lpstr>Bubble Sort Algorithm</vt:lpstr>
      <vt:lpstr>Insertion Sort Algorithm</vt:lpstr>
      <vt:lpstr>Insertion Sort</vt:lpstr>
      <vt:lpstr>Insertion Sort</vt:lpstr>
      <vt:lpstr>Insertion Sort</vt:lpstr>
      <vt:lpstr>Insertion Sort</vt:lpstr>
      <vt:lpstr>SELECTION SORT ALGORITHM</vt:lpstr>
      <vt:lpstr>Selection Sort</vt:lpstr>
      <vt:lpstr>Selection Sort</vt:lpstr>
      <vt:lpstr>Selection Sort</vt:lpstr>
      <vt:lpstr>Selection Sort</vt:lpstr>
      <vt:lpstr>MERGE SORT ALGORITHM</vt:lpstr>
      <vt:lpstr>Merge Sort</vt:lpstr>
      <vt:lpstr>Merge Sort</vt:lpstr>
      <vt:lpstr>Merge Sort</vt:lpstr>
      <vt:lpstr>SHELL SORT ALGORITHM</vt:lpstr>
      <vt:lpstr>Shell Sort</vt:lpstr>
      <vt:lpstr>Shell Sort</vt:lpstr>
      <vt:lpstr>Shell Sort</vt:lpstr>
      <vt:lpstr>Shell Sort</vt:lpstr>
      <vt:lpstr>QUICK SORT ALGORITHM</vt:lpstr>
      <vt:lpstr>QUICK SORT</vt:lpstr>
      <vt:lpstr>PowerPoint Presentation</vt:lpstr>
      <vt:lpstr>PowerPoint Presentation</vt:lpstr>
      <vt:lpstr>PowerPoint Presentation</vt:lpstr>
      <vt:lpstr>PowerPoint Presentation</vt:lpstr>
      <vt:lpstr>So swap a[I ], a[ J ] then</vt:lpstr>
      <vt:lpstr>HEAP SORT ALGORITHM</vt:lpstr>
      <vt:lpstr>HEAP SORT</vt:lpstr>
      <vt:lpstr>HEAP SORT</vt:lpstr>
      <vt:lpstr>HEAP SORT</vt:lpstr>
      <vt:lpstr>HEAP SORT</vt:lpstr>
      <vt:lpstr>HEAP SORT</vt:lpstr>
      <vt:lpstr>Radix/Bucket Sort</vt:lpstr>
      <vt:lpstr>Radix Sort</vt:lpstr>
      <vt:lpstr>Radix Sort</vt:lpstr>
      <vt:lpstr>Radix Sort</vt:lpstr>
      <vt:lpstr>Radix Sort</vt:lpstr>
      <vt:lpstr>Radix Sort</vt:lpstr>
      <vt:lpstr>Radix Sort</vt:lpstr>
      <vt:lpstr>UNIT 5</vt:lpstr>
      <vt:lpstr>PowerPoint Presentation</vt:lpstr>
      <vt:lpstr>Searching</vt:lpstr>
      <vt:lpstr>Linear Search Algorithm (Sequential Search)</vt:lpstr>
      <vt:lpstr>Searching</vt:lpstr>
      <vt:lpstr>Searching</vt:lpstr>
      <vt:lpstr>Searching</vt:lpstr>
      <vt:lpstr>Searching</vt:lpstr>
      <vt:lpstr>Searching</vt:lpstr>
      <vt:lpstr>Searching</vt:lpstr>
      <vt:lpstr>Binary Search Algorithm</vt:lpstr>
      <vt:lpstr>Binary Search</vt:lpstr>
      <vt:lpstr>Binary Search</vt:lpstr>
      <vt:lpstr>Binary Search</vt:lpstr>
      <vt:lpstr>Binary Search</vt:lpstr>
      <vt:lpstr>Binary Search</vt:lpstr>
      <vt:lpstr>HASH TABLES</vt:lpstr>
      <vt:lpstr>In Data Structures,</vt:lpstr>
      <vt:lpstr>HASHING</vt:lpstr>
      <vt:lpstr>HASHING MECHANISM</vt:lpstr>
      <vt:lpstr>TYPES OF HASHING</vt:lpstr>
      <vt:lpstr>HASH FUNCTION</vt:lpstr>
      <vt:lpstr>TYPES OF HASH FUNCTIONS</vt:lpstr>
      <vt:lpstr>Buck and Home bucket</vt:lpstr>
      <vt:lpstr>Division hash function method</vt:lpstr>
      <vt:lpstr>PowerPoint Presentation</vt:lpstr>
      <vt:lpstr>PowerPoint Presentation</vt:lpstr>
      <vt:lpstr>PowerPoint Presentation</vt:lpstr>
      <vt:lpstr>MULTIPLICATIVE HASH FUNCTION</vt:lpstr>
      <vt:lpstr>PowerPoint Presentation</vt:lpstr>
      <vt:lpstr>PowerPoint Presentation</vt:lpstr>
      <vt:lpstr>COLLISION RESOLUTION TECHNIQUE</vt:lpstr>
      <vt:lpstr>PowerPoint Presentation</vt:lpstr>
      <vt:lpstr>COLLISION RESOLUTION TECHNIQUES</vt:lpstr>
      <vt:lpstr>PowerPoint Presentation</vt:lpstr>
      <vt:lpstr>SEPARATE CHAINING OR OPEN HASHING</vt:lpstr>
      <vt:lpstr>For Deletion</vt:lpstr>
      <vt:lpstr>PowerPoint Presentation</vt:lpstr>
      <vt:lpstr>STEP-02: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placing record keys 31, 61 the hash table will be</vt:lpstr>
      <vt:lpstr>QUADRATIC PROBING</vt:lpstr>
      <vt:lpstr>PowerPoint Presentation</vt:lpstr>
      <vt:lpstr>PowerPoint Presentation</vt:lpstr>
      <vt:lpstr>PowerPoint Presentation</vt:lpstr>
      <vt:lpstr>PowerPoint Presentation</vt:lpstr>
      <vt:lpstr>occur by applying the second has function we will get number of positions from the point of Collision</vt:lpstr>
      <vt:lpstr>PowerPoint Presentation</vt:lpstr>
      <vt:lpstr>Now to insert number 49 at location 9th position that is 49 % 10 = 9.</vt:lpstr>
      <vt:lpstr>PowerPoint Presentation</vt:lpstr>
      <vt:lpstr>Rehashing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STRUCTURES</dc:title>
  <cp:lastModifiedBy>Windows User</cp:lastModifiedBy>
  <cp:revision>4</cp:revision>
  <dcterms:created xsi:type="dcterms:W3CDTF">2024-10-15T14:43:23Z</dcterms:created>
  <dcterms:modified xsi:type="dcterms:W3CDTF">2024-11-14T07:58:36Z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2024-10-15T00:00:00Z</vt:filetime>
  </property>
  <property fmtid="{D5CDD505-2E9C-101B-9397-08002B2CF9AE}" pid="5" name="Producer">
    <vt:lpwstr>www.ilovepdf.com</vt:lpwstr>
  </property>
</Properties>
</file>